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46"/>
  </p:notesMasterIdLst>
  <p:sldIdLst>
    <p:sldId id="256" r:id="rId3"/>
    <p:sldId id="262" r:id="rId4"/>
    <p:sldId id="263" r:id="rId5"/>
    <p:sldId id="269" r:id="rId6"/>
    <p:sldId id="300" r:id="rId7"/>
    <p:sldId id="259" r:id="rId8"/>
    <p:sldId id="261" r:id="rId9"/>
    <p:sldId id="264" r:id="rId10"/>
    <p:sldId id="265" r:id="rId11"/>
    <p:sldId id="260" r:id="rId12"/>
    <p:sldId id="266" r:id="rId13"/>
    <p:sldId id="267" r:id="rId14"/>
    <p:sldId id="268"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58" r:id="rId29"/>
    <p:sldId id="283"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Lst>
  <p:sldSz cx="9144000" cy="5143500" type="screen16x9"/>
  <p:notesSz cx="6858000" cy="9144000"/>
  <p:embeddedFontLst>
    <p:embeddedFont>
      <p:font typeface="Amatic SC" panose="020B0604020202020204" charset="-79"/>
      <p:regular r:id="rId47"/>
      <p:bold r:id="rId48"/>
    </p:embeddedFont>
    <p:embeddedFont>
      <p:font typeface="Calibri" panose="020F0502020204030204" pitchFamily="34" charset="0"/>
      <p:regular r:id="rId49"/>
      <p:bold r:id="rId50"/>
      <p:italic r:id="rId51"/>
      <p:boldItalic r:id="rId52"/>
    </p:embeddedFont>
    <p:embeddedFont>
      <p:font typeface="Open Sans" panose="020B0604020202020204" charset="0"/>
      <p:regular r:id="rId53"/>
      <p:bold r:id="rId54"/>
      <p:italic r:id="rId55"/>
      <p:boldItalic r:id="rId56"/>
    </p:embeddedFont>
    <p:embeddedFont>
      <p:font typeface="Oswald" panose="020B0604020202020204" charset="0"/>
      <p:regular r:id="rId57"/>
      <p:bold r:id="rId58"/>
    </p:embeddedFont>
    <p:embeddedFont>
      <p:font typeface="Proxima Nova" panose="020B0604020202020204" charset="0"/>
      <p:regular r:id="rId59"/>
      <p:bold r:id="rId60"/>
      <p:italic r:id="rId61"/>
      <p:boldItalic r:id="rId62"/>
    </p:embeddedFont>
    <p:embeddedFont>
      <p:font typeface="Proxima Nova Semibold" panose="020B0604020202020204" charset="0"/>
      <p:regular r:id="rId63"/>
      <p:bold r:id="rId64"/>
      <p:boldItalic r:id="rId65"/>
    </p:embeddedFont>
    <p:embeddedFont>
      <p:font typeface="Roboto Medium" panose="020B0604020202020204" charset="0"/>
      <p:regular r:id="rId66"/>
      <p:bold r:id="rId67"/>
      <p:italic r:id="rId68"/>
      <p:boldItalic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68E3F1-97C1-4955-9419-6FF99E94DECD}">
  <a:tblStyle styleId="{5D68E3F1-97C1-4955-9419-6FF99E94DEC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63" Type="http://schemas.openxmlformats.org/officeDocument/2006/relationships/font" Target="fonts/font17.fntdata"/><Relationship Id="rId68"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7.fntdata"/><Relationship Id="rId58" Type="http://schemas.openxmlformats.org/officeDocument/2006/relationships/font" Target="fonts/font12.fntdata"/><Relationship Id="rId66" Type="http://schemas.openxmlformats.org/officeDocument/2006/relationships/font" Target="fonts/font20.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3.fntdata"/><Relationship Id="rId57" Type="http://schemas.openxmlformats.org/officeDocument/2006/relationships/font" Target="fonts/font11.fntdata"/><Relationship Id="rId61" Type="http://schemas.openxmlformats.org/officeDocument/2006/relationships/font" Target="fonts/font1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font" Target="fonts/font5.fntdata"/><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59" Type="http://schemas.openxmlformats.org/officeDocument/2006/relationships/font" Target="fonts/font13.fntdata"/><Relationship Id="rId67" Type="http://schemas.openxmlformats.org/officeDocument/2006/relationships/font" Target="fonts/font2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8.fntdata"/><Relationship Id="rId62" Type="http://schemas.openxmlformats.org/officeDocument/2006/relationships/font" Target="fonts/font16.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gif>
</file>

<file path=ppt/media/image11.gif>
</file>

<file path=ppt/media/image2.jpg>
</file>

<file path=ppt/media/image3.png>
</file>

<file path=ppt/media/image4.jp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8d86ff3bbe_0_1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8d86ff3bbe_0_1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8d86ff3bbe_0_26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8d86ff3bbe_0_26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8d86ff3bbe_0_1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8d86ff3bbe_0_1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8d86ff3bbe_0_1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8d86ff3bbe_0_1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8d86ff3bbe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 name="Google Shape;932;g8d86ff3bbe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g8d86ff3bbe_0_15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 name="Google Shape;955;g8d86ff3bbe_0_1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8d86ff3bbe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8d86ff3bbe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8d86ff3bbe_0_1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 name="Google Shape;1014;g8d86ff3bbe_0_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8d86ff3bbe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8d86ff3bbe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8"/>
        <p:cNvGrpSpPr/>
        <p:nvPr/>
      </p:nvGrpSpPr>
      <p:grpSpPr>
        <a:xfrm>
          <a:off x="0" y="0"/>
          <a:ext cx="0" cy="0"/>
          <a:chOff x="0" y="0"/>
          <a:chExt cx="0" cy="0"/>
        </a:xfrm>
      </p:grpSpPr>
      <p:sp>
        <p:nvSpPr>
          <p:cNvPr id="1419" name="Google Shape;1419;g8d86ff3bbe_0_1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0" name="Google Shape;1420;g8d86ff3bbe_0_1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8d86ff3bbe_0_1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8d86ff3bbe_0_1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0"/>
        <p:cNvGrpSpPr/>
        <p:nvPr/>
      </p:nvGrpSpPr>
      <p:grpSpPr>
        <a:xfrm>
          <a:off x="0" y="0"/>
          <a:ext cx="0" cy="0"/>
          <a:chOff x="0" y="0"/>
          <a:chExt cx="0" cy="0"/>
        </a:xfrm>
      </p:grpSpPr>
      <p:sp>
        <p:nvSpPr>
          <p:cNvPr id="1561" name="Google Shape;1561;g8d86ff3bbe_0_1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2" name="Google Shape;1562;g8d86ff3bbe_0_1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3"/>
        <p:cNvGrpSpPr/>
        <p:nvPr/>
      </p:nvGrpSpPr>
      <p:grpSpPr>
        <a:xfrm>
          <a:off x="0" y="0"/>
          <a:ext cx="0" cy="0"/>
          <a:chOff x="0" y="0"/>
          <a:chExt cx="0" cy="0"/>
        </a:xfrm>
      </p:grpSpPr>
      <p:sp>
        <p:nvSpPr>
          <p:cNvPr id="1584" name="Google Shape;1584;g8d86ff3bbe_0_1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5" name="Google Shape;1585;g8d86ff3bbe_0_1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8d86ff3bbe_0_1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8d86ff3bbe_0_1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8d86ff3bbe_0_15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8d86ff3bbe_0_1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0"/>
        <p:cNvGrpSpPr/>
        <p:nvPr/>
      </p:nvGrpSpPr>
      <p:grpSpPr>
        <a:xfrm>
          <a:off x="0" y="0"/>
          <a:ext cx="0" cy="0"/>
          <a:chOff x="0" y="0"/>
          <a:chExt cx="0" cy="0"/>
        </a:xfrm>
      </p:grpSpPr>
      <p:sp>
        <p:nvSpPr>
          <p:cNvPr id="1721" name="Google Shape;1721;g8d86ff3bbe_0_1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2" name="Google Shape;1722;g8d86ff3bbe_0_1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2"/>
        <p:cNvGrpSpPr/>
        <p:nvPr/>
      </p:nvGrpSpPr>
      <p:grpSpPr>
        <a:xfrm>
          <a:off x="0" y="0"/>
          <a:ext cx="0" cy="0"/>
          <a:chOff x="0" y="0"/>
          <a:chExt cx="0" cy="0"/>
        </a:xfrm>
      </p:grpSpPr>
      <p:sp>
        <p:nvSpPr>
          <p:cNvPr id="1843" name="Google Shape;1843;g8d86ff3bbe_0_1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4" name="Google Shape;1844;g8d86ff3bbe_0_1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8d86ff3bbe_0_1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8d86ff3bbe_0_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8d86ff3bbe_0_15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8d86ff3bbe_0_1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4"/>
        <p:cNvGrpSpPr/>
        <p:nvPr/>
      </p:nvGrpSpPr>
      <p:grpSpPr>
        <a:xfrm>
          <a:off x="0" y="0"/>
          <a:ext cx="0" cy="0"/>
          <a:chOff x="0" y="0"/>
          <a:chExt cx="0" cy="0"/>
        </a:xfrm>
      </p:grpSpPr>
      <p:sp>
        <p:nvSpPr>
          <p:cNvPr id="2505" name="Google Shape;2505;g8d86ff3bbe_0_1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8d86ff3bbe_0_1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9"/>
        <p:cNvGrpSpPr/>
        <p:nvPr/>
      </p:nvGrpSpPr>
      <p:grpSpPr>
        <a:xfrm>
          <a:off x="0" y="0"/>
          <a:ext cx="0" cy="0"/>
          <a:chOff x="0" y="0"/>
          <a:chExt cx="0" cy="0"/>
        </a:xfrm>
      </p:grpSpPr>
      <p:sp>
        <p:nvSpPr>
          <p:cNvPr id="2520" name="Google Shape;2520;g8d86ff3bbe_0_13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1" name="Google Shape;2521;g8d86ff3bbe_0_13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8d86ff3bbe_0_15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8d86ff3bbe_0_1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7"/>
        <p:cNvGrpSpPr/>
        <p:nvPr/>
      </p:nvGrpSpPr>
      <p:grpSpPr>
        <a:xfrm>
          <a:off x="0" y="0"/>
          <a:ext cx="0" cy="0"/>
          <a:chOff x="0" y="0"/>
          <a:chExt cx="0" cy="0"/>
        </a:xfrm>
      </p:grpSpPr>
      <p:sp>
        <p:nvSpPr>
          <p:cNvPr id="2548" name="Google Shape;2548;g8d86ff3bbe_0_13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9" name="Google Shape;2549;g8d86ff3bbe_0_13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1"/>
        <p:cNvGrpSpPr/>
        <p:nvPr/>
      </p:nvGrpSpPr>
      <p:grpSpPr>
        <a:xfrm>
          <a:off x="0" y="0"/>
          <a:ext cx="0" cy="0"/>
          <a:chOff x="0" y="0"/>
          <a:chExt cx="0" cy="0"/>
        </a:xfrm>
      </p:grpSpPr>
      <p:sp>
        <p:nvSpPr>
          <p:cNvPr id="2562" name="Google Shape;2562;g8d86ff3bbe_0_138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3" name="Google Shape;2563;g8d86ff3bbe_0_13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8"/>
        <p:cNvGrpSpPr/>
        <p:nvPr/>
      </p:nvGrpSpPr>
      <p:grpSpPr>
        <a:xfrm>
          <a:off x="0" y="0"/>
          <a:ext cx="0" cy="0"/>
          <a:chOff x="0" y="0"/>
          <a:chExt cx="0" cy="0"/>
        </a:xfrm>
      </p:grpSpPr>
      <p:sp>
        <p:nvSpPr>
          <p:cNvPr id="2899" name="Google Shape;2899;g8d86ff3bbe_0_14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0" name="Google Shape;2900;g8d86ff3bbe_0_14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8"/>
        <p:cNvGrpSpPr/>
        <p:nvPr/>
      </p:nvGrpSpPr>
      <p:grpSpPr>
        <a:xfrm>
          <a:off x="0" y="0"/>
          <a:ext cx="0" cy="0"/>
          <a:chOff x="0" y="0"/>
          <a:chExt cx="0" cy="0"/>
        </a:xfrm>
      </p:grpSpPr>
      <p:sp>
        <p:nvSpPr>
          <p:cNvPr id="9399" name="Google Shape;9399;g8d86ff3bbe_0_20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0" name="Google Shape;9400;g8d86ff3bbe_0_20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25"/>
        <p:cNvGrpSpPr/>
        <p:nvPr/>
      </p:nvGrpSpPr>
      <p:grpSpPr>
        <a:xfrm>
          <a:off x="0" y="0"/>
          <a:ext cx="0" cy="0"/>
          <a:chOff x="0" y="0"/>
          <a:chExt cx="0" cy="0"/>
        </a:xfrm>
      </p:grpSpPr>
      <p:sp>
        <p:nvSpPr>
          <p:cNvPr id="9826" name="Google Shape;9826;g8d86ff3bbe_0_21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27" name="Google Shape;9827;g8d86ff3bbe_0_2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8"/>
        <p:cNvGrpSpPr/>
        <p:nvPr/>
      </p:nvGrpSpPr>
      <p:grpSpPr>
        <a:xfrm>
          <a:off x="0" y="0"/>
          <a:ext cx="0" cy="0"/>
          <a:chOff x="0" y="0"/>
          <a:chExt cx="0" cy="0"/>
        </a:xfrm>
      </p:grpSpPr>
      <p:sp>
        <p:nvSpPr>
          <p:cNvPr id="9989" name="Google Shape;9989;g8d86ff3bbe_0_21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90" name="Google Shape;9990;g8d86ff3bbe_0_21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0"/>
        <p:cNvGrpSpPr/>
        <p:nvPr/>
      </p:nvGrpSpPr>
      <p:grpSpPr>
        <a:xfrm>
          <a:off x="0" y="0"/>
          <a:ext cx="0" cy="0"/>
          <a:chOff x="0" y="0"/>
          <a:chExt cx="0" cy="0"/>
        </a:xfrm>
      </p:grpSpPr>
      <p:sp>
        <p:nvSpPr>
          <p:cNvPr id="10391" name="Google Shape;10391;g8d86ff3bbe_0_216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2" name="Google Shape;10392;g8d86ff3bbe_0_21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1"/>
        <p:cNvGrpSpPr/>
        <p:nvPr/>
      </p:nvGrpSpPr>
      <p:grpSpPr>
        <a:xfrm>
          <a:off x="0" y="0"/>
          <a:ext cx="0" cy="0"/>
          <a:chOff x="0" y="0"/>
          <a:chExt cx="0" cy="0"/>
        </a:xfrm>
      </p:grpSpPr>
      <p:sp>
        <p:nvSpPr>
          <p:cNvPr id="10762" name="Google Shape;10762;g8d86ff3bbe_0_22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3" name="Google Shape;10763;g8d86ff3bbe_0_22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8"/>
        <p:cNvGrpSpPr/>
        <p:nvPr/>
      </p:nvGrpSpPr>
      <p:grpSpPr>
        <a:xfrm>
          <a:off x="0" y="0"/>
          <a:ext cx="0" cy="0"/>
          <a:chOff x="0" y="0"/>
          <a:chExt cx="0" cy="0"/>
        </a:xfrm>
      </p:grpSpPr>
      <p:sp>
        <p:nvSpPr>
          <p:cNvPr id="11139" name="Google Shape;11139;g8d86ff3bbe_0_22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0" name="Google Shape;11140;g8d86ff3bbe_0_22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9"/>
        <p:cNvGrpSpPr/>
        <p:nvPr/>
      </p:nvGrpSpPr>
      <p:grpSpPr>
        <a:xfrm>
          <a:off x="0" y="0"/>
          <a:ext cx="0" cy="0"/>
          <a:chOff x="0" y="0"/>
          <a:chExt cx="0" cy="0"/>
        </a:xfrm>
      </p:grpSpPr>
      <p:sp>
        <p:nvSpPr>
          <p:cNvPr id="11570" name="Google Shape;11570;g8d86ff3bbe_0_228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1" name="Google Shape;11571;g8d86ff3bbe_0_22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8d86ff3bbe_0_1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 name="Google Shape;881;g8d86ff3bbe_0_1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2"/>
        <p:cNvGrpSpPr/>
        <p:nvPr/>
      </p:nvGrpSpPr>
      <p:grpSpPr>
        <a:xfrm>
          <a:off x="0" y="0"/>
          <a:ext cx="0" cy="0"/>
          <a:chOff x="0" y="0"/>
          <a:chExt cx="0" cy="0"/>
        </a:xfrm>
      </p:grpSpPr>
      <p:sp>
        <p:nvSpPr>
          <p:cNvPr id="12363" name="Google Shape;12363;g8d86ff3bbe_0_23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4" name="Google Shape;12364;g8d86ff3bbe_0_23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3"/>
        <p:cNvGrpSpPr/>
        <p:nvPr/>
      </p:nvGrpSpPr>
      <p:grpSpPr>
        <a:xfrm>
          <a:off x="0" y="0"/>
          <a:ext cx="0" cy="0"/>
          <a:chOff x="0" y="0"/>
          <a:chExt cx="0" cy="0"/>
        </a:xfrm>
      </p:grpSpPr>
      <p:sp>
        <p:nvSpPr>
          <p:cNvPr id="13104" name="Google Shape;13104;g8d86ff3bbe_0_24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5" name="Google Shape;13105;g8d86ff3bbe_0_24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6"/>
        <p:cNvGrpSpPr/>
        <p:nvPr/>
      </p:nvGrpSpPr>
      <p:grpSpPr>
        <a:xfrm>
          <a:off x="0" y="0"/>
          <a:ext cx="0" cy="0"/>
          <a:chOff x="0" y="0"/>
          <a:chExt cx="0" cy="0"/>
        </a:xfrm>
      </p:grpSpPr>
      <p:sp>
        <p:nvSpPr>
          <p:cNvPr id="13797" name="Google Shape;13797;g8d86ff3bbe_0_25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8" name="Google Shape;13798;g8d86ff3bbe_0_25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98"/>
        <p:cNvGrpSpPr/>
        <p:nvPr/>
      </p:nvGrpSpPr>
      <p:grpSpPr>
        <a:xfrm>
          <a:off x="0" y="0"/>
          <a:ext cx="0" cy="0"/>
          <a:chOff x="0" y="0"/>
          <a:chExt cx="0" cy="0"/>
        </a:xfrm>
      </p:grpSpPr>
      <p:sp>
        <p:nvSpPr>
          <p:cNvPr id="14099" name="Google Shape;14099;g8d86ff3bbe_0_25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0" name="Google Shape;14100;g8d86ff3bbe_0_25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8"/>
        <p:cNvGrpSpPr/>
        <p:nvPr/>
      </p:nvGrpSpPr>
      <p:grpSpPr>
        <a:xfrm>
          <a:off x="0" y="0"/>
          <a:ext cx="0" cy="0"/>
          <a:chOff x="0" y="0"/>
          <a:chExt cx="0" cy="0"/>
        </a:xfrm>
      </p:grpSpPr>
      <p:sp>
        <p:nvSpPr>
          <p:cNvPr id="1629" name="Google Shape;1629;g8d86ff3bbe_0_1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0" name="Google Shape;1630;g8d86ff3bbe_0_1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07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8d86ff3bbe_0_1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8d86ff3bbe_0_1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8d86ff3bbe_0_1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8d86ff3bbe_0_1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8d86ff3bbe_0_1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8d86ff3bbe_0_1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8d86ff3bbe_0_260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8d86ff3bbe_0_260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lack-redir.net/link?url=https%3A%2F%2Fstories.freepik.com%2F" TargetMode="External"/><Relationship Id="rId4" Type="http://schemas.openxmlformats.org/officeDocument/2006/relationships/hyperlink" Target="https://slack-redir.net/link?url=https%3A%2F%2Fwww.freepik.com%2F"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769625" y="0"/>
            <a:ext cx="5374339" cy="4746796"/>
          </a:xfrm>
          <a:custGeom>
            <a:avLst/>
            <a:gdLst/>
            <a:ahLst/>
            <a:cxnLst/>
            <a:rect l="l" t="t" r="r" b="b"/>
            <a:pathLst>
              <a:path w="176309" h="155722" extrusionOk="0">
                <a:moveTo>
                  <a:pt x="63247" y="0"/>
                </a:moveTo>
                <a:cubicBezTo>
                  <a:pt x="63247" y="0"/>
                  <a:pt x="80642" y="24848"/>
                  <a:pt x="37077" y="41672"/>
                </a:cubicBezTo>
                <a:cubicBezTo>
                  <a:pt x="1" y="55983"/>
                  <a:pt x="5335" y="88511"/>
                  <a:pt x="27957" y="97286"/>
                </a:cubicBezTo>
                <a:cubicBezTo>
                  <a:pt x="27849" y="97834"/>
                  <a:pt x="27742" y="98381"/>
                  <a:pt x="27659" y="98929"/>
                </a:cubicBezTo>
                <a:cubicBezTo>
                  <a:pt x="23670" y="124623"/>
                  <a:pt x="47626" y="125194"/>
                  <a:pt x="58960" y="130445"/>
                </a:cubicBezTo>
                <a:cubicBezTo>
                  <a:pt x="60782" y="131290"/>
                  <a:pt x="62425" y="132326"/>
                  <a:pt x="63997" y="133457"/>
                </a:cubicBezTo>
                <a:cubicBezTo>
                  <a:pt x="65985" y="140732"/>
                  <a:pt x="70795" y="147709"/>
                  <a:pt x="78010" y="151757"/>
                </a:cubicBezTo>
                <a:cubicBezTo>
                  <a:pt x="81701" y="153840"/>
                  <a:pt x="86071" y="154971"/>
                  <a:pt x="89976" y="155341"/>
                </a:cubicBezTo>
                <a:cubicBezTo>
                  <a:pt x="92794" y="155602"/>
                  <a:pt x="95482" y="155722"/>
                  <a:pt x="98053" y="155722"/>
                </a:cubicBezTo>
                <a:cubicBezTo>
                  <a:pt x="124611" y="155722"/>
                  <a:pt x="138682" y="142939"/>
                  <a:pt x="155020" y="141756"/>
                </a:cubicBezTo>
                <a:cubicBezTo>
                  <a:pt x="155811" y="141699"/>
                  <a:pt x="156608" y="141669"/>
                  <a:pt x="157412" y="141669"/>
                </a:cubicBezTo>
                <a:cubicBezTo>
                  <a:pt x="163153" y="141669"/>
                  <a:pt x="169259" y="143194"/>
                  <a:pt x="176308" y="147256"/>
                </a:cubicBezTo>
                <a:lnTo>
                  <a:pt x="176308" y="0"/>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10703" y="2348879"/>
            <a:ext cx="3274652" cy="2797621"/>
          </a:xfrm>
          <a:custGeom>
            <a:avLst/>
            <a:gdLst/>
            <a:ahLst/>
            <a:cxnLst/>
            <a:rect l="l" t="t" r="r" b="b"/>
            <a:pathLst>
              <a:path w="545094" h="465688" extrusionOk="0">
                <a:moveTo>
                  <a:pt x="207028" y="1"/>
                </a:moveTo>
                <a:cubicBezTo>
                  <a:pt x="207028" y="1"/>
                  <a:pt x="259058" y="74319"/>
                  <a:pt x="128756" y="124647"/>
                </a:cubicBezTo>
                <a:cubicBezTo>
                  <a:pt x="1" y="174354"/>
                  <a:pt x="42285" y="297550"/>
                  <a:pt x="138002" y="297550"/>
                </a:cubicBezTo>
                <a:cubicBezTo>
                  <a:pt x="146029" y="297550"/>
                  <a:pt x="154432" y="296683"/>
                  <a:pt x="163141" y="294834"/>
                </a:cubicBezTo>
                <a:cubicBezTo>
                  <a:pt x="173520" y="292632"/>
                  <a:pt x="182326" y="291602"/>
                  <a:pt x="189704" y="291602"/>
                </a:cubicBezTo>
                <a:cubicBezTo>
                  <a:pt x="225753" y="291602"/>
                  <a:pt x="227678" y="316202"/>
                  <a:pt x="212112" y="348817"/>
                </a:cubicBezTo>
                <a:cubicBezTo>
                  <a:pt x="196610" y="381274"/>
                  <a:pt x="212112" y="431899"/>
                  <a:pt x="251176" y="453854"/>
                </a:cubicBezTo>
                <a:cubicBezTo>
                  <a:pt x="262225" y="460057"/>
                  <a:pt x="275286" y="463462"/>
                  <a:pt x="286978" y="464546"/>
                </a:cubicBezTo>
                <a:cubicBezTo>
                  <a:pt x="295411" y="465329"/>
                  <a:pt x="303454" y="465688"/>
                  <a:pt x="311146" y="465688"/>
                </a:cubicBezTo>
                <a:cubicBezTo>
                  <a:pt x="390544" y="465688"/>
                  <a:pt x="432621" y="427483"/>
                  <a:pt x="481467" y="423934"/>
                </a:cubicBezTo>
                <a:cubicBezTo>
                  <a:pt x="483856" y="423759"/>
                  <a:pt x="486261" y="423668"/>
                  <a:pt x="488687" y="423668"/>
                </a:cubicBezTo>
                <a:cubicBezTo>
                  <a:pt x="505818" y="423668"/>
                  <a:pt x="524017" y="428226"/>
                  <a:pt x="545094" y="440376"/>
                </a:cubicBezTo>
                <a:lnTo>
                  <a:pt x="545094" y="1"/>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717529" y="1686425"/>
            <a:ext cx="4584300" cy="2052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53B5C"/>
              </a:buClr>
              <a:buSzPts val="6000"/>
              <a:buNone/>
              <a:defRPr sz="6000">
                <a:solidFill>
                  <a:srgbClr val="053B5C"/>
                </a:solidFill>
              </a:defRPr>
            </a:lvl1pPr>
            <a:lvl2pPr lvl="1" rtl="0">
              <a:spcBef>
                <a:spcPts val="0"/>
              </a:spcBef>
              <a:spcAft>
                <a:spcPts val="0"/>
              </a:spcAft>
              <a:buClr>
                <a:srgbClr val="053B5C"/>
              </a:buClr>
              <a:buSzPts val="6000"/>
              <a:buNone/>
              <a:defRPr sz="6000">
                <a:solidFill>
                  <a:srgbClr val="053B5C"/>
                </a:solidFill>
              </a:defRPr>
            </a:lvl2pPr>
            <a:lvl3pPr lvl="2" rtl="0">
              <a:spcBef>
                <a:spcPts val="0"/>
              </a:spcBef>
              <a:spcAft>
                <a:spcPts val="0"/>
              </a:spcAft>
              <a:buClr>
                <a:srgbClr val="053B5C"/>
              </a:buClr>
              <a:buSzPts val="6000"/>
              <a:buNone/>
              <a:defRPr sz="6000">
                <a:solidFill>
                  <a:srgbClr val="053B5C"/>
                </a:solidFill>
              </a:defRPr>
            </a:lvl3pPr>
            <a:lvl4pPr lvl="3" rtl="0">
              <a:spcBef>
                <a:spcPts val="0"/>
              </a:spcBef>
              <a:spcAft>
                <a:spcPts val="0"/>
              </a:spcAft>
              <a:buClr>
                <a:srgbClr val="053B5C"/>
              </a:buClr>
              <a:buSzPts val="6000"/>
              <a:buNone/>
              <a:defRPr sz="6000">
                <a:solidFill>
                  <a:srgbClr val="053B5C"/>
                </a:solidFill>
              </a:defRPr>
            </a:lvl4pPr>
            <a:lvl5pPr lvl="4" rtl="0">
              <a:spcBef>
                <a:spcPts val="0"/>
              </a:spcBef>
              <a:spcAft>
                <a:spcPts val="0"/>
              </a:spcAft>
              <a:buClr>
                <a:srgbClr val="053B5C"/>
              </a:buClr>
              <a:buSzPts val="6000"/>
              <a:buNone/>
              <a:defRPr sz="6000">
                <a:solidFill>
                  <a:srgbClr val="053B5C"/>
                </a:solidFill>
              </a:defRPr>
            </a:lvl5pPr>
            <a:lvl6pPr lvl="5" rtl="0">
              <a:spcBef>
                <a:spcPts val="0"/>
              </a:spcBef>
              <a:spcAft>
                <a:spcPts val="0"/>
              </a:spcAft>
              <a:buClr>
                <a:srgbClr val="053B5C"/>
              </a:buClr>
              <a:buSzPts val="6000"/>
              <a:buNone/>
              <a:defRPr sz="6000">
                <a:solidFill>
                  <a:srgbClr val="053B5C"/>
                </a:solidFill>
              </a:defRPr>
            </a:lvl6pPr>
            <a:lvl7pPr lvl="6" rtl="0">
              <a:spcBef>
                <a:spcPts val="0"/>
              </a:spcBef>
              <a:spcAft>
                <a:spcPts val="0"/>
              </a:spcAft>
              <a:buClr>
                <a:srgbClr val="053B5C"/>
              </a:buClr>
              <a:buSzPts val="6000"/>
              <a:buNone/>
              <a:defRPr sz="6000">
                <a:solidFill>
                  <a:srgbClr val="053B5C"/>
                </a:solidFill>
              </a:defRPr>
            </a:lvl7pPr>
            <a:lvl8pPr lvl="7" rtl="0">
              <a:spcBef>
                <a:spcPts val="0"/>
              </a:spcBef>
              <a:spcAft>
                <a:spcPts val="0"/>
              </a:spcAft>
              <a:buClr>
                <a:srgbClr val="053B5C"/>
              </a:buClr>
              <a:buSzPts val="6000"/>
              <a:buNone/>
              <a:defRPr sz="6000">
                <a:solidFill>
                  <a:srgbClr val="053B5C"/>
                </a:solidFill>
              </a:defRPr>
            </a:lvl8pPr>
            <a:lvl9pPr lvl="8" rtl="0">
              <a:spcBef>
                <a:spcPts val="0"/>
              </a:spcBef>
              <a:spcAft>
                <a:spcPts val="0"/>
              </a:spcAft>
              <a:buClr>
                <a:srgbClr val="053B5C"/>
              </a:buClr>
              <a:buSzPts val="6000"/>
              <a:buNone/>
              <a:defRPr sz="6000">
                <a:solidFill>
                  <a:srgbClr val="053B5C"/>
                </a:solidFill>
              </a:defRPr>
            </a:lvl9pPr>
          </a:lstStyle>
          <a:p>
            <a:endParaRPr/>
          </a:p>
        </p:txBody>
      </p:sp>
      <p:sp>
        <p:nvSpPr>
          <p:cNvPr id="12" name="Google Shape;12;p2"/>
          <p:cNvSpPr txBox="1">
            <a:spLocks noGrp="1"/>
          </p:cNvSpPr>
          <p:nvPr>
            <p:ph type="subTitle" idx="1"/>
          </p:nvPr>
        </p:nvSpPr>
        <p:spPr>
          <a:xfrm>
            <a:off x="686814" y="3304725"/>
            <a:ext cx="4074600" cy="44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53B5C"/>
              </a:buClr>
              <a:buSzPts val="1700"/>
              <a:buNone/>
              <a:defRPr sz="1600">
                <a:solidFill>
                  <a:srgbClr val="053B5C"/>
                </a:solidFill>
              </a:defRPr>
            </a:lvl1pPr>
            <a:lvl2pPr lvl="1" rtl="0">
              <a:lnSpc>
                <a:spcPct val="100000"/>
              </a:lnSpc>
              <a:spcBef>
                <a:spcPts val="0"/>
              </a:spcBef>
              <a:spcAft>
                <a:spcPts val="0"/>
              </a:spcAft>
              <a:buClr>
                <a:srgbClr val="053B5C"/>
              </a:buClr>
              <a:buSzPts val="1700"/>
              <a:buNone/>
              <a:defRPr sz="1700">
                <a:solidFill>
                  <a:srgbClr val="053B5C"/>
                </a:solidFill>
              </a:defRPr>
            </a:lvl2pPr>
            <a:lvl3pPr lvl="2" rtl="0">
              <a:lnSpc>
                <a:spcPct val="100000"/>
              </a:lnSpc>
              <a:spcBef>
                <a:spcPts val="0"/>
              </a:spcBef>
              <a:spcAft>
                <a:spcPts val="0"/>
              </a:spcAft>
              <a:buClr>
                <a:srgbClr val="053B5C"/>
              </a:buClr>
              <a:buSzPts val="1700"/>
              <a:buNone/>
              <a:defRPr sz="1700">
                <a:solidFill>
                  <a:srgbClr val="053B5C"/>
                </a:solidFill>
              </a:defRPr>
            </a:lvl3pPr>
            <a:lvl4pPr lvl="3" rtl="0">
              <a:lnSpc>
                <a:spcPct val="100000"/>
              </a:lnSpc>
              <a:spcBef>
                <a:spcPts val="0"/>
              </a:spcBef>
              <a:spcAft>
                <a:spcPts val="0"/>
              </a:spcAft>
              <a:buClr>
                <a:srgbClr val="053B5C"/>
              </a:buClr>
              <a:buSzPts val="1700"/>
              <a:buNone/>
              <a:defRPr sz="1700">
                <a:solidFill>
                  <a:srgbClr val="053B5C"/>
                </a:solidFill>
              </a:defRPr>
            </a:lvl4pPr>
            <a:lvl5pPr lvl="4" rtl="0">
              <a:lnSpc>
                <a:spcPct val="100000"/>
              </a:lnSpc>
              <a:spcBef>
                <a:spcPts val="0"/>
              </a:spcBef>
              <a:spcAft>
                <a:spcPts val="0"/>
              </a:spcAft>
              <a:buClr>
                <a:srgbClr val="053B5C"/>
              </a:buClr>
              <a:buSzPts val="1700"/>
              <a:buNone/>
              <a:defRPr sz="1700">
                <a:solidFill>
                  <a:srgbClr val="053B5C"/>
                </a:solidFill>
              </a:defRPr>
            </a:lvl5pPr>
            <a:lvl6pPr lvl="5" rtl="0">
              <a:lnSpc>
                <a:spcPct val="100000"/>
              </a:lnSpc>
              <a:spcBef>
                <a:spcPts val="0"/>
              </a:spcBef>
              <a:spcAft>
                <a:spcPts val="0"/>
              </a:spcAft>
              <a:buClr>
                <a:srgbClr val="053B5C"/>
              </a:buClr>
              <a:buSzPts val="1700"/>
              <a:buNone/>
              <a:defRPr sz="1700">
                <a:solidFill>
                  <a:srgbClr val="053B5C"/>
                </a:solidFill>
              </a:defRPr>
            </a:lvl6pPr>
            <a:lvl7pPr lvl="6" rtl="0">
              <a:lnSpc>
                <a:spcPct val="100000"/>
              </a:lnSpc>
              <a:spcBef>
                <a:spcPts val="0"/>
              </a:spcBef>
              <a:spcAft>
                <a:spcPts val="0"/>
              </a:spcAft>
              <a:buClr>
                <a:srgbClr val="053B5C"/>
              </a:buClr>
              <a:buSzPts val="1700"/>
              <a:buNone/>
              <a:defRPr sz="1700">
                <a:solidFill>
                  <a:srgbClr val="053B5C"/>
                </a:solidFill>
              </a:defRPr>
            </a:lvl7pPr>
            <a:lvl8pPr lvl="7" rtl="0">
              <a:lnSpc>
                <a:spcPct val="100000"/>
              </a:lnSpc>
              <a:spcBef>
                <a:spcPts val="0"/>
              </a:spcBef>
              <a:spcAft>
                <a:spcPts val="0"/>
              </a:spcAft>
              <a:buClr>
                <a:srgbClr val="053B5C"/>
              </a:buClr>
              <a:buSzPts val="1700"/>
              <a:buNone/>
              <a:defRPr sz="1700">
                <a:solidFill>
                  <a:srgbClr val="053B5C"/>
                </a:solidFill>
              </a:defRPr>
            </a:lvl8pPr>
            <a:lvl9pPr lvl="8" rtl="0">
              <a:lnSpc>
                <a:spcPct val="100000"/>
              </a:lnSpc>
              <a:spcBef>
                <a:spcPts val="0"/>
              </a:spcBef>
              <a:spcAft>
                <a:spcPts val="0"/>
              </a:spcAft>
              <a:buClr>
                <a:srgbClr val="053B5C"/>
              </a:buClr>
              <a:buSzPts val="1700"/>
              <a:buNone/>
              <a:defRPr sz="1700">
                <a:solidFill>
                  <a:srgbClr val="053B5C"/>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10">
    <p:bg>
      <p:bgPr>
        <a:solidFill>
          <a:schemeClr val="dk2"/>
        </a:solidFill>
        <a:effectLst/>
      </p:bgPr>
    </p:bg>
    <p:spTree>
      <p:nvGrpSpPr>
        <p:cNvPr id="1" name="Shape 80"/>
        <p:cNvGrpSpPr/>
        <p:nvPr/>
      </p:nvGrpSpPr>
      <p:grpSpPr>
        <a:xfrm>
          <a:off x="0" y="0"/>
          <a:ext cx="0" cy="0"/>
          <a:chOff x="0" y="0"/>
          <a:chExt cx="0" cy="0"/>
        </a:xfrm>
      </p:grpSpPr>
      <p:sp>
        <p:nvSpPr>
          <p:cNvPr id="81" name="Google Shape;81;p13"/>
          <p:cNvSpPr/>
          <p:nvPr/>
        </p:nvSpPr>
        <p:spPr>
          <a:xfrm flipH="1">
            <a:off x="4420751" y="2753749"/>
            <a:ext cx="4769720" cy="2389758"/>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13"/>
          <p:cNvGrpSpPr/>
          <p:nvPr/>
        </p:nvGrpSpPr>
        <p:grpSpPr>
          <a:xfrm rot="-1314983">
            <a:off x="8216103" y="3311234"/>
            <a:ext cx="972293" cy="928258"/>
            <a:chOff x="-1855532" y="1600966"/>
            <a:chExt cx="890361" cy="822923"/>
          </a:xfrm>
        </p:grpSpPr>
        <p:sp>
          <p:nvSpPr>
            <p:cNvPr id="83" name="Google Shape;83;p13"/>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13"/>
          <p:cNvSpPr/>
          <p:nvPr/>
        </p:nvSpPr>
        <p:spPr>
          <a:xfrm>
            <a:off x="70" y="850947"/>
            <a:ext cx="8179245" cy="4098021"/>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13"/>
          <p:cNvGrpSpPr/>
          <p:nvPr/>
        </p:nvGrpSpPr>
        <p:grpSpPr>
          <a:xfrm>
            <a:off x="461664" y="2367617"/>
            <a:ext cx="1251074" cy="1089966"/>
            <a:chOff x="2227541" y="6011760"/>
            <a:chExt cx="2864180" cy="2495343"/>
          </a:xfrm>
        </p:grpSpPr>
        <p:sp>
          <p:nvSpPr>
            <p:cNvPr id="87" name="Google Shape;87;p13"/>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13"/>
            <p:cNvGrpSpPr/>
            <p:nvPr/>
          </p:nvGrpSpPr>
          <p:grpSpPr>
            <a:xfrm>
              <a:off x="2227541" y="6635267"/>
              <a:ext cx="2250382" cy="1871835"/>
              <a:chOff x="2227541" y="6635267"/>
              <a:chExt cx="2250382" cy="1871835"/>
            </a:xfrm>
          </p:grpSpPr>
          <p:sp>
            <p:nvSpPr>
              <p:cNvPr id="89" name="Google Shape;89;p13"/>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 name="Google Shape;92;p13"/>
          <p:cNvGrpSpPr/>
          <p:nvPr/>
        </p:nvGrpSpPr>
        <p:grpSpPr>
          <a:xfrm>
            <a:off x="190606" y="2294802"/>
            <a:ext cx="761443" cy="1254173"/>
            <a:chOff x="1668617" y="5683195"/>
            <a:chExt cx="1743230" cy="2871275"/>
          </a:xfrm>
        </p:grpSpPr>
        <p:sp>
          <p:nvSpPr>
            <p:cNvPr id="93" name="Google Shape;93;p13"/>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13"/>
            <p:cNvGrpSpPr/>
            <p:nvPr/>
          </p:nvGrpSpPr>
          <p:grpSpPr>
            <a:xfrm>
              <a:off x="2252110" y="6027996"/>
              <a:ext cx="1159737" cy="2526474"/>
              <a:chOff x="2252110" y="6027996"/>
              <a:chExt cx="1159737" cy="2526474"/>
            </a:xfrm>
          </p:grpSpPr>
          <p:sp>
            <p:nvSpPr>
              <p:cNvPr id="95" name="Google Shape;95;p13"/>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 name="Google Shape;99;p13"/>
          <p:cNvSpPr/>
          <p:nvPr/>
        </p:nvSpPr>
        <p:spPr>
          <a:xfrm>
            <a:off x="82" y="3058584"/>
            <a:ext cx="9143830" cy="2103365"/>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txBox="1">
            <a:spLocks noGrp="1"/>
          </p:cNvSpPr>
          <p:nvPr>
            <p:ph type="title"/>
          </p:nvPr>
        </p:nvSpPr>
        <p:spPr>
          <a:xfrm>
            <a:off x="2007025" y="1582990"/>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1" name="Google Shape;101;p13"/>
          <p:cNvSpPr txBox="1">
            <a:spLocks noGrp="1"/>
          </p:cNvSpPr>
          <p:nvPr>
            <p:ph type="title" idx="2" hasCustomPrompt="1"/>
          </p:nvPr>
        </p:nvSpPr>
        <p:spPr>
          <a:xfrm>
            <a:off x="2575250" y="273196"/>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2" name="Google Shape;102;p13"/>
          <p:cNvSpPr txBox="1">
            <a:spLocks noGrp="1"/>
          </p:cNvSpPr>
          <p:nvPr>
            <p:ph type="subTitle" idx="1"/>
          </p:nvPr>
        </p:nvSpPr>
        <p:spPr>
          <a:xfrm>
            <a:off x="2007013" y="1879246"/>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03" name="Google Shape;103;p13"/>
          <p:cNvSpPr txBox="1">
            <a:spLocks noGrp="1"/>
          </p:cNvSpPr>
          <p:nvPr>
            <p:ph type="title" idx="3"/>
          </p:nvPr>
        </p:nvSpPr>
        <p:spPr>
          <a:xfrm>
            <a:off x="5017500" y="1582990"/>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4" name="Google Shape;104;p13"/>
          <p:cNvSpPr txBox="1">
            <a:spLocks noGrp="1"/>
          </p:cNvSpPr>
          <p:nvPr>
            <p:ph type="title" idx="4" hasCustomPrompt="1"/>
          </p:nvPr>
        </p:nvSpPr>
        <p:spPr>
          <a:xfrm>
            <a:off x="5585700" y="273196"/>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3"/>
          <p:cNvSpPr txBox="1">
            <a:spLocks noGrp="1"/>
          </p:cNvSpPr>
          <p:nvPr>
            <p:ph type="subTitle" idx="5"/>
          </p:nvPr>
        </p:nvSpPr>
        <p:spPr>
          <a:xfrm>
            <a:off x="5017488" y="1879246"/>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06" name="Google Shape;106;p13"/>
          <p:cNvSpPr txBox="1">
            <a:spLocks noGrp="1"/>
          </p:cNvSpPr>
          <p:nvPr>
            <p:ph type="title" idx="6"/>
          </p:nvPr>
        </p:nvSpPr>
        <p:spPr>
          <a:xfrm>
            <a:off x="2007025" y="3658694"/>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07" name="Google Shape;107;p13"/>
          <p:cNvSpPr txBox="1">
            <a:spLocks noGrp="1"/>
          </p:cNvSpPr>
          <p:nvPr>
            <p:ph type="title" idx="7" hasCustomPrompt="1"/>
          </p:nvPr>
        </p:nvSpPr>
        <p:spPr>
          <a:xfrm>
            <a:off x="2575250" y="2348900"/>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8" name="Google Shape;108;p13"/>
          <p:cNvSpPr txBox="1">
            <a:spLocks noGrp="1"/>
          </p:cNvSpPr>
          <p:nvPr>
            <p:ph type="subTitle" idx="8"/>
          </p:nvPr>
        </p:nvSpPr>
        <p:spPr>
          <a:xfrm>
            <a:off x="2007013" y="3954950"/>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09" name="Google Shape;109;p13"/>
          <p:cNvSpPr txBox="1">
            <a:spLocks noGrp="1"/>
          </p:cNvSpPr>
          <p:nvPr>
            <p:ph type="title" idx="9"/>
          </p:nvPr>
        </p:nvSpPr>
        <p:spPr>
          <a:xfrm>
            <a:off x="5017500" y="3658694"/>
            <a:ext cx="2119500" cy="50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rgbClr val="053B5C"/>
                </a:solidFill>
              </a:defRPr>
            </a:lvl1pPr>
            <a:lvl2pPr lvl="1" algn="ctr" rtl="0">
              <a:spcBef>
                <a:spcPts val="0"/>
              </a:spcBef>
              <a:spcAft>
                <a:spcPts val="0"/>
              </a:spcAft>
              <a:buSzPts val="1700"/>
              <a:buNone/>
              <a:defRPr sz="1700"/>
            </a:lvl2pPr>
            <a:lvl3pPr lvl="2" algn="ctr" rtl="0">
              <a:spcBef>
                <a:spcPts val="0"/>
              </a:spcBef>
              <a:spcAft>
                <a:spcPts val="0"/>
              </a:spcAft>
              <a:buSzPts val="1700"/>
              <a:buNone/>
              <a:defRPr sz="1700"/>
            </a:lvl3pPr>
            <a:lvl4pPr lvl="3" algn="ctr" rtl="0">
              <a:spcBef>
                <a:spcPts val="0"/>
              </a:spcBef>
              <a:spcAft>
                <a:spcPts val="0"/>
              </a:spcAft>
              <a:buSzPts val="1700"/>
              <a:buNone/>
              <a:defRPr sz="1700"/>
            </a:lvl4pPr>
            <a:lvl5pPr lvl="4" algn="ctr" rtl="0">
              <a:spcBef>
                <a:spcPts val="0"/>
              </a:spcBef>
              <a:spcAft>
                <a:spcPts val="0"/>
              </a:spcAft>
              <a:buSzPts val="1700"/>
              <a:buNone/>
              <a:defRPr sz="1700"/>
            </a:lvl5pPr>
            <a:lvl6pPr lvl="5" algn="ctr" rtl="0">
              <a:spcBef>
                <a:spcPts val="0"/>
              </a:spcBef>
              <a:spcAft>
                <a:spcPts val="0"/>
              </a:spcAft>
              <a:buSzPts val="1700"/>
              <a:buNone/>
              <a:defRPr sz="1700"/>
            </a:lvl6pPr>
            <a:lvl7pPr lvl="6" algn="ctr" rtl="0">
              <a:spcBef>
                <a:spcPts val="0"/>
              </a:spcBef>
              <a:spcAft>
                <a:spcPts val="0"/>
              </a:spcAft>
              <a:buSzPts val="1700"/>
              <a:buNone/>
              <a:defRPr sz="1700"/>
            </a:lvl7pPr>
            <a:lvl8pPr lvl="7" algn="ctr" rtl="0">
              <a:spcBef>
                <a:spcPts val="0"/>
              </a:spcBef>
              <a:spcAft>
                <a:spcPts val="0"/>
              </a:spcAft>
              <a:buSzPts val="1700"/>
              <a:buNone/>
              <a:defRPr sz="1700"/>
            </a:lvl8pPr>
            <a:lvl9pPr lvl="8" algn="ctr" rtl="0">
              <a:spcBef>
                <a:spcPts val="0"/>
              </a:spcBef>
              <a:spcAft>
                <a:spcPts val="0"/>
              </a:spcAft>
              <a:buSzPts val="1700"/>
              <a:buNone/>
              <a:defRPr sz="1700"/>
            </a:lvl9pPr>
          </a:lstStyle>
          <a:p>
            <a:endParaRPr/>
          </a:p>
        </p:txBody>
      </p:sp>
      <p:sp>
        <p:nvSpPr>
          <p:cNvPr id="110" name="Google Shape;110;p13"/>
          <p:cNvSpPr txBox="1">
            <a:spLocks noGrp="1"/>
          </p:cNvSpPr>
          <p:nvPr>
            <p:ph type="title" idx="13" hasCustomPrompt="1"/>
          </p:nvPr>
        </p:nvSpPr>
        <p:spPr>
          <a:xfrm>
            <a:off x="5585700" y="2348900"/>
            <a:ext cx="983100" cy="131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1" name="Google Shape;111;p13"/>
          <p:cNvSpPr txBox="1">
            <a:spLocks noGrp="1"/>
          </p:cNvSpPr>
          <p:nvPr>
            <p:ph type="subTitle" idx="14"/>
          </p:nvPr>
        </p:nvSpPr>
        <p:spPr>
          <a:xfrm>
            <a:off x="5017488" y="3954950"/>
            <a:ext cx="21195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Title">
  <p:cSld name="CUSTOM_1">
    <p:spTree>
      <p:nvGrpSpPr>
        <p:cNvPr id="1" name="Shape 112"/>
        <p:cNvGrpSpPr/>
        <p:nvPr/>
      </p:nvGrpSpPr>
      <p:grpSpPr>
        <a:xfrm>
          <a:off x="0" y="0"/>
          <a:ext cx="0" cy="0"/>
          <a:chOff x="0" y="0"/>
          <a:chExt cx="0" cy="0"/>
        </a:xfrm>
      </p:grpSpPr>
      <p:sp>
        <p:nvSpPr>
          <p:cNvPr id="113" name="Google Shape;113;p14"/>
          <p:cNvSpPr txBox="1">
            <a:spLocks noGrp="1"/>
          </p:cNvSpPr>
          <p:nvPr>
            <p:ph type="title"/>
          </p:nvPr>
        </p:nvSpPr>
        <p:spPr>
          <a:xfrm>
            <a:off x="717525" y="1535950"/>
            <a:ext cx="3163200" cy="20715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Title 1">
  <p:cSld name="CUSTOM_1_1">
    <p:bg>
      <p:bgPr>
        <a:solidFill>
          <a:schemeClr val="dk2"/>
        </a:solidFill>
        <a:effectLst/>
      </p:bgPr>
    </p:bg>
    <p:spTree>
      <p:nvGrpSpPr>
        <p:cNvPr id="1" name="Shape 114"/>
        <p:cNvGrpSpPr/>
        <p:nvPr/>
      </p:nvGrpSpPr>
      <p:grpSpPr>
        <a:xfrm>
          <a:off x="0" y="0"/>
          <a:ext cx="0" cy="0"/>
          <a:chOff x="0" y="0"/>
          <a:chExt cx="0" cy="0"/>
        </a:xfrm>
      </p:grpSpPr>
      <p:sp>
        <p:nvSpPr>
          <p:cNvPr id="115" name="Google Shape;115;p15"/>
          <p:cNvSpPr txBox="1">
            <a:spLocks noGrp="1"/>
          </p:cNvSpPr>
          <p:nvPr>
            <p:ph type="title"/>
          </p:nvPr>
        </p:nvSpPr>
        <p:spPr>
          <a:xfrm>
            <a:off x="717525" y="1610450"/>
            <a:ext cx="3316800" cy="14367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3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grpSp>
        <p:nvGrpSpPr>
          <p:cNvPr id="116" name="Google Shape;116;p15"/>
          <p:cNvGrpSpPr/>
          <p:nvPr/>
        </p:nvGrpSpPr>
        <p:grpSpPr>
          <a:xfrm>
            <a:off x="440413" y="3605057"/>
            <a:ext cx="3748961" cy="1754140"/>
            <a:chOff x="440413" y="3605057"/>
            <a:chExt cx="3748961" cy="1754140"/>
          </a:xfrm>
        </p:grpSpPr>
        <p:sp>
          <p:nvSpPr>
            <p:cNvPr id="117" name="Google Shape;117;p15"/>
            <p:cNvSpPr/>
            <p:nvPr/>
          </p:nvSpPr>
          <p:spPr>
            <a:xfrm flipH="1">
              <a:off x="440413" y="4420653"/>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flipH="1">
              <a:off x="3079872" y="4856501"/>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15"/>
            <p:cNvGrpSpPr/>
            <p:nvPr/>
          </p:nvGrpSpPr>
          <p:grpSpPr>
            <a:xfrm rot="1398551" flipH="1">
              <a:off x="1087893" y="3855029"/>
              <a:ext cx="1522160" cy="1254196"/>
              <a:chOff x="698956" y="6526827"/>
              <a:chExt cx="1522132" cy="1254173"/>
            </a:xfrm>
          </p:grpSpPr>
          <p:grpSp>
            <p:nvGrpSpPr>
              <p:cNvPr id="120" name="Google Shape;120;p15"/>
              <p:cNvGrpSpPr/>
              <p:nvPr/>
            </p:nvGrpSpPr>
            <p:grpSpPr>
              <a:xfrm>
                <a:off x="970014" y="6599642"/>
                <a:ext cx="1251074" cy="1089966"/>
                <a:chOff x="2227541" y="6011760"/>
                <a:chExt cx="2864180" cy="2495343"/>
              </a:xfrm>
            </p:grpSpPr>
            <p:sp>
              <p:nvSpPr>
                <p:cNvPr id="121" name="Google Shape;121;p15"/>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 name="Google Shape;122;p15"/>
                <p:cNvGrpSpPr/>
                <p:nvPr/>
              </p:nvGrpSpPr>
              <p:grpSpPr>
                <a:xfrm>
                  <a:off x="2227541" y="6635267"/>
                  <a:ext cx="2250382" cy="1871835"/>
                  <a:chOff x="2227541" y="6635267"/>
                  <a:chExt cx="2250382" cy="1871835"/>
                </a:xfrm>
              </p:grpSpPr>
              <p:sp>
                <p:nvSpPr>
                  <p:cNvPr id="123" name="Google Shape;123;p15"/>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 name="Google Shape;126;p15"/>
              <p:cNvGrpSpPr/>
              <p:nvPr/>
            </p:nvGrpSpPr>
            <p:grpSpPr>
              <a:xfrm>
                <a:off x="698956" y="6526827"/>
                <a:ext cx="761443" cy="1254173"/>
                <a:chOff x="1668617" y="5683195"/>
                <a:chExt cx="1743230" cy="2871275"/>
              </a:xfrm>
            </p:grpSpPr>
            <p:sp>
              <p:nvSpPr>
                <p:cNvPr id="127" name="Google Shape;127;p15"/>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15"/>
                <p:cNvGrpSpPr/>
                <p:nvPr/>
              </p:nvGrpSpPr>
              <p:grpSpPr>
                <a:xfrm>
                  <a:off x="2252110" y="6027996"/>
                  <a:ext cx="1159737" cy="2526474"/>
                  <a:chOff x="2252110" y="6027996"/>
                  <a:chExt cx="1159737" cy="2526474"/>
                </a:xfrm>
              </p:grpSpPr>
              <p:sp>
                <p:nvSpPr>
                  <p:cNvPr id="129" name="Google Shape;129;p15"/>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3" name="Google Shape;133;p15"/>
            <p:cNvSpPr/>
            <p:nvPr/>
          </p:nvSpPr>
          <p:spPr>
            <a:xfrm flipH="1">
              <a:off x="1175358" y="4705391"/>
              <a:ext cx="1701494" cy="434364"/>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p:cSld name="CUSTOM_2">
    <p:spTree>
      <p:nvGrpSpPr>
        <p:cNvPr id="1" name="Shape 134"/>
        <p:cNvGrpSpPr/>
        <p:nvPr/>
      </p:nvGrpSpPr>
      <p:grpSpPr>
        <a:xfrm>
          <a:off x="0" y="0"/>
          <a:ext cx="0" cy="0"/>
          <a:chOff x="0" y="0"/>
          <a:chExt cx="0" cy="0"/>
        </a:xfrm>
      </p:grpSpPr>
      <p:grpSp>
        <p:nvGrpSpPr>
          <p:cNvPr id="135" name="Google Shape;135;p16"/>
          <p:cNvGrpSpPr/>
          <p:nvPr/>
        </p:nvGrpSpPr>
        <p:grpSpPr>
          <a:xfrm rot="244921">
            <a:off x="647179" y="3832742"/>
            <a:ext cx="1145761" cy="872458"/>
            <a:chOff x="3077675" y="6690087"/>
            <a:chExt cx="2525088" cy="1922768"/>
          </a:xfrm>
        </p:grpSpPr>
        <p:sp>
          <p:nvSpPr>
            <p:cNvPr id="136" name="Google Shape;136;p16"/>
            <p:cNvSpPr/>
            <p:nvPr/>
          </p:nvSpPr>
          <p:spPr>
            <a:xfrm>
              <a:off x="3538754" y="6690087"/>
              <a:ext cx="2064009" cy="1922768"/>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6"/>
            <p:cNvSpPr/>
            <p:nvPr/>
          </p:nvSpPr>
          <p:spPr>
            <a:xfrm>
              <a:off x="3077675" y="7144734"/>
              <a:ext cx="1927197" cy="1319656"/>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6"/>
            <p:cNvSpPr/>
            <p:nvPr/>
          </p:nvSpPr>
          <p:spPr>
            <a:xfrm>
              <a:off x="4083257" y="7963826"/>
              <a:ext cx="485028" cy="66056"/>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4465836" y="7206782"/>
              <a:ext cx="184066" cy="404227"/>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16"/>
          <p:cNvGrpSpPr/>
          <p:nvPr/>
        </p:nvGrpSpPr>
        <p:grpSpPr>
          <a:xfrm rot="-1537546">
            <a:off x="604994" y="3763987"/>
            <a:ext cx="488794" cy="774382"/>
            <a:chOff x="-1904298" y="1056455"/>
            <a:chExt cx="581725" cy="921611"/>
          </a:xfrm>
        </p:grpSpPr>
        <p:sp>
          <p:nvSpPr>
            <p:cNvPr id="141" name="Google Shape;141;p16"/>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6"/>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6"/>
          <p:cNvSpPr/>
          <p:nvPr/>
        </p:nvSpPr>
        <p:spPr>
          <a:xfrm>
            <a:off x="1" y="3744009"/>
            <a:ext cx="1536033" cy="1399598"/>
          </a:xfrm>
          <a:custGeom>
            <a:avLst/>
            <a:gdLst/>
            <a:ahLst/>
            <a:cxnLst/>
            <a:rect l="l" t="t" r="r" b="b"/>
            <a:pathLst>
              <a:path w="57091" h="52020" extrusionOk="0">
                <a:moveTo>
                  <a:pt x="167" y="14181"/>
                </a:moveTo>
                <a:cubicBezTo>
                  <a:pt x="845" y="14181"/>
                  <a:pt x="14859" y="1"/>
                  <a:pt x="24658" y="18574"/>
                </a:cubicBezTo>
                <a:cubicBezTo>
                  <a:pt x="34457" y="37160"/>
                  <a:pt x="57090" y="28040"/>
                  <a:pt x="50840" y="52019"/>
                </a:cubicBezTo>
                <a:lnTo>
                  <a:pt x="0" y="52019"/>
                </a:ln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a:off x="2292986" y="714386"/>
            <a:ext cx="6851022" cy="4429224"/>
          </a:xfrm>
          <a:custGeom>
            <a:avLst/>
            <a:gdLst/>
            <a:ahLst/>
            <a:cxnLst/>
            <a:rect l="l" t="t" r="r" b="b"/>
            <a:pathLst>
              <a:path w="213944" h="138316" extrusionOk="0">
                <a:moveTo>
                  <a:pt x="187607" y="17884"/>
                </a:moveTo>
                <a:cubicBezTo>
                  <a:pt x="185262" y="10061"/>
                  <a:pt x="178440" y="0"/>
                  <a:pt x="158818" y="500"/>
                </a:cubicBezTo>
                <a:cubicBezTo>
                  <a:pt x="138756" y="1012"/>
                  <a:pt x="122325" y="29659"/>
                  <a:pt x="89500" y="43720"/>
                </a:cubicBezTo>
                <a:cubicBezTo>
                  <a:pt x="72260" y="51114"/>
                  <a:pt x="1" y="63092"/>
                  <a:pt x="41589" y="138315"/>
                </a:cubicBezTo>
                <a:lnTo>
                  <a:pt x="60425" y="138315"/>
                </a:lnTo>
                <a:lnTo>
                  <a:pt x="186881" y="138315"/>
                </a:lnTo>
                <a:lnTo>
                  <a:pt x="213944" y="138315"/>
                </a:lnTo>
                <a:lnTo>
                  <a:pt x="213944" y="33588"/>
                </a:lnTo>
                <a:cubicBezTo>
                  <a:pt x="211241" y="26349"/>
                  <a:pt x="204455" y="18038"/>
                  <a:pt x="187607" y="17884"/>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p:nvPr/>
        </p:nvSpPr>
        <p:spPr>
          <a:xfrm>
            <a:off x="2838848" y="1324408"/>
            <a:ext cx="4536814" cy="2368458"/>
          </a:xfrm>
          <a:custGeom>
            <a:avLst/>
            <a:gdLst/>
            <a:ahLst/>
            <a:cxnLst/>
            <a:rect l="l" t="t" r="r" b="b"/>
            <a:pathLst>
              <a:path w="80737" h="42149" extrusionOk="0">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7" name="Google Shape;147;p16"/>
          <p:cNvSpPr txBox="1">
            <a:spLocks noGrp="1"/>
          </p:cNvSpPr>
          <p:nvPr>
            <p:ph type="subTitle" idx="1"/>
          </p:nvPr>
        </p:nvSpPr>
        <p:spPr>
          <a:xfrm>
            <a:off x="1528650" y="1342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48" name="Google Shape;148;p16"/>
          <p:cNvSpPr txBox="1">
            <a:spLocks noGrp="1"/>
          </p:cNvSpPr>
          <p:nvPr>
            <p:ph type="subTitle" idx="2"/>
          </p:nvPr>
        </p:nvSpPr>
        <p:spPr>
          <a:xfrm>
            <a:off x="5008050" y="1342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49" name="Google Shape;149;p16"/>
          <p:cNvSpPr txBox="1">
            <a:spLocks noGrp="1"/>
          </p:cNvSpPr>
          <p:nvPr>
            <p:ph type="title" idx="3"/>
          </p:nvPr>
        </p:nvSpPr>
        <p:spPr>
          <a:xfrm>
            <a:off x="1528650" y="3808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150" name="Google Shape;150;p16"/>
          <p:cNvSpPr txBox="1">
            <a:spLocks noGrp="1"/>
          </p:cNvSpPr>
          <p:nvPr>
            <p:ph type="subTitle" idx="4"/>
          </p:nvPr>
        </p:nvSpPr>
        <p:spPr>
          <a:xfrm>
            <a:off x="5008050" y="2940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51" name="Google Shape;151;p16"/>
          <p:cNvSpPr txBox="1">
            <a:spLocks noGrp="1"/>
          </p:cNvSpPr>
          <p:nvPr>
            <p:ph type="title" idx="5"/>
          </p:nvPr>
        </p:nvSpPr>
        <p:spPr>
          <a:xfrm>
            <a:off x="1528650" y="2210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152" name="Google Shape;152;p16"/>
          <p:cNvSpPr txBox="1">
            <a:spLocks noGrp="1"/>
          </p:cNvSpPr>
          <p:nvPr>
            <p:ph type="title" idx="6"/>
          </p:nvPr>
        </p:nvSpPr>
        <p:spPr>
          <a:xfrm>
            <a:off x="5008050" y="2210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153" name="Google Shape;153;p16"/>
          <p:cNvSpPr txBox="1">
            <a:spLocks noGrp="1"/>
          </p:cNvSpPr>
          <p:nvPr>
            <p:ph type="subTitle" idx="7"/>
          </p:nvPr>
        </p:nvSpPr>
        <p:spPr>
          <a:xfrm>
            <a:off x="1528650" y="2940100"/>
            <a:ext cx="2607300" cy="992700"/>
          </a:xfrm>
          <a:prstGeom prst="rect">
            <a:avLst/>
          </a:prstGeom>
        </p:spPr>
        <p:txBody>
          <a:bodyPr spcFirstLastPara="1" wrap="square" lIns="91425" tIns="91425" rIns="91425" bIns="0" anchor="b" anchorCtr="0">
            <a:noAutofit/>
          </a:bodyPr>
          <a:lstStyle>
            <a:lvl1pPr lvl="0" algn="ctr" rtl="0">
              <a:lnSpc>
                <a:spcPct val="100000"/>
              </a:lnSpc>
              <a:spcBef>
                <a:spcPts val="0"/>
              </a:spcBef>
              <a:spcAft>
                <a:spcPts val="0"/>
              </a:spcAft>
              <a:buNone/>
              <a:defRPr>
                <a:solidFill>
                  <a:srgbClr val="053B5C"/>
                </a:solidFill>
              </a:defRPr>
            </a:lvl1pPr>
            <a:lvl2pPr lvl="1" algn="ctr" rtl="0">
              <a:lnSpc>
                <a:spcPct val="100000"/>
              </a:lnSpc>
              <a:spcBef>
                <a:spcPts val="0"/>
              </a:spcBef>
              <a:spcAft>
                <a:spcPts val="0"/>
              </a:spcAft>
              <a:buNone/>
              <a:defRPr>
                <a:solidFill>
                  <a:srgbClr val="053B5C"/>
                </a:solidFill>
              </a:defRPr>
            </a:lvl2pPr>
            <a:lvl3pPr lvl="2" algn="ctr" rtl="0">
              <a:lnSpc>
                <a:spcPct val="100000"/>
              </a:lnSpc>
              <a:spcBef>
                <a:spcPts val="0"/>
              </a:spcBef>
              <a:spcAft>
                <a:spcPts val="0"/>
              </a:spcAft>
              <a:buNone/>
              <a:defRPr>
                <a:solidFill>
                  <a:srgbClr val="053B5C"/>
                </a:solidFill>
              </a:defRPr>
            </a:lvl3pPr>
            <a:lvl4pPr lvl="3" algn="ctr" rtl="0">
              <a:lnSpc>
                <a:spcPct val="100000"/>
              </a:lnSpc>
              <a:spcBef>
                <a:spcPts val="0"/>
              </a:spcBef>
              <a:spcAft>
                <a:spcPts val="0"/>
              </a:spcAft>
              <a:buNone/>
              <a:defRPr>
                <a:solidFill>
                  <a:srgbClr val="053B5C"/>
                </a:solidFill>
              </a:defRPr>
            </a:lvl4pPr>
            <a:lvl5pPr lvl="4" algn="ctr" rtl="0">
              <a:lnSpc>
                <a:spcPct val="100000"/>
              </a:lnSpc>
              <a:spcBef>
                <a:spcPts val="0"/>
              </a:spcBef>
              <a:spcAft>
                <a:spcPts val="0"/>
              </a:spcAft>
              <a:buNone/>
              <a:defRPr>
                <a:solidFill>
                  <a:srgbClr val="053B5C"/>
                </a:solidFill>
              </a:defRPr>
            </a:lvl5pPr>
            <a:lvl6pPr lvl="5" algn="ctr" rtl="0">
              <a:lnSpc>
                <a:spcPct val="100000"/>
              </a:lnSpc>
              <a:spcBef>
                <a:spcPts val="0"/>
              </a:spcBef>
              <a:spcAft>
                <a:spcPts val="0"/>
              </a:spcAft>
              <a:buNone/>
              <a:defRPr>
                <a:solidFill>
                  <a:srgbClr val="053B5C"/>
                </a:solidFill>
              </a:defRPr>
            </a:lvl6pPr>
            <a:lvl7pPr lvl="6" algn="ctr" rtl="0">
              <a:lnSpc>
                <a:spcPct val="100000"/>
              </a:lnSpc>
              <a:spcBef>
                <a:spcPts val="0"/>
              </a:spcBef>
              <a:spcAft>
                <a:spcPts val="0"/>
              </a:spcAft>
              <a:buNone/>
              <a:defRPr>
                <a:solidFill>
                  <a:srgbClr val="053B5C"/>
                </a:solidFill>
              </a:defRPr>
            </a:lvl7pPr>
            <a:lvl8pPr lvl="7" algn="ctr" rtl="0">
              <a:lnSpc>
                <a:spcPct val="100000"/>
              </a:lnSpc>
              <a:spcBef>
                <a:spcPts val="0"/>
              </a:spcBef>
              <a:spcAft>
                <a:spcPts val="0"/>
              </a:spcAft>
              <a:buNone/>
              <a:defRPr>
                <a:solidFill>
                  <a:srgbClr val="053B5C"/>
                </a:solidFill>
              </a:defRPr>
            </a:lvl8pPr>
            <a:lvl9pPr lvl="8" algn="ctr" rtl="0">
              <a:lnSpc>
                <a:spcPct val="100000"/>
              </a:lnSpc>
              <a:spcBef>
                <a:spcPts val="0"/>
              </a:spcBef>
              <a:spcAft>
                <a:spcPts val="0"/>
              </a:spcAft>
              <a:buNone/>
              <a:defRPr>
                <a:solidFill>
                  <a:srgbClr val="053B5C"/>
                </a:solidFill>
              </a:defRPr>
            </a:lvl9pPr>
          </a:lstStyle>
          <a:p>
            <a:endParaRPr/>
          </a:p>
        </p:txBody>
      </p:sp>
      <p:sp>
        <p:nvSpPr>
          <p:cNvPr id="154" name="Google Shape;154;p16"/>
          <p:cNvSpPr txBox="1">
            <a:spLocks noGrp="1"/>
          </p:cNvSpPr>
          <p:nvPr>
            <p:ph type="title" idx="8"/>
          </p:nvPr>
        </p:nvSpPr>
        <p:spPr>
          <a:xfrm>
            <a:off x="5008050" y="3808350"/>
            <a:ext cx="2607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our Columns 1">
  <p:cSld name="CUSTOM_12">
    <p:spTree>
      <p:nvGrpSpPr>
        <p:cNvPr id="1" name="Shape 155"/>
        <p:cNvGrpSpPr/>
        <p:nvPr/>
      </p:nvGrpSpPr>
      <p:grpSpPr>
        <a:xfrm>
          <a:off x="0" y="0"/>
          <a:ext cx="0" cy="0"/>
          <a:chOff x="0" y="0"/>
          <a:chExt cx="0" cy="0"/>
        </a:xfrm>
      </p:grpSpPr>
      <p:sp>
        <p:nvSpPr>
          <p:cNvPr id="156" name="Google Shape;156;p17"/>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57" name="Google Shape;157;p17"/>
          <p:cNvSpPr txBox="1">
            <a:spLocks noGrp="1"/>
          </p:cNvSpPr>
          <p:nvPr>
            <p:ph type="title" idx="2"/>
          </p:nvPr>
        </p:nvSpPr>
        <p:spPr>
          <a:xfrm>
            <a:off x="717513" y="1608375"/>
            <a:ext cx="1984800" cy="4926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solidFill>
                  <a:srgbClr val="053B5C"/>
                </a:solidFill>
              </a:defRPr>
            </a:lvl1pPr>
            <a:lvl2pPr lvl="1" algn="r" rtl="0">
              <a:spcBef>
                <a:spcPts val="0"/>
              </a:spcBef>
              <a:spcAft>
                <a:spcPts val="0"/>
              </a:spcAft>
              <a:buNone/>
              <a:defRPr sz="1800">
                <a:solidFill>
                  <a:srgbClr val="053B5C"/>
                </a:solidFill>
              </a:defRPr>
            </a:lvl2pPr>
            <a:lvl3pPr lvl="2" algn="r" rtl="0">
              <a:spcBef>
                <a:spcPts val="0"/>
              </a:spcBef>
              <a:spcAft>
                <a:spcPts val="0"/>
              </a:spcAft>
              <a:buNone/>
              <a:defRPr sz="1800">
                <a:solidFill>
                  <a:srgbClr val="053B5C"/>
                </a:solidFill>
              </a:defRPr>
            </a:lvl3pPr>
            <a:lvl4pPr lvl="3" algn="r" rtl="0">
              <a:spcBef>
                <a:spcPts val="0"/>
              </a:spcBef>
              <a:spcAft>
                <a:spcPts val="0"/>
              </a:spcAft>
              <a:buNone/>
              <a:defRPr sz="1800">
                <a:solidFill>
                  <a:srgbClr val="053B5C"/>
                </a:solidFill>
              </a:defRPr>
            </a:lvl4pPr>
            <a:lvl5pPr lvl="4" algn="r" rtl="0">
              <a:spcBef>
                <a:spcPts val="0"/>
              </a:spcBef>
              <a:spcAft>
                <a:spcPts val="0"/>
              </a:spcAft>
              <a:buNone/>
              <a:defRPr sz="1800">
                <a:solidFill>
                  <a:srgbClr val="053B5C"/>
                </a:solidFill>
              </a:defRPr>
            </a:lvl5pPr>
            <a:lvl6pPr lvl="5" algn="r" rtl="0">
              <a:spcBef>
                <a:spcPts val="0"/>
              </a:spcBef>
              <a:spcAft>
                <a:spcPts val="0"/>
              </a:spcAft>
              <a:buNone/>
              <a:defRPr sz="1800">
                <a:solidFill>
                  <a:srgbClr val="053B5C"/>
                </a:solidFill>
              </a:defRPr>
            </a:lvl6pPr>
            <a:lvl7pPr lvl="6" algn="r" rtl="0">
              <a:spcBef>
                <a:spcPts val="0"/>
              </a:spcBef>
              <a:spcAft>
                <a:spcPts val="0"/>
              </a:spcAft>
              <a:buNone/>
              <a:defRPr sz="1800">
                <a:solidFill>
                  <a:srgbClr val="053B5C"/>
                </a:solidFill>
              </a:defRPr>
            </a:lvl7pPr>
            <a:lvl8pPr lvl="7" algn="r" rtl="0">
              <a:spcBef>
                <a:spcPts val="0"/>
              </a:spcBef>
              <a:spcAft>
                <a:spcPts val="0"/>
              </a:spcAft>
              <a:buNone/>
              <a:defRPr sz="1800">
                <a:solidFill>
                  <a:srgbClr val="053B5C"/>
                </a:solidFill>
              </a:defRPr>
            </a:lvl8pPr>
            <a:lvl9pPr lvl="8" algn="r" rtl="0">
              <a:spcBef>
                <a:spcPts val="0"/>
              </a:spcBef>
              <a:spcAft>
                <a:spcPts val="0"/>
              </a:spcAft>
              <a:buNone/>
              <a:defRPr sz="1800">
                <a:solidFill>
                  <a:srgbClr val="053B5C"/>
                </a:solidFill>
              </a:defRPr>
            </a:lvl9pPr>
          </a:lstStyle>
          <a:p>
            <a:endParaRPr/>
          </a:p>
        </p:txBody>
      </p:sp>
      <p:sp>
        <p:nvSpPr>
          <p:cNvPr id="158" name="Google Shape;158;p17"/>
          <p:cNvSpPr txBox="1">
            <a:spLocks noGrp="1"/>
          </p:cNvSpPr>
          <p:nvPr>
            <p:ph type="subTitle" idx="1"/>
          </p:nvPr>
        </p:nvSpPr>
        <p:spPr>
          <a:xfrm>
            <a:off x="717513" y="2011675"/>
            <a:ext cx="1984800" cy="93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
        <p:nvSpPr>
          <p:cNvPr id="159" name="Google Shape;159;p17"/>
          <p:cNvSpPr txBox="1">
            <a:spLocks noGrp="1"/>
          </p:cNvSpPr>
          <p:nvPr>
            <p:ph type="title" idx="3"/>
          </p:nvPr>
        </p:nvSpPr>
        <p:spPr>
          <a:xfrm>
            <a:off x="6441667" y="1608375"/>
            <a:ext cx="1984800" cy="492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160" name="Google Shape;160;p17"/>
          <p:cNvSpPr txBox="1">
            <a:spLocks noGrp="1"/>
          </p:cNvSpPr>
          <p:nvPr>
            <p:ph type="subTitle" idx="4"/>
          </p:nvPr>
        </p:nvSpPr>
        <p:spPr>
          <a:xfrm>
            <a:off x="6441667" y="2011675"/>
            <a:ext cx="1984800" cy="93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161" name="Google Shape;161;p17"/>
          <p:cNvSpPr txBox="1">
            <a:spLocks noGrp="1"/>
          </p:cNvSpPr>
          <p:nvPr>
            <p:ph type="title" idx="5"/>
          </p:nvPr>
        </p:nvSpPr>
        <p:spPr>
          <a:xfrm>
            <a:off x="717513" y="3301352"/>
            <a:ext cx="1984800" cy="4926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800">
                <a:solidFill>
                  <a:srgbClr val="053B5C"/>
                </a:solidFill>
              </a:defRPr>
            </a:lvl1pPr>
            <a:lvl2pPr lvl="1" algn="r" rtl="0">
              <a:spcBef>
                <a:spcPts val="0"/>
              </a:spcBef>
              <a:spcAft>
                <a:spcPts val="0"/>
              </a:spcAft>
              <a:buNone/>
              <a:defRPr sz="1800">
                <a:solidFill>
                  <a:srgbClr val="053B5C"/>
                </a:solidFill>
              </a:defRPr>
            </a:lvl2pPr>
            <a:lvl3pPr lvl="2" algn="r" rtl="0">
              <a:spcBef>
                <a:spcPts val="0"/>
              </a:spcBef>
              <a:spcAft>
                <a:spcPts val="0"/>
              </a:spcAft>
              <a:buNone/>
              <a:defRPr sz="1800">
                <a:solidFill>
                  <a:srgbClr val="053B5C"/>
                </a:solidFill>
              </a:defRPr>
            </a:lvl3pPr>
            <a:lvl4pPr lvl="3" algn="r" rtl="0">
              <a:spcBef>
                <a:spcPts val="0"/>
              </a:spcBef>
              <a:spcAft>
                <a:spcPts val="0"/>
              </a:spcAft>
              <a:buNone/>
              <a:defRPr sz="1800">
                <a:solidFill>
                  <a:srgbClr val="053B5C"/>
                </a:solidFill>
              </a:defRPr>
            </a:lvl4pPr>
            <a:lvl5pPr lvl="4" algn="r" rtl="0">
              <a:spcBef>
                <a:spcPts val="0"/>
              </a:spcBef>
              <a:spcAft>
                <a:spcPts val="0"/>
              </a:spcAft>
              <a:buNone/>
              <a:defRPr sz="1800">
                <a:solidFill>
                  <a:srgbClr val="053B5C"/>
                </a:solidFill>
              </a:defRPr>
            </a:lvl5pPr>
            <a:lvl6pPr lvl="5" algn="r" rtl="0">
              <a:spcBef>
                <a:spcPts val="0"/>
              </a:spcBef>
              <a:spcAft>
                <a:spcPts val="0"/>
              </a:spcAft>
              <a:buNone/>
              <a:defRPr sz="1800">
                <a:solidFill>
                  <a:srgbClr val="053B5C"/>
                </a:solidFill>
              </a:defRPr>
            </a:lvl6pPr>
            <a:lvl7pPr lvl="6" algn="r" rtl="0">
              <a:spcBef>
                <a:spcPts val="0"/>
              </a:spcBef>
              <a:spcAft>
                <a:spcPts val="0"/>
              </a:spcAft>
              <a:buNone/>
              <a:defRPr sz="1800">
                <a:solidFill>
                  <a:srgbClr val="053B5C"/>
                </a:solidFill>
              </a:defRPr>
            </a:lvl7pPr>
            <a:lvl8pPr lvl="7" algn="r" rtl="0">
              <a:spcBef>
                <a:spcPts val="0"/>
              </a:spcBef>
              <a:spcAft>
                <a:spcPts val="0"/>
              </a:spcAft>
              <a:buNone/>
              <a:defRPr sz="1800">
                <a:solidFill>
                  <a:srgbClr val="053B5C"/>
                </a:solidFill>
              </a:defRPr>
            </a:lvl8pPr>
            <a:lvl9pPr lvl="8" algn="r" rtl="0">
              <a:spcBef>
                <a:spcPts val="0"/>
              </a:spcBef>
              <a:spcAft>
                <a:spcPts val="0"/>
              </a:spcAft>
              <a:buNone/>
              <a:defRPr sz="1800">
                <a:solidFill>
                  <a:srgbClr val="053B5C"/>
                </a:solidFill>
              </a:defRPr>
            </a:lvl9pPr>
          </a:lstStyle>
          <a:p>
            <a:endParaRPr/>
          </a:p>
        </p:txBody>
      </p:sp>
      <p:sp>
        <p:nvSpPr>
          <p:cNvPr id="162" name="Google Shape;162;p17"/>
          <p:cNvSpPr txBox="1">
            <a:spLocks noGrp="1"/>
          </p:cNvSpPr>
          <p:nvPr>
            <p:ph type="subTitle" idx="6"/>
          </p:nvPr>
        </p:nvSpPr>
        <p:spPr>
          <a:xfrm>
            <a:off x="717513" y="3704652"/>
            <a:ext cx="1984800" cy="939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
        <p:nvSpPr>
          <p:cNvPr id="163" name="Google Shape;163;p17"/>
          <p:cNvSpPr txBox="1">
            <a:spLocks noGrp="1"/>
          </p:cNvSpPr>
          <p:nvPr>
            <p:ph type="title" idx="7"/>
          </p:nvPr>
        </p:nvSpPr>
        <p:spPr>
          <a:xfrm>
            <a:off x="6441667" y="3301352"/>
            <a:ext cx="1984800" cy="4926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164" name="Google Shape;164;p17"/>
          <p:cNvSpPr txBox="1">
            <a:spLocks noGrp="1"/>
          </p:cNvSpPr>
          <p:nvPr>
            <p:ph type="subTitle" idx="8"/>
          </p:nvPr>
        </p:nvSpPr>
        <p:spPr>
          <a:xfrm>
            <a:off x="6441667" y="3704652"/>
            <a:ext cx="1984800" cy="9396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grpSp>
        <p:nvGrpSpPr>
          <p:cNvPr id="165" name="Google Shape;165;p17"/>
          <p:cNvGrpSpPr/>
          <p:nvPr/>
        </p:nvGrpSpPr>
        <p:grpSpPr>
          <a:xfrm>
            <a:off x="7676452" y="-6"/>
            <a:ext cx="1430732" cy="1059983"/>
            <a:chOff x="7676452" y="-6"/>
            <a:chExt cx="1430732" cy="1059983"/>
          </a:xfrm>
        </p:grpSpPr>
        <p:grpSp>
          <p:nvGrpSpPr>
            <p:cNvPr id="166" name="Google Shape;166;p17"/>
            <p:cNvGrpSpPr/>
            <p:nvPr/>
          </p:nvGrpSpPr>
          <p:grpSpPr>
            <a:xfrm rot="10690018">
              <a:off x="7690194" y="79769"/>
              <a:ext cx="1152535" cy="877616"/>
              <a:chOff x="3077675" y="6690087"/>
              <a:chExt cx="2525088" cy="1922768"/>
            </a:xfrm>
          </p:grpSpPr>
          <p:sp>
            <p:nvSpPr>
              <p:cNvPr id="167" name="Google Shape;167;p17"/>
              <p:cNvSpPr/>
              <p:nvPr/>
            </p:nvSpPr>
            <p:spPr>
              <a:xfrm>
                <a:off x="3538754" y="6690087"/>
                <a:ext cx="2064009" cy="1922768"/>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7"/>
              <p:cNvSpPr/>
              <p:nvPr/>
            </p:nvSpPr>
            <p:spPr>
              <a:xfrm>
                <a:off x="3077675" y="7144734"/>
                <a:ext cx="1927197" cy="1319656"/>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7"/>
              <p:cNvSpPr/>
              <p:nvPr/>
            </p:nvSpPr>
            <p:spPr>
              <a:xfrm>
                <a:off x="4083257" y="7963826"/>
                <a:ext cx="485028" cy="66056"/>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p:nvPr/>
            </p:nvSpPr>
            <p:spPr>
              <a:xfrm>
                <a:off x="4465836" y="7206782"/>
                <a:ext cx="184066" cy="404227"/>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17"/>
            <p:cNvGrpSpPr/>
            <p:nvPr/>
          </p:nvGrpSpPr>
          <p:grpSpPr>
            <a:xfrm rot="8905895">
              <a:off x="8402486" y="210113"/>
              <a:ext cx="491590" cy="778812"/>
              <a:chOff x="-1904298" y="1056455"/>
              <a:chExt cx="581725" cy="921611"/>
            </a:xfrm>
          </p:grpSpPr>
          <p:sp>
            <p:nvSpPr>
              <p:cNvPr id="172" name="Google Shape;172;p17"/>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17"/>
            <p:cNvSpPr/>
            <p:nvPr/>
          </p:nvSpPr>
          <p:spPr>
            <a:xfrm rot="10800000" flipH="1">
              <a:off x="7676500" y="-6"/>
              <a:ext cx="1430684" cy="365231"/>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p:cSld name="CUSTOM_3">
    <p:spTree>
      <p:nvGrpSpPr>
        <p:cNvPr id="1" name="Shape 175"/>
        <p:cNvGrpSpPr/>
        <p:nvPr/>
      </p:nvGrpSpPr>
      <p:grpSpPr>
        <a:xfrm>
          <a:off x="0" y="0"/>
          <a:ext cx="0" cy="0"/>
          <a:chOff x="0" y="0"/>
          <a:chExt cx="0" cy="0"/>
        </a:xfrm>
      </p:grpSpPr>
      <p:grpSp>
        <p:nvGrpSpPr>
          <p:cNvPr id="176" name="Google Shape;176;p18"/>
          <p:cNvGrpSpPr/>
          <p:nvPr/>
        </p:nvGrpSpPr>
        <p:grpSpPr>
          <a:xfrm rot="199848" flipH="1">
            <a:off x="1146238" y="3853117"/>
            <a:ext cx="581719" cy="921601"/>
            <a:chOff x="-1904298" y="1056455"/>
            <a:chExt cx="581725" cy="921611"/>
          </a:xfrm>
        </p:grpSpPr>
        <p:sp>
          <p:nvSpPr>
            <p:cNvPr id="177" name="Google Shape;177;p18"/>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8"/>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18"/>
          <p:cNvGrpSpPr/>
          <p:nvPr/>
        </p:nvGrpSpPr>
        <p:grpSpPr>
          <a:xfrm flipH="1">
            <a:off x="1561015" y="3934149"/>
            <a:ext cx="878448" cy="863379"/>
            <a:chOff x="-5358445" y="839844"/>
            <a:chExt cx="1391711" cy="1367837"/>
          </a:xfrm>
        </p:grpSpPr>
        <p:sp>
          <p:nvSpPr>
            <p:cNvPr id="180" name="Google Shape;180;p18"/>
            <p:cNvSpPr/>
            <p:nvPr/>
          </p:nvSpPr>
          <p:spPr>
            <a:xfrm>
              <a:off x="-5358445" y="839844"/>
              <a:ext cx="1391711" cy="1367419"/>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8"/>
            <p:cNvSpPr/>
            <p:nvPr/>
          </p:nvSpPr>
          <p:spPr>
            <a:xfrm>
              <a:off x="-5168235" y="1050330"/>
              <a:ext cx="1163208" cy="1157351"/>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18"/>
          <p:cNvGrpSpPr/>
          <p:nvPr/>
        </p:nvGrpSpPr>
        <p:grpSpPr>
          <a:xfrm rot="1263781" flipH="1">
            <a:off x="538221" y="4030012"/>
            <a:ext cx="890375" cy="822935"/>
            <a:chOff x="-1855532" y="1600966"/>
            <a:chExt cx="890361" cy="822923"/>
          </a:xfrm>
        </p:grpSpPr>
        <p:sp>
          <p:nvSpPr>
            <p:cNvPr id="183" name="Google Shape;183;p18"/>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18"/>
          <p:cNvGrpSpPr/>
          <p:nvPr/>
        </p:nvGrpSpPr>
        <p:grpSpPr>
          <a:xfrm flipH="1">
            <a:off x="1" y="2854047"/>
            <a:ext cx="9144001" cy="2289456"/>
            <a:chOff x="271750" y="2423875"/>
            <a:chExt cx="7077400" cy="1772025"/>
          </a:xfrm>
        </p:grpSpPr>
        <p:sp>
          <p:nvSpPr>
            <p:cNvPr id="186" name="Google Shape;186;p18"/>
            <p:cNvSpPr/>
            <p:nvPr/>
          </p:nvSpPr>
          <p:spPr>
            <a:xfrm>
              <a:off x="277700" y="2423875"/>
              <a:ext cx="7071450" cy="1772025"/>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a:off x="271750" y="3380525"/>
              <a:ext cx="1876450" cy="81537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p:nvPr/>
          </p:nvSpPr>
          <p:spPr>
            <a:xfrm>
              <a:off x="1828200" y="3808500"/>
              <a:ext cx="1499600" cy="387400"/>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 name="Google Shape;189;p18"/>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0" name="Google Shape;190;p18"/>
          <p:cNvSpPr txBox="1">
            <a:spLocks noGrp="1"/>
          </p:cNvSpPr>
          <p:nvPr>
            <p:ph type="title" idx="2"/>
          </p:nvPr>
        </p:nvSpPr>
        <p:spPr>
          <a:xfrm>
            <a:off x="1087250" y="1758450"/>
            <a:ext cx="1813800" cy="492600"/>
          </a:xfrm>
          <a:prstGeom prst="rect">
            <a:avLst/>
          </a:prstGeom>
          <a:noFill/>
        </p:spPr>
        <p:txBody>
          <a:bodyPr spcFirstLastPara="1" wrap="square" lIns="91425" tIns="91425" rIns="91425" bIns="91425" anchor="b" anchorCtr="0">
            <a:noAutofit/>
          </a:bodyPr>
          <a:lstStyle>
            <a:lvl1pPr lvl="0" rtl="0">
              <a:spcBef>
                <a:spcPts val="0"/>
              </a:spcBef>
              <a:spcAft>
                <a:spcPts val="0"/>
              </a:spcAft>
              <a:buNone/>
              <a:defRPr sz="2000">
                <a:solidFill>
                  <a:srgbClr val="053B5C"/>
                </a:solidFill>
              </a:defRPr>
            </a:lvl1pPr>
            <a:lvl2pPr lvl="1" rtl="0">
              <a:spcBef>
                <a:spcPts val="0"/>
              </a:spcBef>
              <a:spcAft>
                <a:spcPts val="0"/>
              </a:spcAft>
              <a:buNone/>
              <a:defRPr sz="2000">
                <a:solidFill>
                  <a:srgbClr val="053B5C"/>
                </a:solidFill>
              </a:defRPr>
            </a:lvl2pPr>
            <a:lvl3pPr lvl="2" rtl="0">
              <a:spcBef>
                <a:spcPts val="0"/>
              </a:spcBef>
              <a:spcAft>
                <a:spcPts val="0"/>
              </a:spcAft>
              <a:buNone/>
              <a:defRPr sz="2000">
                <a:solidFill>
                  <a:srgbClr val="053B5C"/>
                </a:solidFill>
              </a:defRPr>
            </a:lvl3pPr>
            <a:lvl4pPr lvl="3" rtl="0">
              <a:spcBef>
                <a:spcPts val="0"/>
              </a:spcBef>
              <a:spcAft>
                <a:spcPts val="0"/>
              </a:spcAft>
              <a:buNone/>
              <a:defRPr sz="2000">
                <a:solidFill>
                  <a:srgbClr val="053B5C"/>
                </a:solidFill>
              </a:defRPr>
            </a:lvl4pPr>
            <a:lvl5pPr lvl="4" rtl="0">
              <a:spcBef>
                <a:spcPts val="0"/>
              </a:spcBef>
              <a:spcAft>
                <a:spcPts val="0"/>
              </a:spcAft>
              <a:buNone/>
              <a:defRPr sz="2000">
                <a:solidFill>
                  <a:srgbClr val="053B5C"/>
                </a:solidFill>
              </a:defRPr>
            </a:lvl5pPr>
            <a:lvl6pPr lvl="5" rtl="0">
              <a:spcBef>
                <a:spcPts val="0"/>
              </a:spcBef>
              <a:spcAft>
                <a:spcPts val="0"/>
              </a:spcAft>
              <a:buNone/>
              <a:defRPr sz="2000">
                <a:solidFill>
                  <a:srgbClr val="053B5C"/>
                </a:solidFill>
              </a:defRPr>
            </a:lvl6pPr>
            <a:lvl7pPr lvl="6" rtl="0">
              <a:spcBef>
                <a:spcPts val="0"/>
              </a:spcBef>
              <a:spcAft>
                <a:spcPts val="0"/>
              </a:spcAft>
              <a:buNone/>
              <a:defRPr sz="2000">
                <a:solidFill>
                  <a:srgbClr val="053B5C"/>
                </a:solidFill>
              </a:defRPr>
            </a:lvl7pPr>
            <a:lvl8pPr lvl="7" rtl="0">
              <a:spcBef>
                <a:spcPts val="0"/>
              </a:spcBef>
              <a:spcAft>
                <a:spcPts val="0"/>
              </a:spcAft>
              <a:buNone/>
              <a:defRPr sz="2000">
                <a:solidFill>
                  <a:srgbClr val="053B5C"/>
                </a:solidFill>
              </a:defRPr>
            </a:lvl8pPr>
            <a:lvl9pPr lvl="8" rtl="0">
              <a:spcBef>
                <a:spcPts val="0"/>
              </a:spcBef>
              <a:spcAft>
                <a:spcPts val="0"/>
              </a:spcAft>
              <a:buNone/>
              <a:defRPr sz="2000">
                <a:solidFill>
                  <a:srgbClr val="053B5C"/>
                </a:solidFill>
              </a:defRPr>
            </a:lvl9pPr>
          </a:lstStyle>
          <a:p>
            <a:endParaRPr/>
          </a:p>
        </p:txBody>
      </p:sp>
      <p:sp>
        <p:nvSpPr>
          <p:cNvPr id="191" name="Google Shape;191;p18"/>
          <p:cNvSpPr txBox="1">
            <a:spLocks noGrp="1"/>
          </p:cNvSpPr>
          <p:nvPr>
            <p:ph type="subTitle" idx="1"/>
          </p:nvPr>
        </p:nvSpPr>
        <p:spPr>
          <a:xfrm>
            <a:off x="1087250" y="2237950"/>
            <a:ext cx="1813800" cy="16632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192" name="Google Shape;192;p18"/>
          <p:cNvSpPr txBox="1">
            <a:spLocks noGrp="1"/>
          </p:cNvSpPr>
          <p:nvPr>
            <p:ph type="title" idx="3"/>
          </p:nvPr>
        </p:nvSpPr>
        <p:spPr>
          <a:xfrm>
            <a:off x="3665025" y="1758450"/>
            <a:ext cx="1813800" cy="492600"/>
          </a:xfrm>
          <a:prstGeom prst="rect">
            <a:avLst/>
          </a:prstGeom>
          <a:noFill/>
        </p:spPr>
        <p:txBody>
          <a:bodyPr spcFirstLastPara="1" wrap="square" lIns="91425" tIns="91425" rIns="91425" bIns="91425" anchor="b" anchorCtr="0">
            <a:noAutofit/>
          </a:bodyPr>
          <a:lstStyle>
            <a:lvl1pPr lvl="0" rtl="0">
              <a:spcBef>
                <a:spcPts val="0"/>
              </a:spcBef>
              <a:spcAft>
                <a:spcPts val="0"/>
              </a:spcAft>
              <a:buNone/>
              <a:defRPr sz="2000">
                <a:solidFill>
                  <a:srgbClr val="053B5C"/>
                </a:solidFill>
              </a:defRPr>
            </a:lvl1pPr>
            <a:lvl2pPr lvl="1" rtl="0">
              <a:spcBef>
                <a:spcPts val="0"/>
              </a:spcBef>
              <a:spcAft>
                <a:spcPts val="0"/>
              </a:spcAft>
              <a:buNone/>
              <a:defRPr sz="2000">
                <a:solidFill>
                  <a:srgbClr val="053B5C"/>
                </a:solidFill>
              </a:defRPr>
            </a:lvl2pPr>
            <a:lvl3pPr lvl="2" rtl="0">
              <a:spcBef>
                <a:spcPts val="0"/>
              </a:spcBef>
              <a:spcAft>
                <a:spcPts val="0"/>
              </a:spcAft>
              <a:buNone/>
              <a:defRPr sz="2000">
                <a:solidFill>
                  <a:srgbClr val="053B5C"/>
                </a:solidFill>
              </a:defRPr>
            </a:lvl3pPr>
            <a:lvl4pPr lvl="3" rtl="0">
              <a:spcBef>
                <a:spcPts val="0"/>
              </a:spcBef>
              <a:spcAft>
                <a:spcPts val="0"/>
              </a:spcAft>
              <a:buNone/>
              <a:defRPr sz="2000">
                <a:solidFill>
                  <a:srgbClr val="053B5C"/>
                </a:solidFill>
              </a:defRPr>
            </a:lvl4pPr>
            <a:lvl5pPr lvl="4" rtl="0">
              <a:spcBef>
                <a:spcPts val="0"/>
              </a:spcBef>
              <a:spcAft>
                <a:spcPts val="0"/>
              </a:spcAft>
              <a:buNone/>
              <a:defRPr sz="2000">
                <a:solidFill>
                  <a:srgbClr val="053B5C"/>
                </a:solidFill>
              </a:defRPr>
            </a:lvl5pPr>
            <a:lvl6pPr lvl="5" rtl="0">
              <a:spcBef>
                <a:spcPts val="0"/>
              </a:spcBef>
              <a:spcAft>
                <a:spcPts val="0"/>
              </a:spcAft>
              <a:buNone/>
              <a:defRPr sz="2000">
                <a:solidFill>
                  <a:srgbClr val="053B5C"/>
                </a:solidFill>
              </a:defRPr>
            </a:lvl6pPr>
            <a:lvl7pPr lvl="6" rtl="0">
              <a:spcBef>
                <a:spcPts val="0"/>
              </a:spcBef>
              <a:spcAft>
                <a:spcPts val="0"/>
              </a:spcAft>
              <a:buNone/>
              <a:defRPr sz="2000">
                <a:solidFill>
                  <a:srgbClr val="053B5C"/>
                </a:solidFill>
              </a:defRPr>
            </a:lvl7pPr>
            <a:lvl8pPr lvl="7" rtl="0">
              <a:spcBef>
                <a:spcPts val="0"/>
              </a:spcBef>
              <a:spcAft>
                <a:spcPts val="0"/>
              </a:spcAft>
              <a:buNone/>
              <a:defRPr sz="2000">
                <a:solidFill>
                  <a:srgbClr val="053B5C"/>
                </a:solidFill>
              </a:defRPr>
            </a:lvl8pPr>
            <a:lvl9pPr lvl="8" rtl="0">
              <a:spcBef>
                <a:spcPts val="0"/>
              </a:spcBef>
              <a:spcAft>
                <a:spcPts val="0"/>
              </a:spcAft>
              <a:buNone/>
              <a:defRPr sz="2000">
                <a:solidFill>
                  <a:srgbClr val="053B5C"/>
                </a:solidFill>
              </a:defRPr>
            </a:lvl9pPr>
          </a:lstStyle>
          <a:p>
            <a:endParaRPr/>
          </a:p>
        </p:txBody>
      </p:sp>
      <p:sp>
        <p:nvSpPr>
          <p:cNvPr id="193" name="Google Shape;193;p18"/>
          <p:cNvSpPr txBox="1">
            <a:spLocks noGrp="1"/>
          </p:cNvSpPr>
          <p:nvPr>
            <p:ph type="subTitle" idx="4"/>
          </p:nvPr>
        </p:nvSpPr>
        <p:spPr>
          <a:xfrm>
            <a:off x="3665100" y="2237950"/>
            <a:ext cx="1813800" cy="16632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194" name="Google Shape;194;p18"/>
          <p:cNvSpPr txBox="1">
            <a:spLocks noGrp="1"/>
          </p:cNvSpPr>
          <p:nvPr>
            <p:ph type="title" idx="5"/>
          </p:nvPr>
        </p:nvSpPr>
        <p:spPr>
          <a:xfrm>
            <a:off x="6242950" y="1758450"/>
            <a:ext cx="1801200" cy="492600"/>
          </a:xfrm>
          <a:prstGeom prst="rect">
            <a:avLst/>
          </a:prstGeom>
          <a:noFill/>
        </p:spPr>
        <p:txBody>
          <a:bodyPr spcFirstLastPara="1" wrap="square" lIns="91425" tIns="91425" rIns="91425" bIns="91425" anchor="b" anchorCtr="0">
            <a:noAutofit/>
          </a:bodyPr>
          <a:lstStyle>
            <a:lvl1pPr lvl="0" rtl="0">
              <a:spcBef>
                <a:spcPts val="0"/>
              </a:spcBef>
              <a:spcAft>
                <a:spcPts val="0"/>
              </a:spcAft>
              <a:buNone/>
              <a:defRPr sz="2000">
                <a:solidFill>
                  <a:srgbClr val="053B5C"/>
                </a:solidFill>
              </a:defRPr>
            </a:lvl1pPr>
            <a:lvl2pPr lvl="1" rtl="0">
              <a:spcBef>
                <a:spcPts val="0"/>
              </a:spcBef>
              <a:spcAft>
                <a:spcPts val="0"/>
              </a:spcAft>
              <a:buNone/>
              <a:defRPr sz="2000">
                <a:solidFill>
                  <a:srgbClr val="053B5C"/>
                </a:solidFill>
              </a:defRPr>
            </a:lvl2pPr>
            <a:lvl3pPr lvl="2" rtl="0">
              <a:spcBef>
                <a:spcPts val="0"/>
              </a:spcBef>
              <a:spcAft>
                <a:spcPts val="0"/>
              </a:spcAft>
              <a:buNone/>
              <a:defRPr sz="2000">
                <a:solidFill>
                  <a:srgbClr val="053B5C"/>
                </a:solidFill>
              </a:defRPr>
            </a:lvl3pPr>
            <a:lvl4pPr lvl="3" rtl="0">
              <a:spcBef>
                <a:spcPts val="0"/>
              </a:spcBef>
              <a:spcAft>
                <a:spcPts val="0"/>
              </a:spcAft>
              <a:buNone/>
              <a:defRPr sz="2000">
                <a:solidFill>
                  <a:srgbClr val="053B5C"/>
                </a:solidFill>
              </a:defRPr>
            </a:lvl4pPr>
            <a:lvl5pPr lvl="4" rtl="0">
              <a:spcBef>
                <a:spcPts val="0"/>
              </a:spcBef>
              <a:spcAft>
                <a:spcPts val="0"/>
              </a:spcAft>
              <a:buNone/>
              <a:defRPr sz="2000">
                <a:solidFill>
                  <a:srgbClr val="053B5C"/>
                </a:solidFill>
              </a:defRPr>
            </a:lvl5pPr>
            <a:lvl6pPr lvl="5" rtl="0">
              <a:spcBef>
                <a:spcPts val="0"/>
              </a:spcBef>
              <a:spcAft>
                <a:spcPts val="0"/>
              </a:spcAft>
              <a:buNone/>
              <a:defRPr sz="2000">
                <a:solidFill>
                  <a:srgbClr val="053B5C"/>
                </a:solidFill>
              </a:defRPr>
            </a:lvl6pPr>
            <a:lvl7pPr lvl="6" rtl="0">
              <a:spcBef>
                <a:spcPts val="0"/>
              </a:spcBef>
              <a:spcAft>
                <a:spcPts val="0"/>
              </a:spcAft>
              <a:buNone/>
              <a:defRPr sz="2000">
                <a:solidFill>
                  <a:srgbClr val="053B5C"/>
                </a:solidFill>
              </a:defRPr>
            </a:lvl7pPr>
            <a:lvl8pPr lvl="7" rtl="0">
              <a:spcBef>
                <a:spcPts val="0"/>
              </a:spcBef>
              <a:spcAft>
                <a:spcPts val="0"/>
              </a:spcAft>
              <a:buNone/>
              <a:defRPr sz="2000">
                <a:solidFill>
                  <a:srgbClr val="053B5C"/>
                </a:solidFill>
              </a:defRPr>
            </a:lvl8pPr>
            <a:lvl9pPr lvl="8" rtl="0">
              <a:spcBef>
                <a:spcPts val="0"/>
              </a:spcBef>
              <a:spcAft>
                <a:spcPts val="0"/>
              </a:spcAft>
              <a:buNone/>
              <a:defRPr sz="2000">
                <a:solidFill>
                  <a:srgbClr val="053B5C"/>
                </a:solidFill>
              </a:defRPr>
            </a:lvl9pPr>
          </a:lstStyle>
          <a:p>
            <a:endParaRPr/>
          </a:p>
        </p:txBody>
      </p:sp>
      <p:sp>
        <p:nvSpPr>
          <p:cNvPr id="195" name="Google Shape;195;p18"/>
          <p:cNvSpPr txBox="1">
            <a:spLocks noGrp="1"/>
          </p:cNvSpPr>
          <p:nvPr>
            <p:ph type="subTitle" idx="6"/>
          </p:nvPr>
        </p:nvSpPr>
        <p:spPr>
          <a:xfrm>
            <a:off x="6242950" y="2237950"/>
            <a:ext cx="1813800" cy="16632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ree Columns 1">
  <p:cSld name="CUSTOM_5">
    <p:spTree>
      <p:nvGrpSpPr>
        <p:cNvPr id="1" name="Shape 196"/>
        <p:cNvGrpSpPr/>
        <p:nvPr/>
      </p:nvGrpSpPr>
      <p:grpSpPr>
        <a:xfrm>
          <a:off x="0" y="0"/>
          <a:ext cx="0" cy="0"/>
          <a:chOff x="0" y="0"/>
          <a:chExt cx="0" cy="0"/>
        </a:xfrm>
      </p:grpSpPr>
      <p:sp>
        <p:nvSpPr>
          <p:cNvPr id="197" name="Google Shape;197;p19"/>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8" name="Google Shape;198;p19"/>
          <p:cNvSpPr txBox="1">
            <a:spLocks noGrp="1"/>
          </p:cNvSpPr>
          <p:nvPr>
            <p:ph type="title" idx="2"/>
          </p:nvPr>
        </p:nvSpPr>
        <p:spPr>
          <a:xfrm>
            <a:off x="5441500" y="937950"/>
            <a:ext cx="2706900" cy="474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199" name="Google Shape;199;p19"/>
          <p:cNvSpPr txBox="1">
            <a:spLocks noGrp="1"/>
          </p:cNvSpPr>
          <p:nvPr>
            <p:ph type="subTitle" idx="1"/>
          </p:nvPr>
        </p:nvSpPr>
        <p:spPr>
          <a:xfrm>
            <a:off x="5441500" y="1326294"/>
            <a:ext cx="3084600" cy="6282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00" name="Google Shape;200;p19"/>
          <p:cNvSpPr txBox="1">
            <a:spLocks noGrp="1"/>
          </p:cNvSpPr>
          <p:nvPr>
            <p:ph type="title" idx="3"/>
          </p:nvPr>
        </p:nvSpPr>
        <p:spPr>
          <a:xfrm>
            <a:off x="4549625" y="2110397"/>
            <a:ext cx="2706900" cy="474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201" name="Google Shape;201;p19"/>
          <p:cNvSpPr txBox="1">
            <a:spLocks noGrp="1"/>
          </p:cNvSpPr>
          <p:nvPr>
            <p:ph type="subTitle" idx="4"/>
          </p:nvPr>
        </p:nvSpPr>
        <p:spPr>
          <a:xfrm>
            <a:off x="4549625" y="2498741"/>
            <a:ext cx="3084600" cy="6282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02" name="Google Shape;202;p19"/>
          <p:cNvSpPr txBox="1">
            <a:spLocks noGrp="1"/>
          </p:cNvSpPr>
          <p:nvPr>
            <p:ph type="title" idx="5"/>
          </p:nvPr>
        </p:nvSpPr>
        <p:spPr>
          <a:xfrm>
            <a:off x="5441500" y="3447503"/>
            <a:ext cx="2706900" cy="474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defRPr>
            </a:lvl2pPr>
            <a:lvl3pPr lvl="2" rtl="0">
              <a:spcBef>
                <a:spcPts val="0"/>
              </a:spcBef>
              <a:spcAft>
                <a:spcPts val="0"/>
              </a:spcAft>
              <a:buNone/>
              <a:defRPr sz="1800">
                <a:solidFill>
                  <a:srgbClr val="053B5C"/>
                </a:solidFill>
              </a:defRPr>
            </a:lvl3pPr>
            <a:lvl4pPr lvl="3" rtl="0">
              <a:spcBef>
                <a:spcPts val="0"/>
              </a:spcBef>
              <a:spcAft>
                <a:spcPts val="0"/>
              </a:spcAft>
              <a:buNone/>
              <a:defRPr sz="1800">
                <a:solidFill>
                  <a:srgbClr val="053B5C"/>
                </a:solidFill>
              </a:defRPr>
            </a:lvl4pPr>
            <a:lvl5pPr lvl="4" rtl="0">
              <a:spcBef>
                <a:spcPts val="0"/>
              </a:spcBef>
              <a:spcAft>
                <a:spcPts val="0"/>
              </a:spcAft>
              <a:buNone/>
              <a:defRPr sz="1800">
                <a:solidFill>
                  <a:srgbClr val="053B5C"/>
                </a:solidFill>
              </a:defRPr>
            </a:lvl5pPr>
            <a:lvl6pPr lvl="5" rtl="0">
              <a:spcBef>
                <a:spcPts val="0"/>
              </a:spcBef>
              <a:spcAft>
                <a:spcPts val="0"/>
              </a:spcAft>
              <a:buNone/>
              <a:defRPr sz="1800">
                <a:solidFill>
                  <a:srgbClr val="053B5C"/>
                </a:solidFill>
              </a:defRPr>
            </a:lvl6pPr>
            <a:lvl7pPr lvl="6" rtl="0">
              <a:spcBef>
                <a:spcPts val="0"/>
              </a:spcBef>
              <a:spcAft>
                <a:spcPts val="0"/>
              </a:spcAft>
              <a:buNone/>
              <a:defRPr sz="1800">
                <a:solidFill>
                  <a:srgbClr val="053B5C"/>
                </a:solidFill>
              </a:defRPr>
            </a:lvl7pPr>
            <a:lvl8pPr lvl="7" rtl="0">
              <a:spcBef>
                <a:spcPts val="0"/>
              </a:spcBef>
              <a:spcAft>
                <a:spcPts val="0"/>
              </a:spcAft>
              <a:buNone/>
              <a:defRPr sz="1800">
                <a:solidFill>
                  <a:srgbClr val="053B5C"/>
                </a:solidFill>
              </a:defRPr>
            </a:lvl8pPr>
            <a:lvl9pPr lvl="8" rtl="0">
              <a:spcBef>
                <a:spcPts val="0"/>
              </a:spcBef>
              <a:spcAft>
                <a:spcPts val="0"/>
              </a:spcAft>
              <a:buNone/>
              <a:defRPr sz="1800">
                <a:solidFill>
                  <a:srgbClr val="053B5C"/>
                </a:solidFill>
              </a:defRPr>
            </a:lvl9pPr>
          </a:lstStyle>
          <a:p>
            <a:endParaRPr/>
          </a:p>
        </p:txBody>
      </p:sp>
      <p:sp>
        <p:nvSpPr>
          <p:cNvPr id="203" name="Google Shape;203;p19"/>
          <p:cNvSpPr txBox="1">
            <a:spLocks noGrp="1"/>
          </p:cNvSpPr>
          <p:nvPr>
            <p:ph type="subTitle" idx="6"/>
          </p:nvPr>
        </p:nvSpPr>
        <p:spPr>
          <a:xfrm>
            <a:off x="5441500" y="3835847"/>
            <a:ext cx="3084600" cy="6282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ree Columns 2">
  <p:cSld name="CUSTOM_6">
    <p:spTree>
      <p:nvGrpSpPr>
        <p:cNvPr id="1" name="Shape 204"/>
        <p:cNvGrpSpPr/>
        <p:nvPr/>
      </p:nvGrpSpPr>
      <p:grpSpPr>
        <a:xfrm>
          <a:off x="0" y="0"/>
          <a:ext cx="0" cy="0"/>
          <a:chOff x="0" y="0"/>
          <a:chExt cx="0" cy="0"/>
        </a:xfrm>
      </p:grpSpPr>
      <p:grpSp>
        <p:nvGrpSpPr>
          <p:cNvPr id="205" name="Google Shape;205;p20"/>
          <p:cNvGrpSpPr/>
          <p:nvPr/>
        </p:nvGrpSpPr>
        <p:grpSpPr>
          <a:xfrm>
            <a:off x="-300" y="3427904"/>
            <a:ext cx="9143704" cy="1715603"/>
            <a:chOff x="377798" y="3469600"/>
            <a:chExt cx="7110743" cy="1334165"/>
          </a:xfrm>
        </p:grpSpPr>
        <p:sp>
          <p:nvSpPr>
            <p:cNvPr id="206" name="Google Shape;206;p20"/>
            <p:cNvSpPr/>
            <p:nvPr/>
          </p:nvSpPr>
          <p:spPr>
            <a:xfrm>
              <a:off x="2934275" y="3745525"/>
              <a:ext cx="1009075" cy="526875"/>
            </a:xfrm>
            <a:custGeom>
              <a:avLst/>
              <a:gdLst/>
              <a:ahLst/>
              <a:cxnLst/>
              <a:rect l="l" t="t" r="r" b="b"/>
              <a:pathLst>
                <a:path w="40363" h="21075" extrusionOk="0">
                  <a:moveTo>
                    <a:pt x="20277" y="1"/>
                  </a:moveTo>
                  <a:cubicBezTo>
                    <a:pt x="16705" y="1"/>
                    <a:pt x="13574" y="1834"/>
                    <a:pt x="11752" y="4608"/>
                  </a:cubicBezTo>
                  <a:cubicBezTo>
                    <a:pt x="11327" y="5242"/>
                    <a:pt x="10616" y="5583"/>
                    <a:pt x="9876" y="5583"/>
                  </a:cubicBezTo>
                  <a:cubicBezTo>
                    <a:pt x="9684" y="5583"/>
                    <a:pt x="9491" y="5560"/>
                    <a:pt x="9300" y="5513"/>
                  </a:cubicBezTo>
                  <a:cubicBezTo>
                    <a:pt x="8728" y="5382"/>
                    <a:pt x="8133" y="5299"/>
                    <a:pt x="7514" y="5299"/>
                  </a:cubicBezTo>
                  <a:cubicBezTo>
                    <a:pt x="3358" y="5299"/>
                    <a:pt x="1" y="8657"/>
                    <a:pt x="1" y="12812"/>
                  </a:cubicBezTo>
                  <a:cubicBezTo>
                    <a:pt x="1" y="16955"/>
                    <a:pt x="3358" y="20313"/>
                    <a:pt x="7514" y="20313"/>
                  </a:cubicBezTo>
                  <a:cubicBezTo>
                    <a:pt x="9204" y="20313"/>
                    <a:pt x="10764" y="19753"/>
                    <a:pt x="12026" y="18813"/>
                  </a:cubicBezTo>
                  <a:cubicBezTo>
                    <a:pt x="12454" y="18488"/>
                    <a:pt x="12967" y="18320"/>
                    <a:pt x="13478" y="18320"/>
                  </a:cubicBezTo>
                  <a:cubicBezTo>
                    <a:pt x="13905" y="18320"/>
                    <a:pt x="14331" y="18438"/>
                    <a:pt x="14705" y="18682"/>
                  </a:cubicBezTo>
                  <a:cubicBezTo>
                    <a:pt x="16312" y="19729"/>
                    <a:pt x="18217" y="20337"/>
                    <a:pt x="20277" y="20337"/>
                  </a:cubicBezTo>
                  <a:cubicBezTo>
                    <a:pt x="21361" y="20337"/>
                    <a:pt x="22396" y="20170"/>
                    <a:pt x="23373" y="19860"/>
                  </a:cubicBezTo>
                  <a:cubicBezTo>
                    <a:pt x="23615" y="19784"/>
                    <a:pt x="23866" y="19745"/>
                    <a:pt x="24114" y="19745"/>
                  </a:cubicBezTo>
                  <a:cubicBezTo>
                    <a:pt x="24525" y="19745"/>
                    <a:pt x="24929" y="19852"/>
                    <a:pt x="25278" y="20075"/>
                  </a:cubicBezTo>
                  <a:cubicBezTo>
                    <a:pt x="26314" y="20706"/>
                    <a:pt x="27516" y="21075"/>
                    <a:pt x="28814" y="21075"/>
                  </a:cubicBezTo>
                  <a:cubicBezTo>
                    <a:pt x="30409" y="21075"/>
                    <a:pt x="31886" y="20515"/>
                    <a:pt x="33041" y="19575"/>
                  </a:cubicBezTo>
                  <a:cubicBezTo>
                    <a:pt x="33472" y="19231"/>
                    <a:pt x="34006" y="19037"/>
                    <a:pt x="34544" y="19037"/>
                  </a:cubicBezTo>
                  <a:cubicBezTo>
                    <a:pt x="34808" y="19037"/>
                    <a:pt x="35072" y="19084"/>
                    <a:pt x="35327" y="19182"/>
                  </a:cubicBezTo>
                  <a:cubicBezTo>
                    <a:pt x="35743" y="19360"/>
                    <a:pt x="36208" y="19444"/>
                    <a:pt x="36684" y="19444"/>
                  </a:cubicBezTo>
                  <a:cubicBezTo>
                    <a:pt x="38720" y="19444"/>
                    <a:pt x="40363" y="17801"/>
                    <a:pt x="40363" y="15776"/>
                  </a:cubicBezTo>
                  <a:cubicBezTo>
                    <a:pt x="40363" y="13741"/>
                    <a:pt x="38720" y="12097"/>
                    <a:pt x="36684" y="12097"/>
                  </a:cubicBezTo>
                  <a:lnTo>
                    <a:pt x="36672" y="12097"/>
                  </a:lnTo>
                  <a:cubicBezTo>
                    <a:pt x="35827" y="12097"/>
                    <a:pt x="35029" y="11693"/>
                    <a:pt x="34600" y="10966"/>
                  </a:cubicBezTo>
                  <a:cubicBezTo>
                    <a:pt x="33838" y="9680"/>
                    <a:pt x="32660" y="8668"/>
                    <a:pt x="31231" y="8121"/>
                  </a:cubicBezTo>
                  <a:cubicBezTo>
                    <a:pt x="30612" y="7871"/>
                    <a:pt x="30100" y="7394"/>
                    <a:pt x="29874" y="6752"/>
                  </a:cubicBezTo>
                  <a:cubicBezTo>
                    <a:pt x="28469" y="2823"/>
                    <a:pt x="24706" y="1"/>
                    <a:pt x="20277"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4838100" y="3469600"/>
              <a:ext cx="2018425" cy="1053725"/>
            </a:xfrm>
            <a:custGeom>
              <a:avLst/>
              <a:gdLst/>
              <a:ahLst/>
              <a:cxnLst/>
              <a:rect l="l" t="t" r="r" b="b"/>
              <a:pathLst>
                <a:path w="80737" h="42149" extrusionOk="0">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377798" y="4155401"/>
              <a:ext cx="7110743" cy="648364"/>
            </a:xfrm>
            <a:custGeom>
              <a:avLst/>
              <a:gdLst/>
              <a:ahLst/>
              <a:cxnLst/>
              <a:rect l="l" t="t" r="r" b="b"/>
              <a:pathLst>
                <a:path w="285572" h="28409" extrusionOk="0">
                  <a:moveTo>
                    <a:pt x="1" y="1"/>
                  </a:moveTo>
                  <a:lnTo>
                    <a:pt x="1" y="28409"/>
                  </a:lnTo>
                  <a:lnTo>
                    <a:pt x="285572" y="28409"/>
                  </a:lnTo>
                  <a:lnTo>
                    <a:pt x="285572" y="1"/>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20"/>
          <p:cNvSpPr txBox="1">
            <a:spLocks noGrp="1"/>
          </p:cNvSpPr>
          <p:nvPr>
            <p:ph type="title"/>
          </p:nvPr>
        </p:nvSpPr>
        <p:spPr>
          <a:xfrm>
            <a:off x="717525" y="905150"/>
            <a:ext cx="2183400" cy="3727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5000"/>
              <a:buNone/>
              <a:defRPr sz="5000"/>
            </a:lvl1pPr>
            <a:lvl2pPr lvl="1" algn="r" rtl="0">
              <a:spcBef>
                <a:spcPts val="0"/>
              </a:spcBef>
              <a:spcAft>
                <a:spcPts val="0"/>
              </a:spcAft>
              <a:buSzPts val="5000"/>
              <a:buNone/>
              <a:defRPr sz="5000"/>
            </a:lvl2pPr>
            <a:lvl3pPr lvl="2" algn="r" rtl="0">
              <a:spcBef>
                <a:spcPts val="0"/>
              </a:spcBef>
              <a:spcAft>
                <a:spcPts val="0"/>
              </a:spcAft>
              <a:buSzPts val="5000"/>
              <a:buNone/>
              <a:defRPr sz="5000"/>
            </a:lvl3pPr>
            <a:lvl4pPr lvl="3" algn="r" rtl="0">
              <a:spcBef>
                <a:spcPts val="0"/>
              </a:spcBef>
              <a:spcAft>
                <a:spcPts val="0"/>
              </a:spcAft>
              <a:buSzPts val="5000"/>
              <a:buNone/>
              <a:defRPr sz="5000"/>
            </a:lvl4pPr>
            <a:lvl5pPr lvl="4" algn="r" rtl="0">
              <a:spcBef>
                <a:spcPts val="0"/>
              </a:spcBef>
              <a:spcAft>
                <a:spcPts val="0"/>
              </a:spcAft>
              <a:buSzPts val="5000"/>
              <a:buNone/>
              <a:defRPr sz="5000"/>
            </a:lvl5pPr>
            <a:lvl6pPr lvl="5" algn="r" rtl="0">
              <a:spcBef>
                <a:spcPts val="0"/>
              </a:spcBef>
              <a:spcAft>
                <a:spcPts val="0"/>
              </a:spcAft>
              <a:buSzPts val="5000"/>
              <a:buNone/>
              <a:defRPr sz="5000"/>
            </a:lvl6pPr>
            <a:lvl7pPr lvl="6" algn="r" rtl="0">
              <a:spcBef>
                <a:spcPts val="0"/>
              </a:spcBef>
              <a:spcAft>
                <a:spcPts val="0"/>
              </a:spcAft>
              <a:buSzPts val="5000"/>
              <a:buNone/>
              <a:defRPr sz="5000"/>
            </a:lvl7pPr>
            <a:lvl8pPr lvl="7" algn="r" rtl="0">
              <a:spcBef>
                <a:spcPts val="0"/>
              </a:spcBef>
              <a:spcAft>
                <a:spcPts val="0"/>
              </a:spcAft>
              <a:buSzPts val="5000"/>
              <a:buNone/>
              <a:defRPr sz="5000"/>
            </a:lvl8pPr>
            <a:lvl9pPr lvl="8" algn="r" rtl="0">
              <a:spcBef>
                <a:spcPts val="0"/>
              </a:spcBef>
              <a:spcAft>
                <a:spcPts val="0"/>
              </a:spcAft>
              <a:buSzPts val="5000"/>
              <a:buNone/>
              <a:defRPr sz="5000"/>
            </a:lvl9pPr>
          </a:lstStyle>
          <a:p>
            <a:endParaRPr/>
          </a:p>
        </p:txBody>
      </p:sp>
      <p:sp>
        <p:nvSpPr>
          <p:cNvPr id="210" name="Google Shape;210;p20"/>
          <p:cNvSpPr txBox="1">
            <a:spLocks noGrp="1"/>
          </p:cNvSpPr>
          <p:nvPr>
            <p:ph type="subTitle" idx="1"/>
          </p:nvPr>
        </p:nvSpPr>
        <p:spPr>
          <a:xfrm>
            <a:off x="3343550" y="1515050"/>
            <a:ext cx="1529100" cy="6399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11" name="Google Shape;211;p20"/>
          <p:cNvSpPr txBox="1">
            <a:spLocks noGrp="1"/>
          </p:cNvSpPr>
          <p:nvPr>
            <p:ph type="title" idx="2"/>
          </p:nvPr>
        </p:nvSpPr>
        <p:spPr>
          <a:xfrm>
            <a:off x="3343550" y="1130825"/>
            <a:ext cx="1529100" cy="300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latin typeface="Open Sans"/>
                <a:ea typeface="Open Sans"/>
                <a:cs typeface="Open Sans"/>
                <a:sym typeface="Open Sans"/>
              </a:defRPr>
            </a:lvl2pPr>
            <a:lvl3pPr lvl="2" rtl="0">
              <a:spcBef>
                <a:spcPts val="0"/>
              </a:spcBef>
              <a:spcAft>
                <a:spcPts val="0"/>
              </a:spcAft>
              <a:buNone/>
              <a:defRPr sz="1800">
                <a:solidFill>
                  <a:srgbClr val="053B5C"/>
                </a:solidFill>
                <a:latin typeface="Open Sans"/>
                <a:ea typeface="Open Sans"/>
                <a:cs typeface="Open Sans"/>
                <a:sym typeface="Open Sans"/>
              </a:defRPr>
            </a:lvl3pPr>
            <a:lvl4pPr lvl="3" rtl="0">
              <a:spcBef>
                <a:spcPts val="0"/>
              </a:spcBef>
              <a:spcAft>
                <a:spcPts val="0"/>
              </a:spcAft>
              <a:buNone/>
              <a:defRPr sz="1800">
                <a:solidFill>
                  <a:srgbClr val="053B5C"/>
                </a:solidFill>
                <a:latin typeface="Open Sans"/>
                <a:ea typeface="Open Sans"/>
                <a:cs typeface="Open Sans"/>
                <a:sym typeface="Open Sans"/>
              </a:defRPr>
            </a:lvl4pPr>
            <a:lvl5pPr lvl="4" rtl="0">
              <a:spcBef>
                <a:spcPts val="0"/>
              </a:spcBef>
              <a:spcAft>
                <a:spcPts val="0"/>
              </a:spcAft>
              <a:buNone/>
              <a:defRPr sz="1800">
                <a:solidFill>
                  <a:srgbClr val="053B5C"/>
                </a:solidFill>
                <a:latin typeface="Open Sans"/>
                <a:ea typeface="Open Sans"/>
                <a:cs typeface="Open Sans"/>
                <a:sym typeface="Open Sans"/>
              </a:defRPr>
            </a:lvl5pPr>
            <a:lvl6pPr lvl="5" rtl="0">
              <a:spcBef>
                <a:spcPts val="0"/>
              </a:spcBef>
              <a:spcAft>
                <a:spcPts val="0"/>
              </a:spcAft>
              <a:buNone/>
              <a:defRPr sz="1800">
                <a:solidFill>
                  <a:srgbClr val="053B5C"/>
                </a:solidFill>
                <a:latin typeface="Open Sans"/>
                <a:ea typeface="Open Sans"/>
                <a:cs typeface="Open Sans"/>
                <a:sym typeface="Open Sans"/>
              </a:defRPr>
            </a:lvl6pPr>
            <a:lvl7pPr lvl="6" rtl="0">
              <a:spcBef>
                <a:spcPts val="0"/>
              </a:spcBef>
              <a:spcAft>
                <a:spcPts val="0"/>
              </a:spcAft>
              <a:buNone/>
              <a:defRPr sz="1800">
                <a:solidFill>
                  <a:srgbClr val="053B5C"/>
                </a:solidFill>
                <a:latin typeface="Open Sans"/>
                <a:ea typeface="Open Sans"/>
                <a:cs typeface="Open Sans"/>
                <a:sym typeface="Open Sans"/>
              </a:defRPr>
            </a:lvl7pPr>
            <a:lvl8pPr lvl="7" rtl="0">
              <a:spcBef>
                <a:spcPts val="0"/>
              </a:spcBef>
              <a:spcAft>
                <a:spcPts val="0"/>
              </a:spcAft>
              <a:buNone/>
              <a:defRPr sz="1800">
                <a:solidFill>
                  <a:srgbClr val="053B5C"/>
                </a:solidFill>
                <a:latin typeface="Open Sans"/>
                <a:ea typeface="Open Sans"/>
                <a:cs typeface="Open Sans"/>
                <a:sym typeface="Open Sans"/>
              </a:defRPr>
            </a:lvl8pPr>
            <a:lvl9pPr lvl="8" rtl="0">
              <a:spcBef>
                <a:spcPts val="0"/>
              </a:spcBef>
              <a:spcAft>
                <a:spcPts val="0"/>
              </a:spcAft>
              <a:buNone/>
              <a:defRPr sz="1800">
                <a:solidFill>
                  <a:srgbClr val="053B5C"/>
                </a:solidFill>
                <a:latin typeface="Open Sans"/>
                <a:ea typeface="Open Sans"/>
                <a:cs typeface="Open Sans"/>
                <a:sym typeface="Open Sans"/>
              </a:defRPr>
            </a:lvl9pPr>
          </a:lstStyle>
          <a:p>
            <a:endParaRPr/>
          </a:p>
        </p:txBody>
      </p:sp>
      <p:sp>
        <p:nvSpPr>
          <p:cNvPr id="212" name="Google Shape;212;p20"/>
          <p:cNvSpPr txBox="1">
            <a:spLocks noGrp="1"/>
          </p:cNvSpPr>
          <p:nvPr>
            <p:ph type="subTitle" idx="3"/>
          </p:nvPr>
        </p:nvSpPr>
        <p:spPr>
          <a:xfrm>
            <a:off x="5120450" y="1515050"/>
            <a:ext cx="1529100" cy="6399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13" name="Google Shape;213;p20"/>
          <p:cNvSpPr txBox="1">
            <a:spLocks noGrp="1"/>
          </p:cNvSpPr>
          <p:nvPr>
            <p:ph type="title" idx="4"/>
          </p:nvPr>
        </p:nvSpPr>
        <p:spPr>
          <a:xfrm>
            <a:off x="5120463" y="1130825"/>
            <a:ext cx="1529100" cy="300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latin typeface="Open Sans"/>
                <a:ea typeface="Open Sans"/>
                <a:cs typeface="Open Sans"/>
                <a:sym typeface="Open Sans"/>
              </a:defRPr>
            </a:lvl2pPr>
            <a:lvl3pPr lvl="2" rtl="0">
              <a:spcBef>
                <a:spcPts val="0"/>
              </a:spcBef>
              <a:spcAft>
                <a:spcPts val="0"/>
              </a:spcAft>
              <a:buNone/>
              <a:defRPr sz="1800">
                <a:solidFill>
                  <a:srgbClr val="053B5C"/>
                </a:solidFill>
                <a:latin typeface="Open Sans"/>
                <a:ea typeface="Open Sans"/>
                <a:cs typeface="Open Sans"/>
                <a:sym typeface="Open Sans"/>
              </a:defRPr>
            </a:lvl3pPr>
            <a:lvl4pPr lvl="3" rtl="0">
              <a:spcBef>
                <a:spcPts val="0"/>
              </a:spcBef>
              <a:spcAft>
                <a:spcPts val="0"/>
              </a:spcAft>
              <a:buNone/>
              <a:defRPr sz="1800">
                <a:solidFill>
                  <a:srgbClr val="053B5C"/>
                </a:solidFill>
                <a:latin typeface="Open Sans"/>
                <a:ea typeface="Open Sans"/>
                <a:cs typeface="Open Sans"/>
                <a:sym typeface="Open Sans"/>
              </a:defRPr>
            </a:lvl4pPr>
            <a:lvl5pPr lvl="4" rtl="0">
              <a:spcBef>
                <a:spcPts val="0"/>
              </a:spcBef>
              <a:spcAft>
                <a:spcPts val="0"/>
              </a:spcAft>
              <a:buNone/>
              <a:defRPr sz="1800">
                <a:solidFill>
                  <a:srgbClr val="053B5C"/>
                </a:solidFill>
                <a:latin typeface="Open Sans"/>
                <a:ea typeface="Open Sans"/>
                <a:cs typeface="Open Sans"/>
                <a:sym typeface="Open Sans"/>
              </a:defRPr>
            </a:lvl5pPr>
            <a:lvl6pPr lvl="5" rtl="0">
              <a:spcBef>
                <a:spcPts val="0"/>
              </a:spcBef>
              <a:spcAft>
                <a:spcPts val="0"/>
              </a:spcAft>
              <a:buNone/>
              <a:defRPr sz="1800">
                <a:solidFill>
                  <a:srgbClr val="053B5C"/>
                </a:solidFill>
                <a:latin typeface="Open Sans"/>
                <a:ea typeface="Open Sans"/>
                <a:cs typeface="Open Sans"/>
                <a:sym typeface="Open Sans"/>
              </a:defRPr>
            </a:lvl6pPr>
            <a:lvl7pPr lvl="6" rtl="0">
              <a:spcBef>
                <a:spcPts val="0"/>
              </a:spcBef>
              <a:spcAft>
                <a:spcPts val="0"/>
              </a:spcAft>
              <a:buNone/>
              <a:defRPr sz="1800">
                <a:solidFill>
                  <a:srgbClr val="053B5C"/>
                </a:solidFill>
                <a:latin typeface="Open Sans"/>
                <a:ea typeface="Open Sans"/>
                <a:cs typeface="Open Sans"/>
                <a:sym typeface="Open Sans"/>
              </a:defRPr>
            </a:lvl7pPr>
            <a:lvl8pPr lvl="7" rtl="0">
              <a:spcBef>
                <a:spcPts val="0"/>
              </a:spcBef>
              <a:spcAft>
                <a:spcPts val="0"/>
              </a:spcAft>
              <a:buNone/>
              <a:defRPr sz="1800">
                <a:solidFill>
                  <a:srgbClr val="053B5C"/>
                </a:solidFill>
                <a:latin typeface="Open Sans"/>
                <a:ea typeface="Open Sans"/>
                <a:cs typeface="Open Sans"/>
                <a:sym typeface="Open Sans"/>
              </a:defRPr>
            </a:lvl8pPr>
            <a:lvl9pPr lvl="8" rtl="0">
              <a:spcBef>
                <a:spcPts val="0"/>
              </a:spcBef>
              <a:spcAft>
                <a:spcPts val="0"/>
              </a:spcAft>
              <a:buNone/>
              <a:defRPr sz="1800">
                <a:solidFill>
                  <a:srgbClr val="053B5C"/>
                </a:solidFill>
                <a:latin typeface="Open Sans"/>
                <a:ea typeface="Open Sans"/>
                <a:cs typeface="Open Sans"/>
                <a:sym typeface="Open Sans"/>
              </a:defRPr>
            </a:lvl9pPr>
          </a:lstStyle>
          <a:p>
            <a:endParaRPr/>
          </a:p>
        </p:txBody>
      </p:sp>
      <p:sp>
        <p:nvSpPr>
          <p:cNvPr id="214" name="Google Shape;214;p20"/>
          <p:cNvSpPr txBox="1">
            <a:spLocks noGrp="1"/>
          </p:cNvSpPr>
          <p:nvPr>
            <p:ph type="subTitle" idx="5"/>
          </p:nvPr>
        </p:nvSpPr>
        <p:spPr>
          <a:xfrm>
            <a:off x="6897375" y="1515050"/>
            <a:ext cx="1529100" cy="6399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215" name="Google Shape;215;p20"/>
          <p:cNvSpPr txBox="1">
            <a:spLocks noGrp="1"/>
          </p:cNvSpPr>
          <p:nvPr>
            <p:ph type="title" idx="6"/>
          </p:nvPr>
        </p:nvSpPr>
        <p:spPr>
          <a:xfrm>
            <a:off x="6897375" y="1130825"/>
            <a:ext cx="1529100" cy="3000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800">
                <a:solidFill>
                  <a:srgbClr val="053B5C"/>
                </a:solidFill>
              </a:defRPr>
            </a:lvl1pPr>
            <a:lvl2pPr lvl="1" rtl="0">
              <a:spcBef>
                <a:spcPts val="0"/>
              </a:spcBef>
              <a:spcAft>
                <a:spcPts val="0"/>
              </a:spcAft>
              <a:buNone/>
              <a:defRPr sz="1800">
                <a:solidFill>
                  <a:srgbClr val="053B5C"/>
                </a:solidFill>
                <a:latin typeface="Open Sans"/>
                <a:ea typeface="Open Sans"/>
                <a:cs typeface="Open Sans"/>
                <a:sym typeface="Open Sans"/>
              </a:defRPr>
            </a:lvl2pPr>
            <a:lvl3pPr lvl="2" rtl="0">
              <a:spcBef>
                <a:spcPts val="0"/>
              </a:spcBef>
              <a:spcAft>
                <a:spcPts val="0"/>
              </a:spcAft>
              <a:buNone/>
              <a:defRPr sz="1800">
                <a:solidFill>
                  <a:srgbClr val="053B5C"/>
                </a:solidFill>
                <a:latin typeface="Open Sans"/>
                <a:ea typeface="Open Sans"/>
                <a:cs typeface="Open Sans"/>
                <a:sym typeface="Open Sans"/>
              </a:defRPr>
            </a:lvl3pPr>
            <a:lvl4pPr lvl="3" rtl="0">
              <a:spcBef>
                <a:spcPts val="0"/>
              </a:spcBef>
              <a:spcAft>
                <a:spcPts val="0"/>
              </a:spcAft>
              <a:buNone/>
              <a:defRPr sz="1800">
                <a:solidFill>
                  <a:srgbClr val="053B5C"/>
                </a:solidFill>
                <a:latin typeface="Open Sans"/>
                <a:ea typeface="Open Sans"/>
                <a:cs typeface="Open Sans"/>
                <a:sym typeface="Open Sans"/>
              </a:defRPr>
            </a:lvl4pPr>
            <a:lvl5pPr lvl="4" rtl="0">
              <a:spcBef>
                <a:spcPts val="0"/>
              </a:spcBef>
              <a:spcAft>
                <a:spcPts val="0"/>
              </a:spcAft>
              <a:buNone/>
              <a:defRPr sz="1800">
                <a:solidFill>
                  <a:srgbClr val="053B5C"/>
                </a:solidFill>
                <a:latin typeface="Open Sans"/>
                <a:ea typeface="Open Sans"/>
                <a:cs typeface="Open Sans"/>
                <a:sym typeface="Open Sans"/>
              </a:defRPr>
            </a:lvl5pPr>
            <a:lvl6pPr lvl="5" rtl="0">
              <a:spcBef>
                <a:spcPts val="0"/>
              </a:spcBef>
              <a:spcAft>
                <a:spcPts val="0"/>
              </a:spcAft>
              <a:buNone/>
              <a:defRPr sz="1800">
                <a:solidFill>
                  <a:srgbClr val="053B5C"/>
                </a:solidFill>
                <a:latin typeface="Open Sans"/>
                <a:ea typeface="Open Sans"/>
                <a:cs typeface="Open Sans"/>
                <a:sym typeface="Open Sans"/>
              </a:defRPr>
            </a:lvl6pPr>
            <a:lvl7pPr lvl="6" rtl="0">
              <a:spcBef>
                <a:spcPts val="0"/>
              </a:spcBef>
              <a:spcAft>
                <a:spcPts val="0"/>
              </a:spcAft>
              <a:buNone/>
              <a:defRPr sz="1800">
                <a:solidFill>
                  <a:srgbClr val="053B5C"/>
                </a:solidFill>
                <a:latin typeface="Open Sans"/>
                <a:ea typeface="Open Sans"/>
                <a:cs typeface="Open Sans"/>
                <a:sym typeface="Open Sans"/>
              </a:defRPr>
            </a:lvl7pPr>
            <a:lvl8pPr lvl="7" rtl="0">
              <a:spcBef>
                <a:spcPts val="0"/>
              </a:spcBef>
              <a:spcAft>
                <a:spcPts val="0"/>
              </a:spcAft>
              <a:buNone/>
              <a:defRPr sz="1800">
                <a:solidFill>
                  <a:srgbClr val="053B5C"/>
                </a:solidFill>
                <a:latin typeface="Open Sans"/>
                <a:ea typeface="Open Sans"/>
                <a:cs typeface="Open Sans"/>
                <a:sym typeface="Open Sans"/>
              </a:defRPr>
            </a:lvl8pPr>
            <a:lvl9pPr lvl="8" rtl="0">
              <a:spcBef>
                <a:spcPts val="0"/>
              </a:spcBef>
              <a:spcAft>
                <a:spcPts val="0"/>
              </a:spcAft>
              <a:buNone/>
              <a:defRPr sz="1800">
                <a:solidFill>
                  <a:srgbClr val="053B5C"/>
                </a:solidFill>
                <a:latin typeface="Open Sans"/>
                <a:ea typeface="Open Sans"/>
                <a:cs typeface="Open Sans"/>
                <a:sym typeface="Open San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ree Columns 3">
  <p:cSld name="CUSTOM_13">
    <p:bg>
      <p:bgPr>
        <a:solidFill>
          <a:schemeClr val="dk2"/>
        </a:solidFill>
        <a:effectLst/>
      </p:bgPr>
    </p:bg>
    <p:spTree>
      <p:nvGrpSpPr>
        <p:cNvPr id="1" name="Shape 216"/>
        <p:cNvGrpSpPr/>
        <p:nvPr/>
      </p:nvGrpSpPr>
      <p:grpSpPr>
        <a:xfrm>
          <a:off x="0" y="0"/>
          <a:ext cx="0" cy="0"/>
          <a:chOff x="0" y="0"/>
          <a:chExt cx="0" cy="0"/>
        </a:xfrm>
      </p:grpSpPr>
      <p:sp>
        <p:nvSpPr>
          <p:cNvPr id="217" name="Google Shape;217;p21"/>
          <p:cNvSpPr/>
          <p:nvPr/>
        </p:nvSpPr>
        <p:spPr>
          <a:xfrm flipH="1">
            <a:off x="3222649" y="1592997"/>
            <a:ext cx="5854826" cy="2933425"/>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1"/>
          <p:cNvSpPr/>
          <p:nvPr/>
        </p:nvSpPr>
        <p:spPr>
          <a:xfrm>
            <a:off x="70" y="850947"/>
            <a:ext cx="8179245" cy="4098021"/>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1"/>
          <p:cNvSpPr/>
          <p:nvPr/>
        </p:nvSpPr>
        <p:spPr>
          <a:xfrm>
            <a:off x="82" y="3040134"/>
            <a:ext cx="9143830" cy="2103365"/>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1" name="Google Shape;221;p21"/>
          <p:cNvSpPr txBox="1">
            <a:spLocks noGrp="1"/>
          </p:cNvSpPr>
          <p:nvPr>
            <p:ph type="subTitle" idx="1"/>
          </p:nvPr>
        </p:nvSpPr>
        <p:spPr>
          <a:xfrm>
            <a:off x="116255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
        <p:nvSpPr>
          <p:cNvPr id="222" name="Google Shape;222;p21"/>
          <p:cNvSpPr txBox="1">
            <a:spLocks noGrp="1"/>
          </p:cNvSpPr>
          <p:nvPr>
            <p:ph type="title" idx="2"/>
          </p:nvPr>
        </p:nvSpPr>
        <p:spPr>
          <a:xfrm>
            <a:off x="116253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23" name="Google Shape;223;p21"/>
          <p:cNvSpPr txBox="1">
            <a:spLocks noGrp="1"/>
          </p:cNvSpPr>
          <p:nvPr>
            <p:ph type="subTitle" idx="3"/>
          </p:nvPr>
        </p:nvSpPr>
        <p:spPr>
          <a:xfrm>
            <a:off x="357960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
        <p:nvSpPr>
          <p:cNvPr id="224" name="Google Shape;224;p21"/>
          <p:cNvSpPr txBox="1">
            <a:spLocks noGrp="1"/>
          </p:cNvSpPr>
          <p:nvPr>
            <p:ph type="title" idx="4"/>
          </p:nvPr>
        </p:nvSpPr>
        <p:spPr>
          <a:xfrm>
            <a:off x="357958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25" name="Google Shape;225;p21"/>
          <p:cNvSpPr txBox="1">
            <a:spLocks noGrp="1"/>
          </p:cNvSpPr>
          <p:nvPr>
            <p:ph type="subTitle" idx="5"/>
          </p:nvPr>
        </p:nvSpPr>
        <p:spPr>
          <a:xfrm>
            <a:off x="599665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
        <p:nvSpPr>
          <p:cNvPr id="226" name="Google Shape;226;p21"/>
          <p:cNvSpPr txBox="1">
            <a:spLocks noGrp="1"/>
          </p:cNvSpPr>
          <p:nvPr>
            <p:ph type="title" idx="6"/>
          </p:nvPr>
        </p:nvSpPr>
        <p:spPr>
          <a:xfrm>
            <a:off x="599663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489925" y="2573725"/>
            <a:ext cx="2288400" cy="779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5" name="Google Shape;15;p3"/>
          <p:cNvSpPr txBox="1">
            <a:spLocks noGrp="1"/>
          </p:cNvSpPr>
          <p:nvPr>
            <p:ph type="title" idx="2" hasCustomPrompt="1"/>
          </p:nvPr>
        </p:nvSpPr>
        <p:spPr>
          <a:xfrm>
            <a:off x="1489925" y="1220113"/>
            <a:ext cx="1132200" cy="1368900"/>
          </a:xfrm>
          <a:prstGeom prst="rect">
            <a:avLst/>
          </a:prstGeom>
        </p:spPr>
        <p:txBody>
          <a:bodyPr spcFirstLastPara="1" wrap="square" lIns="91425" tIns="91425" rIns="91425" bIns="91425" anchor="b"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6" name="Google Shape;16;p3"/>
          <p:cNvSpPr txBox="1">
            <a:spLocks noGrp="1"/>
          </p:cNvSpPr>
          <p:nvPr>
            <p:ph type="subTitle" idx="1"/>
          </p:nvPr>
        </p:nvSpPr>
        <p:spPr>
          <a:xfrm>
            <a:off x="1489925" y="3205500"/>
            <a:ext cx="2452200" cy="622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ly Title 1">
  <p:cSld name="CUSTOM_7">
    <p:bg>
      <p:bgPr>
        <a:solidFill>
          <a:schemeClr val="dk2"/>
        </a:solidFill>
        <a:effectLst/>
      </p:bgPr>
    </p:bg>
    <p:spTree>
      <p:nvGrpSpPr>
        <p:cNvPr id="1" name="Shape 227"/>
        <p:cNvGrpSpPr/>
        <p:nvPr/>
      </p:nvGrpSpPr>
      <p:grpSpPr>
        <a:xfrm>
          <a:off x="0" y="0"/>
          <a:ext cx="0" cy="0"/>
          <a:chOff x="0" y="0"/>
          <a:chExt cx="0" cy="0"/>
        </a:xfrm>
      </p:grpSpPr>
      <p:sp>
        <p:nvSpPr>
          <p:cNvPr id="228" name="Google Shape;228;p22"/>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229" name="Google Shape;229;p22"/>
          <p:cNvGrpSpPr/>
          <p:nvPr/>
        </p:nvGrpSpPr>
        <p:grpSpPr>
          <a:xfrm>
            <a:off x="5496559" y="4259725"/>
            <a:ext cx="3647441" cy="883785"/>
            <a:chOff x="5496559" y="4280025"/>
            <a:chExt cx="3647441" cy="883785"/>
          </a:xfrm>
        </p:grpSpPr>
        <p:sp>
          <p:nvSpPr>
            <p:cNvPr id="230" name="Google Shape;230;p22"/>
            <p:cNvSpPr/>
            <p:nvPr/>
          </p:nvSpPr>
          <p:spPr>
            <a:xfrm flipH="1">
              <a:off x="7110116" y="4280025"/>
              <a:ext cx="2033884" cy="88378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2"/>
            <p:cNvSpPr/>
            <p:nvPr/>
          </p:nvSpPr>
          <p:spPr>
            <a:xfrm>
              <a:off x="5496559" y="4663290"/>
              <a:ext cx="1937483" cy="500521"/>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wo Columns 1">
  <p:cSld name="CUSTOM_4">
    <p:spTree>
      <p:nvGrpSpPr>
        <p:cNvPr id="1" name="Shape 232"/>
        <p:cNvGrpSpPr/>
        <p:nvPr/>
      </p:nvGrpSpPr>
      <p:grpSpPr>
        <a:xfrm>
          <a:off x="0" y="0"/>
          <a:ext cx="0" cy="0"/>
          <a:chOff x="0" y="0"/>
          <a:chExt cx="0" cy="0"/>
        </a:xfrm>
      </p:grpSpPr>
      <p:grpSp>
        <p:nvGrpSpPr>
          <p:cNvPr id="233" name="Google Shape;233;p23"/>
          <p:cNvGrpSpPr/>
          <p:nvPr/>
        </p:nvGrpSpPr>
        <p:grpSpPr>
          <a:xfrm rot="-199848">
            <a:off x="7416046" y="3853117"/>
            <a:ext cx="581719" cy="921601"/>
            <a:chOff x="-1904298" y="1056455"/>
            <a:chExt cx="581725" cy="921611"/>
          </a:xfrm>
        </p:grpSpPr>
        <p:sp>
          <p:nvSpPr>
            <p:cNvPr id="234" name="Google Shape;234;p23"/>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23"/>
          <p:cNvGrpSpPr/>
          <p:nvPr/>
        </p:nvGrpSpPr>
        <p:grpSpPr>
          <a:xfrm>
            <a:off x="6704539" y="3934149"/>
            <a:ext cx="878448" cy="863379"/>
            <a:chOff x="-5358445" y="839844"/>
            <a:chExt cx="1391711" cy="1367837"/>
          </a:xfrm>
        </p:grpSpPr>
        <p:sp>
          <p:nvSpPr>
            <p:cNvPr id="237" name="Google Shape;237;p23"/>
            <p:cNvSpPr/>
            <p:nvPr/>
          </p:nvSpPr>
          <p:spPr>
            <a:xfrm>
              <a:off x="-5358445" y="839844"/>
              <a:ext cx="1391711" cy="1367419"/>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5168235" y="1050330"/>
              <a:ext cx="1163208" cy="1157351"/>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23"/>
          <p:cNvGrpSpPr/>
          <p:nvPr/>
        </p:nvGrpSpPr>
        <p:grpSpPr>
          <a:xfrm rot="-1263781">
            <a:off x="7715407" y="4030012"/>
            <a:ext cx="890375" cy="822935"/>
            <a:chOff x="-1855532" y="1600966"/>
            <a:chExt cx="890361" cy="822923"/>
          </a:xfrm>
        </p:grpSpPr>
        <p:sp>
          <p:nvSpPr>
            <p:cNvPr id="240" name="Google Shape;240;p23"/>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 name="Google Shape;242;p23"/>
          <p:cNvGrpSpPr/>
          <p:nvPr/>
        </p:nvGrpSpPr>
        <p:grpSpPr>
          <a:xfrm>
            <a:off x="1" y="2854047"/>
            <a:ext cx="9144001" cy="2289456"/>
            <a:chOff x="271750" y="2423875"/>
            <a:chExt cx="7077400" cy="1772025"/>
          </a:xfrm>
        </p:grpSpPr>
        <p:sp>
          <p:nvSpPr>
            <p:cNvPr id="243" name="Google Shape;243;p23"/>
            <p:cNvSpPr/>
            <p:nvPr/>
          </p:nvSpPr>
          <p:spPr>
            <a:xfrm>
              <a:off x="277700" y="2423875"/>
              <a:ext cx="7071450" cy="1772025"/>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271750" y="3380525"/>
              <a:ext cx="1876450" cy="81537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1828200" y="3808500"/>
              <a:ext cx="1499600" cy="387400"/>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 name="Google Shape;246;p23"/>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400">
                <a:solidFill>
                  <a:srgbClr val="053B5C"/>
                </a:solidFill>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247" name="Google Shape;247;p23"/>
          <p:cNvSpPr txBox="1">
            <a:spLocks noGrp="1"/>
          </p:cNvSpPr>
          <p:nvPr>
            <p:ph type="title" idx="2"/>
          </p:nvPr>
        </p:nvSpPr>
        <p:spPr>
          <a:xfrm>
            <a:off x="3673625" y="1682250"/>
            <a:ext cx="1813800" cy="492600"/>
          </a:xfrm>
          <a:prstGeom prst="rect">
            <a:avLst/>
          </a:prstGeom>
          <a:noFill/>
        </p:spPr>
        <p:txBody>
          <a:bodyPr spcFirstLastPara="1" wrap="square" lIns="91425" tIns="91425" rIns="91425" bIns="91425" anchor="b" anchorCtr="0">
            <a:noAutofit/>
          </a:bodyPr>
          <a:lstStyle>
            <a:lvl1pPr lvl="0" algn="r" rtl="0">
              <a:spcBef>
                <a:spcPts val="0"/>
              </a:spcBef>
              <a:spcAft>
                <a:spcPts val="0"/>
              </a:spcAft>
              <a:buNone/>
              <a:defRPr sz="2000"/>
            </a:lvl1pPr>
            <a:lvl2pPr lvl="1" algn="r" rtl="0">
              <a:spcBef>
                <a:spcPts val="0"/>
              </a:spcBef>
              <a:spcAft>
                <a:spcPts val="0"/>
              </a:spcAft>
              <a:buNone/>
              <a:defRPr sz="2000"/>
            </a:lvl2pPr>
            <a:lvl3pPr lvl="2" algn="r" rtl="0">
              <a:spcBef>
                <a:spcPts val="0"/>
              </a:spcBef>
              <a:spcAft>
                <a:spcPts val="0"/>
              </a:spcAft>
              <a:buNone/>
              <a:defRPr sz="2000"/>
            </a:lvl3pPr>
            <a:lvl4pPr lvl="3" algn="r" rtl="0">
              <a:spcBef>
                <a:spcPts val="0"/>
              </a:spcBef>
              <a:spcAft>
                <a:spcPts val="0"/>
              </a:spcAft>
              <a:buNone/>
              <a:defRPr sz="2000"/>
            </a:lvl4pPr>
            <a:lvl5pPr lvl="4" algn="r" rtl="0">
              <a:spcBef>
                <a:spcPts val="0"/>
              </a:spcBef>
              <a:spcAft>
                <a:spcPts val="0"/>
              </a:spcAft>
              <a:buNone/>
              <a:defRPr sz="2000"/>
            </a:lvl5pPr>
            <a:lvl6pPr lvl="5" algn="r" rtl="0">
              <a:spcBef>
                <a:spcPts val="0"/>
              </a:spcBef>
              <a:spcAft>
                <a:spcPts val="0"/>
              </a:spcAft>
              <a:buNone/>
              <a:defRPr sz="2000"/>
            </a:lvl6pPr>
            <a:lvl7pPr lvl="6" algn="r" rtl="0">
              <a:spcBef>
                <a:spcPts val="0"/>
              </a:spcBef>
              <a:spcAft>
                <a:spcPts val="0"/>
              </a:spcAft>
              <a:buNone/>
              <a:defRPr sz="2000"/>
            </a:lvl7pPr>
            <a:lvl8pPr lvl="7" algn="r" rtl="0">
              <a:spcBef>
                <a:spcPts val="0"/>
              </a:spcBef>
              <a:spcAft>
                <a:spcPts val="0"/>
              </a:spcAft>
              <a:buNone/>
              <a:defRPr sz="2000"/>
            </a:lvl8pPr>
            <a:lvl9pPr lvl="8" algn="r" rtl="0">
              <a:spcBef>
                <a:spcPts val="0"/>
              </a:spcBef>
              <a:spcAft>
                <a:spcPts val="0"/>
              </a:spcAft>
              <a:buNone/>
              <a:defRPr sz="2000"/>
            </a:lvl9pPr>
          </a:lstStyle>
          <a:p>
            <a:endParaRPr/>
          </a:p>
        </p:txBody>
      </p:sp>
      <p:sp>
        <p:nvSpPr>
          <p:cNvPr id="248" name="Google Shape;248;p23"/>
          <p:cNvSpPr txBox="1">
            <a:spLocks noGrp="1"/>
          </p:cNvSpPr>
          <p:nvPr>
            <p:ph type="subTitle" idx="1"/>
          </p:nvPr>
        </p:nvSpPr>
        <p:spPr>
          <a:xfrm>
            <a:off x="3576125" y="2161750"/>
            <a:ext cx="1911300" cy="1461000"/>
          </a:xfrm>
          <a:prstGeom prst="rect">
            <a:avLst/>
          </a:prstGeom>
          <a:noFill/>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
        <p:nvSpPr>
          <p:cNvPr id="249" name="Google Shape;249;p23"/>
          <p:cNvSpPr txBox="1">
            <a:spLocks noGrp="1"/>
          </p:cNvSpPr>
          <p:nvPr>
            <p:ph type="title" idx="3"/>
          </p:nvPr>
        </p:nvSpPr>
        <p:spPr>
          <a:xfrm>
            <a:off x="6251400" y="1682250"/>
            <a:ext cx="1813800" cy="492600"/>
          </a:xfrm>
          <a:prstGeom prst="rect">
            <a:avLst/>
          </a:prstGeom>
          <a:noFill/>
        </p:spPr>
        <p:txBody>
          <a:bodyPr spcFirstLastPara="1" wrap="square" lIns="91425" tIns="91425" rIns="91425" bIns="91425" anchor="b" anchorCtr="0">
            <a:noAutofit/>
          </a:bodyPr>
          <a:lstStyle>
            <a:lvl1pPr lvl="0" algn="r" rtl="0">
              <a:spcBef>
                <a:spcPts val="0"/>
              </a:spcBef>
              <a:spcAft>
                <a:spcPts val="0"/>
              </a:spcAft>
              <a:buNone/>
              <a:defRPr sz="2000"/>
            </a:lvl1pPr>
            <a:lvl2pPr lvl="1" algn="r" rtl="0">
              <a:spcBef>
                <a:spcPts val="0"/>
              </a:spcBef>
              <a:spcAft>
                <a:spcPts val="0"/>
              </a:spcAft>
              <a:buNone/>
              <a:defRPr sz="2000"/>
            </a:lvl2pPr>
            <a:lvl3pPr lvl="2" algn="r" rtl="0">
              <a:spcBef>
                <a:spcPts val="0"/>
              </a:spcBef>
              <a:spcAft>
                <a:spcPts val="0"/>
              </a:spcAft>
              <a:buNone/>
              <a:defRPr sz="2000"/>
            </a:lvl3pPr>
            <a:lvl4pPr lvl="3" algn="r" rtl="0">
              <a:spcBef>
                <a:spcPts val="0"/>
              </a:spcBef>
              <a:spcAft>
                <a:spcPts val="0"/>
              </a:spcAft>
              <a:buNone/>
              <a:defRPr sz="2000"/>
            </a:lvl4pPr>
            <a:lvl5pPr lvl="4" algn="r" rtl="0">
              <a:spcBef>
                <a:spcPts val="0"/>
              </a:spcBef>
              <a:spcAft>
                <a:spcPts val="0"/>
              </a:spcAft>
              <a:buNone/>
              <a:defRPr sz="2000"/>
            </a:lvl5pPr>
            <a:lvl6pPr lvl="5" algn="r" rtl="0">
              <a:spcBef>
                <a:spcPts val="0"/>
              </a:spcBef>
              <a:spcAft>
                <a:spcPts val="0"/>
              </a:spcAft>
              <a:buNone/>
              <a:defRPr sz="2000"/>
            </a:lvl6pPr>
            <a:lvl7pPr lvl="6" algn="r" rtl="0">
              <a:spcBef>
                <a:spcPts val="0"/>
              </a:spcBef>
              <a:spcAft>
                <a:spcPts val="0"/>
              </a:spcAft>
              <a:buNone/>
              <a:defRPr sz="2000"/>
            </a:lvl7pPr>
            <a:lvl8pPr lvl="7" algn="r" rtl="0">
              <a:spcBef>
                <a:spcPts val="0"/>
              </a:spcBef>
              <a:spcAft>
                <a:spcPts val="0"/>
              </a:spcAft>
              <a:buNone/>
              <a:defRPr sz="2000"/>
            </a:lvl8pPr>
            <a:lvl9pPr lvl="8" algn="r" rtl="0">
              <a:spcBef>
                <a:spcPts val="0"/>
              </a:spcBef>
              <a:spcAft>
                <a:spcPts val="0"/>
              </a:spcAft>
              <a:buNone/>
              <a:defRPr sz="2000"/>
            </a:lvl9pPr>
          </a:lstStyle>
          <a:p>
            <a:endParaRPr/>
          </a:p>
        </p:txBody>
      </p:sp>
      <p:sp>
        <p:nvSpPr>
          <p:cNvPr id="250" name="Google Shape;250;p23"/>
          <p:cNvSpPr txBox="1">
            <a:spLocks noGrp="1"/>
          </p:cNvSpPr>
          <p:nvPr>
            <p:ph type="subTitle" idx="4"/>
          </p:nvPr>
        </p:nvSpPr>
        <p:spPr>
          <a:xfrm>
            <a:off x="6154025" y="2161750"/>
            <a:ext cx="1911300" cy="1461000"/>
          </a:xfrm>
          <a:prstGeom prst="rect">
            <a:avLst/>
          </a:prstGeom>
          <a:noFill/>
        </p:spPr>
        <p:txBody>
          <a:bodyPr spcFirstLastPara="1" wrap="square" lIns="91425" tIns="91425" rIns="91425" bIns="91425" anchor="t" anchorCtr="0">
            <a:noAutofit/>
          </a:bodyPr>
          <a:lstStyle>
            <a:lvl1pPr lvl="0" algn="r" rtl="0">
              <a:spcBef>
                <a:spcPts val="0"/>
              </a:spcBef>
              <a:spcAft>
                <a:spcPts val="0"/>
              </a:spcAft>
              <a:buNone/>
              <a:defRPr>
                <a:solidFill>
                  <a:srgbClr val="053B5C"/>
                </a:solidFill>
              </a:defRPr>
            </a:lvl1pPr>
            <a:lvl2pPr lvl="1" algn="r" rtl="0">
              <a:spcBef>
                <a:spcPts val="1600"/>
              </a:spcBef>
              <a:spcAft>
                <a:spcPts val="0"/>
              </a:spcAft>
              <a:buNone/>
              <a:defRPr>
                <a:solidFill>
                  <a:srgbClr val="053B5C"/>
                </a:solidFill>
              </a:defRPr>
            </a:lvl2pPr>
            <a:lvl3pPr lvl="2" algn="r" rtl="0">
              <a:spcBef>
                <a:spcPts val="1600"/>
              </a:spcBef>
              <a:spcAft>
                <a:spcPts val="0"/>
              </a:spcAft>
              <a:buNone/>
              <a:defRPr>
                <a:solidFill>
                  <a:srgbClr val="053B5C"/>
                </a:solidFill>
              </a:defRPr>
            </a:lvl3pPr>
            <a:lvl4pPr lvl="3" algn="r" rtl="0">
              <a:spcBef>
                <a:spcPts val="1600"/>
              </a:spcBef>
              <a:spcAft>
                <a:spcPts val="0"/>
              </a:spcAft>
              <a:buNone/>
              <a:defRPr>
                <a:solidFill>
                  <a:srgbClr val="053B5C"/>
                </a:solidFill>
              </a:defRPr>
            </a:lvl4pPr>
            <a:lvl5pPr lvl="4" algn="r" rtl="0">
              <a:spcBef>
                <a:spcPts val="1600"/>
              </a:spcBef>
              <a:spcAft>
                <a:spcPts val="0"/>
              </a:spcAft>
              <a:buNone/>
              <a:defRPr>
                <a:solidFill>
                  <a:srgbClr val="053B5C"/>
                </a:solidFill>
              </a:defRPr>
            </a:lvl5pPr>
            <a:lvl6pPr lvl="5" algn="r" rtl="0">
              <a:spcBef>
                <a:spcPts val="1600"/>
              </a:spcBef>
              <a:spcAft>
                <a:spcPts val="0"/>
              </a:spcAft>
              <a:buNone/>
              <a:defRPr>
                <a:solidFill>
                  <a:srgbClr val="053B5C"/>
                </a:solidFill>
              </a:defRPr>
            </a:lvl6pPr>
            <a:lvl7pPr lvl="6" algn="r" rtl="0">
              <a:spcBef>
                <a:spcPts val="1600"/>
              </a:spcBef>
              <a:spcAft>
                <a:spcPts val="0"/>
              </a:spcAft>
              <a:buNone/>
              <a:defRPr>
                <a:solidFill>
                  <a:srgbClr val="053B5C"/>
                </a:solidFill>
              </a:defRPr>
            </a:lvl7pPr>
            <a:lvl8pPr lvl="7" algn="r" rtl="0">
              <a:spcBef>
                <a:spcPts val="1600"/>
              </a:spcBef>
              <a:spcAft>
                <a:spcPts val="0"/>
              </a:spcAft>
              <a:buNone/>
              <a:defRPr>
                <a:solidFill>
                  <a:srgbClr val="053B5C"/>
                </a:solidFill>
              </a:defRPr>
            </a:lvl8pPr>
            <a:lvl9pPr lvl="8" algn="r" rtl="0">
              <a:spcBef>
                <a:spcPts val="1600"/>
              </a:spcBef>
              <a:spcAft>
                <a:spcPts val="1600"/>
              </a:spcAft>
              <a:buNone/>
              <a:defRPr>
                <a:solidFill>
                  <a:srgbClr val="053B5C"/>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ix Columns">
  <p:cSld name="CUSTOM_8">
    <p:bg>
      <p:bgPr>
        <a:solidFill>
          <a:schemeClr val="dk2"/>
        </a:solidFill>
        <a:effectLst/>
      </p:bgPr>
    </p:bg>
    <p:spTree>
      <p:nvGrpSpPr>
        <p:cNvPr id="1" name="Shape 251"/>
        <p:cNvGrpSpPr/>
        <p:nvPr/>
      </p:nvGrpSpPr>
      <p:grpSpPr>
        <a:xfrm>
          <a:off x="0" y="0"/>
          <a:ext cx="0" cy="0"/>
          <a:chOff x="0" y="0"/>
          <a:chExt cx="0" cy="0"/>
        </a:xfrm>
      </p:grpSpPr>
      <p:sp>
        <p:nvSpPr>
          <p:cNvPr id="252" name="Google Shape;252;p24"/>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solidFill>
                  <a:srgbClr val="053B5C"/>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53" name="Google Shape;253;p24"/>
          <p:cNvSpPr txBox="1">
            <a:spLocks noGrp="1"/>
          </p:cNvSpPr>
          <p:nvPr>
            <p:ph type="title" idx="2"/>
          </p:nvPr>
        </p:nvSpPr>
        <p:spPr>
          <a:xfrm>
            <a:off x="1137388"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54" name="Google Shape;254;p24"/>
          <p:cNvSpPr txBox="1">
            <a:spLocks noGrp="1"/>
          </p:cNvSpPr>
          <p:nvPr>
            <p:ph type="subTitle" idx="1"/>
          </p:nvPr>
        </p:nvSpPr>
        <p:spPr>
          <a:xfrm>
            <a:off x="1137400"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55" name="Google Shape;255;p24"/>
          <p:cNvSpPr txBox="1">
            <a:spLocks noGrp="1"/>
          </p:cNvSpPr>
          <p:nvPr>
            <p:ph type="title" idx="3"/>
          </p:nvPr>
        </p:nvSpPr>
        <p:spPr>
          <a:xfrm>
            <a:off x="3579602"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56" name="Google Shape;256;p24"/>
          <p:cNvSpPr txBox="1">
            <a:spLocks noGrp="1"/>
          </p:cNvSpPr>
          <p:nvPr>
            <p:ph type="subTitle" idx="4"/>
          </p:nvPr>
        </p:nvSpPr>
        <p:spPr>
          <a:xfrm>
            <a:off x="3579613"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57" name="Google Shape;257;p24"/>
          <p:cNvSpPr txBox="1">
            <a:spLocks noGrp="1"/>
          </p:cNvSpPr>
          <p:nvPr>
            <p:ph type="title" idx="5"/>
          </p:nvPr>
        </p:nvSpPr>
        <p:spPr>
          <a:xfrm>
            <a:off x="6021817"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58" name="Google Shape;258;p24"/>
          <p:cNvSpPr txBox="1">
            <a:spLocks noGrp="1"/>
          </p:cNvSpPr>
          <p:nvPr>
            <p:ph type="subTitle" idx="6"/>
          </p:nvPr>
        </p:nvSpPr>
        <p:spPr>
          <a:xfrm>
            <a:off x="6021826"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59" name="Google Shape;259;p24"/>
          <p:cNvSpPr txBox="1">
            <a:spLocks noGrp="1"/>
          </p:cNvSpPr>
          <p:nvPr>
            <p:ph type="title" idx="7"/>
          </p:nvPr>
        </p:nvSpPr>
        <p:spPr>
          <a:xfrm>
            <a:off x="1137388"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60" name="Google Shape;260;p24"/>
          <p:cNvSpPr txBox="1">
            <a:spLocks noGrp="1"/>
          </p:cNvSpPr>
          <p:nvPr>
            <p:ph type="subTitle" idx="8"/>
          </p:nvPr>
        </p:nvSpPr>
        <p:spPr>
          <a:xfrm>
            <a:off x="1137400"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61" name="Google Shape;261;p24"/>
          <p:cNvSpPr txBox="1">
            <a:spLocks noGrp="1"/>
          </p:cNvSpPr>
          <p:nvPr>
            <p:ph type="title" idx="9"/>
          </p:nvPr>
        </p:nvSpPr>
        <p:spPr>
          <a:xfrm>
            <a:off x="3579602"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62" name="Google Shape;262;p24"/>
          <p:cNvSpPr txBox="1">
            <a:spLocks noGrp="1"/>
          </p:cNvSpPr>
          <p:nvPr>
            <p:ph type="subTitle" idx="13"/>
          </p:nvPr>
        </p:nvSpPr>
        <p:spPr>
          <a:xfrm>
            <a:off x="3579613"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63" name="Google Shape;263;p24"/>
          <p:cNvSpPr txBox="1">
            <a:spLocks noGrp="1"/>
          </p:cNvSpPr>
          <p:nvPr>
            <p:ph type="title" idx="14"/>
          </p:nvPr>
        </p:nvSpPr>
        <p:spPr>
          <a:xfrm>
            <a:off x="6021817"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solidFill>
                  <a:srgbClr val="053B5C"/>
                </a:solidFill>
              </a:defRPr>
            </a:lvl1pPr>
            <a:lvl2pPr lvl="1" algn="ctr" rtl="0">
              <a:spcBef>
                <a:spcPts val="0"/>
              </a:spcBef>
              <a:spcAft>
                <a:spcPts val="0"/>
              </a:spcAft>
              <a:buNone/>
              <a:defRPr sz="1800">
                <a:solidFill>
                  <a:srgbClr val="053B5C"/>
                </a:solidFill>
              </a:defRPr>
            </a:lvl2pPr>
            <a:lvl3pPr lvl="2" algn="ctr" rtl="0">
              <a:spcBef>
                <a:spcPts val="0"/>
              </a:spcBef>
              <a:spcAft>
                <a:spcPts val="0"/>
              </a:spcAft>
              <a:buNone/>
              <a:defRPr sz="1800">
                <a:solidFill>
                  <a:srgbClr val="053B5C"/>
                </a:solidFill>
              </a:defRPr>
            </a:lvl3pPr>
            <a:lvl4pPr lvl="3" algn="ctr" rtl="0">
              <a:spcBef>
                <a:spcPts val="0"/>
              </a:spcBef>
              <a:spcAft>
                <a:spcPts val="0"/>
              </a:spcAft>
              <a:buNone/>
              <a:defRPr sz="1800">
                <a:solidFill>
                  <a:srgbClr val="053B5C"/>
                </a:solidFill>
              </a:defRPr>
            </a:lvl4pPr>
            <a:lvl5pPr lvl="4" algn="ctr" rtl="0">
              <a:spcBef>
                <a:spcPts val="0"/>
              </a:spcBef>
              <a:spcAft>
                <a:spcPts val="0"/>
              </a:spcAft>
              <a:buNone/>
              <a:defRPr sz="1800">
                <a:solidFill>
                  <a:srgbClr val="053B5C"/>
                </a:solidFill>
              </a:defRPr>
            </a:lvl5pPr>
            <a:lvl6pPr lvl="5" algn="ctr" rtl="0">
              <a:spcBef>
                <a:spcPts val="0"/>
              </a:spcBef>
              <a:spcAft>
                <a:spcPts val="0"/>
              </a:spcAft>
              <a:buNone/>
              <a:defRPr sz="1800">
                <a:solidFill>
                  <a:srgbClr val="053B5C"/>
                </a:solidFill>
              </a:defRPr>
            </a:lvl6pPr>
            <a:lvl7pPr lvl="6" algn="ctr" rtl="0">
              <a:spcBef>
                <a:spcPts val="0"/>
              </a:spcBef>
              <a:spcAft>
                <a:spcPts val="0"/>
              </a:spcAft>
              <a:buNone/>
              <a:defRPr sz="1800">
                <a:solidFill>
                  <a:srgbClr val="053B5C"/>
                </a:solidFill>
              </a:defRPr>
            </a:lvl7pPr>
            <a:lvl8pPr lvl="7" algn="ctr" rtl="0">
              <a:spcBef>
                <a:spcPts val="0"/>
              </a:spcBef>
              <a:spcAft>
                <a:spcPts val="0"/>
              </a:spcAft>
              <a:buNone/>
              <a:defRPr sz="1800">
                <a:solidFill>
                  <a:srgbClr val="053B5C"/>
                </a:solidFill>
              </a:defRPr>
            </a:lvl8pPr>
            <a:lvl9pPr lvl="8" algn="ctr" rtl="0">
              <a:spcBef>
                <a:spcPts val="0"/>
              </a:spcBef>
              <a:spcAft>
                <a:spcPts val="0"/>
              </a:spcAft>
              <a:buNone/>
              <a:defRPr sz="1800">
                <a:solidFill>
                  <a:srgbClr val="053B5C"/>
                </a:solidFill>
              </a:defRPr>
            </a:lvl9pPr>
          </a:lstStyle>
          <a:p>
            <a:endParaRPr/>
          </a:p>
        </p:txBody>
      </p:sp>
      <p:sp>
        <p:nvSpPr>
          <p:cNvPr id="264" name="Google Shape;264;p24"/>
          <p:cNvSpPr txBox="1">
            <a:spLocks noGrp="1"/>
          </p:cNvSpPr>
          <p:nvPr>
            <p:ph type="subTitle" idx="15"/>
          </p:nvPr>
        </p:nvSpPr>
        <p:spPr>
          <a:xfrm>
            <a:off x="6021826"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solidFill>
                  <a:srgbClr val="053B5C"/>
                </a:solidFill>
              </a:defRPr>
            </a:lvl1pPr>
            <a:lvl2pPr lvl="1" algn="ctr" rtl="0">
              <a:spcBef>
                <a:spcPts val="1600"/>
              </a:spcBef>
              <a:spcAft>
                <a:spcPts val="0"/>
              </a:spcAft>
              <a:buNone/>
              <a:defRPr sz="1200">
                <a:solidFill>
                  <a:srgbClr val="053B5C"/>
                </a:solidFill>
              </a:defRPr>
            </a:lvl2pPr>
            <a:lvl3pPr lvl="2" algn="ctr" rtl="0">
              <a:spcBef>
                <a:spcPts val="1600"/>
              </a:spcBef>
              <a:spcAft>
                <a:spcPts val="0"/>
              </a:spcAft>
              <a:buNone/>
              <a:defRPr sz="1200">
                <a:solidFill>
                  <a:srgbClr val="053B5C"/>
                </a:solidFill>
              </a:defRPr>
            </a:lvl3pPr>
            <a:lvl4pPr lvl="3" algn="ctr" rtl="0">
              <a:spcBef>
                <a:spcPts val="1600"/>
              </a:spcBef>
              <a:spcAft>
                <a:spcPts val="0"/>
              </a:spcAft>
              <a:buNone/>
              <a:defRPr sz="1200">
                <a:solidFill>
                  <a:srgbClr val="053B5C"/>
                </a:solidFill>
              </a:defRPr>
            </a:lvl4pPr>
            <a:lvl5pPr lvl="4" algn="ctr" rtl="0">
              <a:spcBef>
                <a:spcPts val="1600"/>
              </a:spcBef>
              <a:spcAft>
                <a:spcPts val="0"/>
              </a:spcAft>
              <a:buNone/>
              <a:defRPr sz="1200">
                <a:solidFill>
                  <a:srgbClr val="053B5C"/>
                </a:solidFill>
              </a:defRPr>
            </a:lvl5pPr>
            <a:lvl6pPr lvl="5" algn="ctr" rtl="0">
              <a:spcBef>
                <a:spcPts val="1600"/>
              </a:spcBef>
              <a:spcAft>
                <a:spcPts val="0"/>
              </a:spcAft>
              <a:buNone/>
              <a:defRPr sz="1200">
                <a:solidFill>
                  <a:srgbClr val="053B5C"/>
                </a:solidFill>
              </a:defRPr>
            </a:lvl6pPr>
            <a:lvl7pPr lvl="6" algn="ctr" rtl="0">
              <a:spcBef>
                <a:spcPts val="1600"/>
              </a:spcBef>
              <a:spcAft>
                <a:spcPts val="0"/>
              </a:spcAft>
              <a:buNone/>
              <a:defRPr sz="1200">
                <a:solidFill>
                  <a:srgbClr val="053B5C"/>
                </a:solidFill>
              </a:defRPr>
            </a:lvl7pPr>
            <a:lvl8pPr lvl="7" algn="ctr" rtl="0">
              <a:spcBef>
                <a:spcPts val="1600"/>
              </a:spcBef>
              <a:spcAft>
                <a:spcPts val="0"/>
              </a:spcAft>
              <a:buNone/>
              <a:defRPr sz="1200">
                <a:solidFill>
                  <a:srgbClr val="053B5C"/>
                </a:solidFill>
              </a:defRPr>
            </a:lvl8pPr>
            <a:lvl9pPr lvl="8" algn="ctr" rtl="0">
              <a:spcBef>
                <a:spcPts val="1600"/>
              </a:spcBef>
              <a:spcAft>
                <a:spcPts val="1600"/>
              </a:spcAft>
              <a:buNone/>
              <a:defRPr sz="1200">
                <a:solidFill>
                  <a:srgbClr val="053B5C"/>
                </a:solidFill>
              </a:defRPr>
            </a:lvl9pPr>
          </a:lstStyle>
          <a:p>
            <a:endParaRPr/>
          </a:p>
        </p:txBody>
      </p:sp>
      <p:sp>
        <p:nvSpPr>
          <p:cNvPr id="265" name="Google Shape;265;p24"/>
          <p:cNvSpPr/>
          <p:nvPr/>
        </p:nvSpPr>
        <p:spPr>
          <a:xfrm>
            <a:off x="1" y="4090039"/>
            <a:ext cx="2424373" cy="105346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4"/>
          <p:cNvSpPr/>
          <p:nvPr/>
        </p:nvSpPr>
        <p:spPr>
          <a:xfrm>
            <a:off x="2010934" y="4642982"/>
            <a:ext cx="1937483" cy="500521"/>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24"/>
          <p:cNvGrpSpPr/>
          <p:nvPr/>
        </p:nvGrpSpPr>
        <p:grpSpPr>
          <a:xfrm flipH="1">
            <a:off x="8087888" y="3307425"/>
            <a:ext cx="935500" cy="1873825"/>
            <a:chOff x="8208488" y="3307425"/>
            <a:chExt cx="935500" cy="1873825"/>
          </a:xfrm>
        </p:grpSpPr>
        <p:sp>
          <p:nvSpPr>
            <p:cNvPr id="268" name="Google Shape;268;p24"/>
            <p:cNvSpPr/>
            <p:nvPr/>
          </p:nvSpPr>
          <p:spPr>
            <a:xfrm>
              <a:off x="8644188" y="3606050"/>
              <a:ext cx="499800" cy="1162300"/>
            </a:xfrm>
            <a:custGeom>
              <a:avLst/>
              <a:gdLst/>
              <a:ahLst/>
              <a:cxnLst/>
              <a:rect l="l" t="t" r="r" b="b"/>
              <a:pathLst>
                <a:path w="19992" h="46492" extrusionOk="0">
                  <a:moveTo>
                    <a:pt x="10035" y="0"/>
                  </a:moveTo>
                  <a:cubicBezTo>
                    <a:pt x="8386" y="0"/>
                    <a:pt x="6741" y="963"/>
                    <a:pt x="6002" y="2441"/>
                  </a:cubicBezTo>
                  <a:cubicBezTo>
                    <a:pt x="4954" y="4548"/>
                    <a:pt x="5740" y="7120"/>
                    <a:pt x="5025" y="9358"/>
                  </a:cubicBezTo>
                  <a:cubicBezTo>
                    <a:pt x="4120" y="12204"/>
                    <a:pt x="930" y="14026"/>
                    <a:pt x="489" y="16978"/>
                  </a:cubicBezTo>
                  <a:cubicBezTo>
                    <a:pt x="1" y="20181"/>
                    <a:pt x="2906" y="22848"/>
                    <a:pt x="3668" y="25991"/>
                  </a:cubicBezTo>
                  <a:cubicBezTo>
                    <a:pt x="4370" y="28861"/>
                    <a:pt x="3227" y="31814"/>
                    <a:pt x="2227" y="34600"/>
                  </a:cubicBezTo>
                  <a:cubicBezTo>
                    <a:pt x="1811" y="35719"/>
                    <a:pt x="1418" y="36874"/>
                    <a:pt x="1418" y="38076"/>
                  </a:cubicBezTo>
                  <a:cubicBezTo>
                    <a:pt x="1430" y="39624"/>
                    <a:pt x="2108" y="41112"/>
                    <a:pt x="3049" y="42339"/>
                  </a:cubicBezTo>
                  <a:cubicBezTo>
                    <a:pt x="4951" y="44839"/>
                    <a:pt x="7973" y="46492"/>
                    <a:pt x="11087" y="46492"/>
                  </a:cubicBezTo>
                  <a:cubicBezTo>
                    <a:pt x="12242" y="46492"/>
                    <a:pt x="13410" y="46264"/>
                    <a:pt x="14538" y="45768"/>
                  </a:cubicBezTo>
                  <a:cubicBezTo>
                    <a:pt x="16979" y="44696"/>
                    <a:pt x="18741" y="42351"/>
                    <a:pt x="19360" y="39755"/>
                  </a:cubicBezTo>
                  <a:cubicBezTo>
                    <a:pt x="19991" y="37171"/>
                    <a:pt x="19539" y="34397"/>
                    <a:pt x="18396" y="31992"/>
                  </a:cubicBezTo>
                  <a:cubicBezTo>
                    <a:pt x="17813" y="30766"/>
                    <a:pt x="17051" y="29635"/>
                    <a:pt x="16527" y="28385"/>
                  </a:cubicBezTo>
                  <a:cubicBezTo>
                    <a:pt x="15991" y="27134"/>
                    <a:pt x="15717" y="25706"/>
                    <a:pt x="16146" y="24420"/>
                  </a:cubicBezTo>
                  <a:cubicBezTo>
                    <a:pt x="16562" y="23182"/>
                    <a:pt x="17575" y="22253"/>
                    <a:pt x="18194" y="21110"/>
                  </a:cubicBezTo>
                  <a:cubicBezTo>
                    <a:pt x="18968" y="19717"/>
                    <a:pt x="19134" y="18086"/>
                    <a:pt x="19134" y="16502"/>
                  </a:cubicBezTo>
                  <a:cubicBezTo>
                    <a:pt x="19134" y="15502"/>
                    <a:pt x="19075" y="14478"/>
                    <a:pt x="18670" y="13561"/>
                  </a:cubicBezTo>
                  <a:cubicBezTo>
                    <a:pt x="17991" y="12002"/>
                    <a:pt x="16432" y="10990"/>
                    <a:pt x="15681" y="9466"/>
                  </a:cubicBezTo>
                  <a:cubicBezTo>
                    <a:pt x="14693" y="7477"/>
                    <a:pt x="15253" y="5013"/>
                    <a:pt x="14407" y="2977"/>
                  </a:cubicBezTo>
                  <a:cubicBezTo>
                    <a:pt x="13729" y="1346"/>
                    <a:pt x="12110" y="143"/>
                    <a:pt x="10347" y="12"/>
                  </a:cubicBezTo>
                  <a:cubicBezTo>
                    <a:pt x="10244" y="4"/>
                    <a:pt x="10139" y="0"/>
                    <a:pt x="10035"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8896613" y="3682825"/>
              <a:ext cx="25" cy="1498425"/>
            </a:xfrm>
            <a:custGeom>
              <a:avLst/>
              <a:gdLst/>
              <a:ahLst/>
              <a:cxnLst/>
              <a:rect l="l" t="t" r="r" b="b"/>
              <a:pathLst>
                <a:path w="1" h="59937" fill="none" extrusionOk="0">
                  <a:moveTo>
                    <a:pt x="0" y="1"/>
                  </a:moveTo>
                  <a:lnTo>
                    <a:pt x="0" y="5993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4"/>
            <p:cNvSpPr/>
            <p:nvPr/>
          </p:nvSpPr>
          <p:spPr>
            <a:xfrm>
              <a:off x="8896613" y="3917975"/>
              <a:ext cx="161650" cy="150650"/>
            </a:xfrm>
            <a:custGeom>
              <a:avLst/>
              <a:gdLst/>
              <a:ahLst/>
              <a:cxnLst/>
              <a:rect l="l" t="t" r="r" b="b"/>
              <a:pathLst>
                <a:path w="6466" h="6026" fill="none" extrusionOk="0">
                  <a:moveTo>
                    <a:pt x="6465" y="1"/>
                  </a:moveTo>
                  <a:lnTo>
                    <a:pt x="0" y="602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4"/>
            <p:cNvSpPr/>
            <p:nvPr/>
          </p:nvSpPr>
          <p:spPr>
            <a:xfrm>
              <a:off x="8766238" y="4362375"/>
              <a:ext cx="130400" cy="108375"/>
            </a:xfrm>
            <a:custGeom>
              <a:avLst/>
              <a:gdLst/>
              <a:ahLst/>
              <a:cxnLst/>
              <a:rect l="l" t="t" r="r" b="b"/>
              <a:pathLst>
                <a:path w="5216" h="4335" fill="none" extrusionOk="0">
                  <a:moveTo>
                    <a:pt x="0" y="1"/>
                  </a:moveTo>
                  <a:lnTo>
                    <a:pt x="5215" y="433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p:nvPr/>
          </p:nvSpPr>
          <p:spPr>
            <a:xfrm>
              <a:off x="8896613" y="4544250"/>
              <a:ext cx="136050" cy="139325"/>
            </a:xfrm>
            <a:custGeom>
              <a:avLst/>
              <a:gdLst/>
              <a:ahLst/>
              <a:cxnLst/>
              <a:rect l="l" t="t" r="r" b="b"/>
              <a:pathLst>
                <a:path w="5442" h="5573" fill="none" extrusionOk="0">
                  <a:moveTo>
                    <a:pt x="5442" y="1"/>
                  </a:moveTo>
                  <a:lnTo>
                    <a:pt x="0" y="5573"/>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4"/>
            <p:cNvSpPr/>
            <p:nvPr/>
          </p:nvSpPr>
          <p:spPr>
            <a:xfrm>
              <a:off x="8898388" y="4490975"/>
              <a:ext cx="114025" cy="110150"/>
            </a:xfrm>
            <a:custGeom>
              <a:avLst/>
              <a:gdLst/>
              <a:ahLst/>
              <a:cxnLst/>
              <a:rect l="l" t="t" r="r" b="b"/>
              <a:pathLst>
                <a:path w="4561" h="4406" fill="none" extrusionOk="0">
                  <a:moveTo>
                    <a:pt x="4561" y="0"/>
                  </a:moveTo>
                  <a:lnTo>
                    <a:pt x="1" y="4406"/>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8208488" y="3307425"/>
              <a:ext cx="634325" cy="1474725"/>
            </a:xfrm>
            <a:custGeom>
              <a:avLst/>
              <a:gdLst/>
              <a:ahLst/>
              <a:cxnLst/>
              <a:rect l="l" t="t" r="r" b="b"/>
              <a:pathLst>
                <a:path w="25373" h="58989" extrusionOk="0">
                  <a:moveTo>
                    <a:pt x="12734" y="0"/>
                  </a:moveTo>
                  <a:cubicBezTo>
                    <a:pt x="10638" y="0"/>
                    <a:pt x="8561" y="1218"/>
                    <a:pt x="7620" y="3099"/>
                  </a:cubicBezTo>
                  <a:cubicBezTo>
                    <a:pt x="6287" y="5766"/>
                    <a:pt x="7287" y="9040"/>
                    <a:pt x="6382" y="11874"/>
                  </a:cubicBezTo>
                  <a:cubicBezTo>
                    <a:pt x="5227" y="15481"/>
                    <a:pt x="1191" y="17791"/>
                    <a:pt x="619" y="21542"/>
                  </a:cubicBezTo>
                  <a:cubicBezTo>
                    <a:pt x="0" y="25602"/>
                    <a:pt x="3679" y="28983"/>
                    <a:pt x="4655" y="32972"/>
                  </a:cubicBezTo>
                  <a:cubicBezTo>
                    <a:pt x="5548" y="36615"/>
                    <a:pt x="4108" y="40365"/>
                    <a:pt x="2822" y="43901"/>
                  </a:cubicBezTo>
                  <a:cubicBezTo>
                    <a:pt x="2310" y="45318"/>
                    <a:pt x="1810" y="46795"/>
                    <a:pt x="1810" y="48307"/>
                  </a:cubicBezTo>
                  <a:cubicBezTo>
                    <a:pt x="1810" y="50271"/>
                    <a:pt x="2667" y="52152"/>
                    <a:pt x="3870" y="53724"/>
                  </a:cubicBezTo>
                  <a:cubicBezTo>
                    <a:pt x="6282" y="56900"/>
                    <a:pt x="10111" y="58988"/>
                    <a:pt x="14062" y="58988"/>
                  </a:cubicBezTo>
                  <a:cubicBezTo>
                    <a:pt x="15532" y="58988"/>
                    <a:pt x="17018" y="58699"/>
                    <a:pt x="18455" y="58070"/>
                  </a:cubicBezTo>
                  <a:cubicBezTo>
                    <a:pt x="21539" y="56701"/>
                    <a:pt x="23777" y="53724"/>
                    <a:pt x="24575" y="50450"/>
                  </a:cubicBezTo>
                  <a:cubicBezTo>
                    <a:pt x="25372" y="47164"/>
                    <a:pt x="24801" y="43640"/>
                    <a:pt x="23348" y="40592"/>
                  </a:cubicBezTo>
                  <a:cubicBezTo>
                    <a:pt x="22598" y="39044"/>
                    <a:pt x="21634" y="37591"/>
                    <a:pt x="20967" y="36008"/>
                  </a:cubicBezTo>
                  <a:cubicBezTo>
                    <a:pt x="20300" y="34424"/>
                    <a:pt x="19943" y="32614"/>
                    <a:pt x="20491" y="30983"/>
                  </a:cubicBezTo>
                  <a:cubicBezTo>
                    <a:pt x="21027" y="29412"/>
                    <a:pt x="22301" y="28233"/>
                    <a:pt x="23098" y="26780"/>
                  </a:cubicBezTo>
                  <a:cubicBezTo>
                    <a:pt x="24063" y="25018"/>
                    <a:pt x="24277" y="22946"/>
                    <a:pt x="24289" y="20934"/>
                  </a:cubicBezTo>
                  <a:cubicBezTo>
                    <a:pt x="24289" y="19660"/>
                    <a:pt x="24206" y="18363"/>
                    <a:pt x="23694" y="17196"/>
                  </a:cubicBezTo>
                  <a:cubicBezTo>
                    <a:pt x="22824" y="15231"/>
                    <a:pt x="20848" y="13933"/>
                    <a:pt x="19895" y="12005"/>
                  </a:cubicBezTo>
                  <a:cubicBezTo>
                    <a:pt x="18645" y="9481"/>
                    <a:pt x="19360" y="6361"/>
                    <a:pt x="18276" y="3766"/>
                  </a:cubicBezTo>
                  <a:cubicBezTo>
                    <a:pt x="17419" y="1706"/>
                    <a:pt x="15359" y="170"/>
                    <a:pt x="13133" y="15"/>
                  </a:cubicBezTo>
                  <a:cubicBezTo>
                    <a:pt x="13000" y="5"/>
                    <a:pt x="12867" y="0"/>
                    <a:pt x="1273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8523388" y="3349450"/>
              <a:ext cx="25" cy="1830325"/>
            </a:xfrm>
            <a:custGeom>
              <a:avLst/>
              <a:gdLst/>
              <a:ahLst/>
              <a:cxnLst/>
              <a:rect l="l" t="t" r="r" b="b"/>
              <a:pathLst>
                <a:path w="1" h="73213" fill="none" extrusionOk="0">
                  <a:moveTo>
                    <a:pt x="1" y="1"/>
                  </a:moveTo>
                  <a:lnTo>
                    <a:pt x="1" y="73212"/>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p:nvPr/>
          </p:nvSpPr>
          <p:spPr>
            <a:xfrm>
              <a:off x="8389763" y="3590575"/>
              <a:ext cx="133650" cy="130975"/>
            </a:xfrm>
            <a:custGeom>
              <a:avLst/>
              <a:gdLst/>
              <a:ahLst/>
              <a:cxnLst/>
              <a:rect l="l" t="t" r="r" b="b"/>
              <a:pathLst>
                <a:path w="5346" h="5239" fill="none" extrusionOk="0">
                  <a:moveTo>
                    <a:pt x="0" y="0"/>
                  </a:moveTo>
                  <a:lnTo>
                    <a:pt x="5346" y="5239"/>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4"/>
            <p:cNvSpPr/>
            <p:nvPr/>
          </p:nvSpPr>
          <p:spPr>
            <a:xfrm>
              <a:off x="8351063" y="3656650"/>
              <a:ext cx="170875" cy="154200"/>
            </a:xfrm>
            <a:custGeom>
              <a:avLst/>
              <a:gdLst/>
              <a:ahLst/>
              <a:cxnLst/>
              <a:rect l="l" t="t" r="r" b="b"/>
              <a:pathLst>
                <a:path w="6835" h="6168" fill="none" extrusionOk="0">
                  <a:moveTo>
                    <a:pt x="0" y="0"/>
                  </a:moveTo>
                  <a:lnTo>
                    <a:pt x="6834" y="6168"/>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a:off x="8290638" y="3992700"/>
              <a:ext cx="231300" cy="143200"/>
            </a:xfrm>
            <a:custGeom>
              <a:avLst/>
              <a:gdLst/>
              <a:ahLst/>
              <a:cxnLst/>
              <a:rect l="l" t="t" r="r" b="b"/>
              <a:pathLst>
                <a:path w="9252" h="5728" fill="none" extrusionOk="0">
                  <a:moveTo>
                    <a:pt x="0" y="0"/>
                  </a:moveTo>
                  <a:lnTo>
                    <a:pt x="9251" y="572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a:off x="8305813" y="4392150"/>
              <a:ext cx="214625" cy="136350"/>
            </a:xfrm>
            <a:custGeom>
              <a:avLst/>
              <a:gdLst/>
              <a:ahLst/>
              <a:cxnLst/>
              <a:rect l="l" t="t" r="r" b="b"/>
              <a:pathLst>
                <a:path w="8585" h="5454" fill="none" extrusionOk="0">
                  <a:moveTo>
                    <a:pt x="0" y="0"/>
                  </a:moveTo>
                  <a:lnTo>
                    <a:pt x="8585" y="545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a:off x="8279613" y="4477575"/>
              <a:ext cx="240825" cy="159875"/>
            </a:xfrm>
            <a:custGeom>
              <a:avLst/>
              <a:gdLst/>
              <a:ahLst/>
              <a:cxnLst/>
              <a:rect l="l" t="t" r="r" b="b"/>
              <a:pathLst>
                <a:path w="9633" h="6395" fill="none" extrusionOk="0">
                  <a:moveTo>
                    <a:pt x="1" y="1"/>
                  </a:moveTo>
                  <a:lnTo>
                    <a:pt x="9633" y="639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4"/>
            <p:cNvSpPr/>
            <p:nvPr/>
          </p:nvSpPr>
          <p:spPr>
            <a:xfrm>
              <a:off x="8523388" y="3753075"/>
              <a:ext cx="206600" cy="175050"/>
            </a:xfrm>
            <a:custGeom>
              <a:avLst/>
              <a:gdLst/>
              <a:ahLst/>
              <a:cxnLst/>
              <a:rect l="l" t="t" r="r" b="b"/>
              <a:pathLst>
                <a:path w="8264" h="7002" fill="none" extrusionOk="0">
                  <a:moveTo>
                    <a:pt x="1" y="7002"/>
                  </a:moveTo>
                  <a:lnTo>
                    <a:pt x="826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4"/>
            <p:cNvSpPr/>
            <p:nvPr/>
          </p:nvSpPr>
          <p:spPr>
            <a:xfrm>
              <a:off x="8519238" y="4193900"/>
              <a:ext cx="205100" cy="108675"/>
            </a:xfrm>
            <a:custGeom>
              <a:avLst/>
              <a:gdLst/>
              <a:ahLst/>
              <a:cxnLst/>
              <a:rect l="l" t="t" r="r" b="b"/>
              <a:pathLst>
                <a:path w="8204" h="4347" fill="none" extrusionOk="0">
                  <a:moveTo>
                    <a:pt x="0" y="4347"/>
                  </a:moveTo>
                  <a:lnTo>
                    <a:pt x="820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4"/>
            <p:cNvSpPr/>
            <p:nvPr/>
          </p:nvSpPr>
          <p:spPr>
            <a:xfrm>
              <a:off x="8521913" y="4248975"/>
              <a:ext cx="220275" cy="118500"/>
            </a:xfrm>
            <a:custGeom>
              <a:avLst/>
              <a:gdLst/>
              <a:ahLst/>
              <a:cxnLst/>
              <a:rect l="l" t="t" r="r" b="b"/>
              <a:pathLst>
                <a:path w="8811" h="4740" fill="none" extrusionOk="0">
                  <a:moveTo>
                    <a:pt x="0" y="4739"/>
                  </a:moveTo>
                  <a:lnTo>
                    <a:pt x="8811"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Only Title 2">
  <p:cSld name="CUSTOM_15">
    <p:spTree>
      <p:nvGrpSpPr>
        <p:cNvPr id="1" name="Shape 284"/>
        <p:cNvGrpSpPr/>
        <p:nvPr/>
      </p:nvGrpSpPr>
      <p:grpSpPr>
        <a:xfrm>
          <a:off x="0" y="0"/>
          <a:ext cx="0" cy="0"/>
          <a:chOff x="0" y="0"/>
          <a:chExt cx="0" cy="0"/>
        </a:xfrm>
      </p:grpSpPr>
      <p:sp>
        <p:nvSpPr>
          <p:cNvPr id="285" name="Google Shape;285;p25"/>
          <p:cNvSpPr txBox="1">
            <a:spLocks noGrp="1"/>
          </p:cNvSpPr>
          <p:nvPr>
            <p:ph type="title"/>
          </p:nvPr>
        </p:nvSpPr>
        <p:spPr>
          <a:xfrm>
            <a:off x="717525" y="542750"/>
            <a:ext cx="7708800" cy="48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286" name="Google Shape;286;p25"/>
          <p:cNvGrpSpPr/>
          <p:nvPr/>
        </p:nvGrpSpPr>
        <p:grpSpPr>
          <a:xfrm>
            <a:off x="1" y="2854047"/>
            <a:ext cx="9144001" cy="2289456"/>
            <a:chOff x="271750" y="2423875"/>
            <a:chExt cx="7077400" cy="1772025"/>
          </a:xfrm>
        </p:grpSpPr>
        <p:sp>
          <p:nvSpPr>
            <p:cNvPr id="287" name="Google Shape;287;p25"/>
            <p:cNvSpPr/>
            <p:nvPr/>
          </p:nvSpPr>
          <p:spPr>
            <a:xfrm>
              <a:off x="277700" y="2423875"/>
              <a:ext cx="7071450" cy="1772025"/>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271750" y="3380525"/>
              <a:ext cx="1876450" cy="81537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828200" y="3808500"/>
              <a:ext cx="1499600" cy="387400"/>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ly Title 3">
  <p:cSld name="CUSTOM_15_1">
    <p:spTree>
      <p:nvGrpSpPr>
        <p:cNvPr id="1" name="Shape 290"/>
        <p:cNvGrpSpPr/>
        <p:nvPr/>
      </p:nvGrpSpPr>
      <p:grpSpPr>
        <a:xfrm>
          <a:off x="0" y="0"/>
          <a:ext cx="0" cy="0"/>
          <a:chOff x="0" y="0"/>
          <a:chExt cx="0" cy="0"/>
        </a:xfrm>
      </p:grpSpPr>
      <p:sp>
        <p:nvSpPr>
          <p:cNvPr id="291" name="Google Shape;291;p26"/>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292" name="Google Shape;292;p26"/>
          <p:cNvGrpSpPr/>
          <p:nvPr/>
        </p:nvGrpSpPr>
        <p:grpSpPr>
          <a:xfrm rot="-3108865">
            <a:off x="377868" y="4286613"/>
            <a:ext cx="448943" cy="711247"/>
            <a:chOff x="-1904298" y="1056455"/>
            <a:chExt cx="581725" cy="921611"/>
          </a:xfrm>
        </p:grpSpPr>
        <p:sp>
          <p:nvSpPr>
            <p:cNvPr id="293" name="Google Shape;293;p26"/>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26"/>
          <p:cNvGrpSpPr/>
          <p:nvPr/>
        </p:nvGrpSpPr>
        <p:grpSpPr>
          <a:xfrm rot="-2014239">
            <a:off x="604038" y="4210956"/>
            <a:ext cx="687216" cy="635164"/>
            <a:chOff x="-1855532" y="1600966"/>
            <a:chExt cx="890361" cy="822923"/>
          </a:xfrm>
        </p:grpSpPr>
        <p:sp>
          <p:nvSpPr>
            <p:cNvPr id="296" name="Google Shape;296;p26"/>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 name="Google Shape;298;p26"/>
          <p:cNvSpPr/>
          <p:nvPr/>
        </p:nvSpPr>
        <p:spPr>
          <a:xfrm flipH="1">
            <a:off x="578963" y="4441778"/>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flipH="1">
            <a:off x="154419" y="4816944"/>
            <a:ext cx="1347267" cy="343936"/>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flipH="1">
            <a:off x="1797672" y="4877626"/>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Only Title 4">
  <p:cSld name="CUSTOM_15_1_1">
    <p:spTree>
      <p:nvGrpSpPr>
        <p:cNvPr id="1" name="Shape 301"/>
        <p:cNvGrpSpPr/>
        <p:nvPr/>
      </p:nvGrpSpPr>
      <p:grpSpPr>
        <a:xfrm>
          <a:off x="0" y="0"/>
          <a:ext cx="0" cy="0"/>
          <a:chOff x="0" y="0"/>
          <a:chExt cx="0" cy="0"/>
        </a:xfrm>
      </p:grpSpPr>
      <p:sp>
        <p:nvSpPr>
          <p:cNvPr id="302" name="Google Shape;302;p27"/>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303" name="Google Shape;303;p27"/>
          <p:cNvGrpSpPr/>
          <p:nvPr/>
        </p:nvGrpSpPr>
        <p:grpSpPr>
          <a:xfrm>
            <a:off x="5978544" y="3960231"/>
            <a:ext cx="3165452" cy="1179524"/>
            <a:chOff x="5978544" y="3960231"/>
            <a:chExt cx="3165452" cy="1179524"/>
          </a:xfrm>
        </p:grpSpPr>
        <p:sp>
          <p:nvSpPr>
            <p:cNvPr id="304" name="Google Shape;304;p27"/>
            <p:cNvSpPr/>
            <p:nvPr/>
          </p:nvSpPr>
          <p:spPr>
            <a:xfrm flipH="1">
              <a:off x="6326888" y="4420653"/>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a:off x="7325802" y="3960231"/>
              <a:ext cx="1548095" cy="1179524"/>
            </a:xfrm>
            <a:custGeom>
              <a:avLst/>
              <a:gdLst/>
              <a:ahLst/>
              <a:cxnLst/>
              <a:rect l="l" t="t" r="r" b="b"/>
              <a:pathLst>
                <a:path w="48156" h="36691" extrusionOk="0">
                  <a:moveTo>
                    <a:pt x="25980" y="13116"/>
                  </a:moveTo>
                  <a:cubicBezTo>
                    <a:pt x="26313" y="13211"/>
                    <a:pt x="26635" y="13306"/>
                    <a:pt x="26968" y="13425"/>
                  </a:cubicBezTo>
                  <a:cubicBezTo>
                    <a:pt x="27040" y="13842"/>
                    <a:pt x="27087" y="14271"/>
                    <a:pt x="27040" y="14687"/>
                  </a:cubicBezTo>
                  <a:cubicBezTo>
                    <a:pt x="27004" y="15021"/>
                    <a:pt x="26897" y="15330"/>
                    <a:pt x="26790" y="15628"/>
                  </a:cubicBezTo>
                  <a:cubicBezTo>
                    <a:pt x="26183" y="15616"/>
                    <a:pt x="25968" y="15354"/>
                    <a:pt x="25932" y="14604"/>
                  </a:cubicBezTo>
                  <a:cubicBezTo>
                    <a:pt x="25921" y="14259"/>
                    <a:pt x="25944" y="13925"/>
                    <a:pt x="25956" y="13604"/>
                  </a:cubicBezTo>
                  <a:cubicBezTo>
                    <a:pt x="25968" y="13437"/>
                    <a:pt x="25980" y="13283"/>
                    <a:pt x="25980" y="13116"/>
                  </a:cubicBezTo>
                  <a:close/>
                  <a:moveTo>
                    <a:pt x="19551" y="13854"/>
                  </a:moveTo>
                  <a:lnTo>
                    <a:pt x="19551" y="13854"/>
                  </a:lnTo>
                  <a:cubicBezTo>
                    <a:pt x="19444" y="14604"/>
                    <a:pt x="19444" y="15378"/>
                    <a:pt x="19622" y="16235"/>
                  </a:cubicBezTo>
                  <a:cubicBezTo>
                    <a:pt x="19646" y="16378"/>
                    <a:pt x="19706" y="16521"/>
                    <a:pt x="19765" y="16664"/>
                  </a:cubicBezTo>
                  <a:cubicBezTo>
                    <a:pt x="19848" y="16866"/>
                    <a:pt x="19932" y="17081"/>
                    <a:pt x="19872" y="17200"/>
                  </a:cubicBezTo>
                  <a:cubicBezTo>
                    <a:pt x="19860" y="17223"/>
                    <a:pt x="19825" y="17259"/>
                    <a:pt x="19789" y="17283"/>
                  </a:cubicBezTo>
                  <a:cubicBezTo>
                    <a:pt x="19706" y="17176"/>
                    <a:pt x="19622" y="17069"/>
                    <a:pt x="19527" y="16962"/>
                  </a:cubicBezTo>
                  <a:cubicBezTo>
                    <a:pt x="19325" y="16712"/>
                    <a:pt x="19122" y="16461"/>
                    <a:pt x="18991" y="16188"/>
                  </a:cubicBezTo>
                  <a:cubicBezTo>
                    <a:pt x="18765" y="15676"/>
                    <a:pt x="18682" y="15045"/>
                    <a:pt x="18717" y="14426"/>
                  </a:cubicBezTo>
                  <a:cubicBezTo>
                    <a:pt x="19003" y="14211"/>
                    <a:pt x="19277" y="14021"/>
                    <a:pt x="19551" y="13854"/>
                  </a:cubicBezTo>
                  <a:close/>
                  <a:moveTo>
                    <a:pt x="27409" y="13580"/>
                  </a:moveTo>
                  <a:lnTo>
                    <a:pt x="27409" y="13580"/>
                  </a:lnTo>
                  <a:cubicBezTo>
                    <a:pt x="27885" y="13747"/>
                    <a:pt x="28361" y="13937"/>
                    <a:pt x="28861" y="14140"/>
                  </a:cubicBezTo>
                  <a:cubicBezTo>
                    <a:pt x="28814" y="15188"/>
                    <a:pt x="28730" y="16223"/>
                    <a:pt x="28480" y="17152"/>
                  </a:cubicBezTo>
                  <a:cubicBezTo>
                    <a:pt x="28385" y="17485"/>
                    <a:pt x="28278" y="17747"/>
                    <a:pt x="28159" y="17974"/>
                  </a:cubicBezTo>
                  <a:cubicBezTo>
                    <a:pt x="27611" y="17950"/>
                    <a:pt x="27254" y="17819"/>
                    <a:pt x="27064" y="17593"/>
                  </a:cubicBezTo>
                  <a:cubicBezTo>
                    <a:pt x="26873" y="17354"/>
                    <a:pt x="26837" y="16985"/>
                    <a:pt x="26956" y="16473"/>
                  </a:cubicBezTo>
                  <a:cubicBezTo>
                    <a:pt x="27004" y="16247"/>
                    <a:pt x="27075" y="16033"/>
                    <a:pt x="27159" y="15807"/>
                  </a:cubicBezTo>
                  <a:cubicBezTo>
                    <a:pt x="27278" y="15473"/>
                    <a:pt x="27397" y="15128"/>
                    <a:pt x="27445" y="14735"/>
                  </a:cubicBezTo>
                  <a:cubicBezTo>
                    <a:pt x="27492" y="14342"/>
                    <a:pt x="27456" y="13949"/>
                    <a:pt x="27409" y="13580"/>
                  </a:cubicBezTo>
                  <a:close/>
                  <a:moveTo>
                    <a:pt x="24147" y="12771"/>
                  </a:moveTo>
                  <a:lnTo>
                    <a:pt x="24147" y="12771"/>
                  </a:lnTo>
                  <a:cubicBezTo>
                    <a:pt x="24623" y="12818"/>
                    <a:pt x="25099" y="12902"/>
                    <a:pt x="25575" y="13021"/>
                  </a:cubicBezTo>
                  <a:cubicBezTo>
                    <a:pt x="25575" y="13199"/>
                    <a:pt x="25563" y="13390"/>
                    <a:pt x="25551" y="13580"/>
                  </a:cubicBezTo>
                  <a:cubicBezTo>
                    <a:pt x="25528" y="13914"/>
                    <a:pt x="25516" y="14259"/>
                    <a:pt x="25528" y="14616"/>
                  </a:cubicBezTo>
                  <a:cubicBezTo>
                    <a:pt x="25551" y="15247"/>
                    <a:pt x="25718" y="15938"/>
                    <a:pt x="26659" y="16021"/>
                  </a:cubicBezTo>
                  <a:cubicBezTo>
                    <a:pt x="26611" y="16140"/>
                    <a:pt x="26587" y="16259"/>
                    <a:pt x="26552" y="16378"/>
                  </a:cubicBezTo>
                  <a:cubicBezTo>
                    <a:pt x="26409" y="17033"/>
                    <a:pt x="26480" y="17509"/>
                    <a:pt x="26754" y="17843"/>
                  </a:cubicBezTo>
                  <a:cubicBezTo>
                    <a:pt x="26992" y="18140"/>
                    <a:pt x="27361" y="18307"/>
                    <a:pt x="27921" y="18366"/>
                  </a:cubicBezTo>
                  <a:cubicBezTo>
                    <a:pt x="27754" y="18605"/>
                    <a:pt x="27564" y="18807"/>
                    <a:pt x="27361" y="19021"/>
                  </a:cubicBezTo>
                  <a:cubicBezTo>
                    <a:pt x="27111" y="19307"/>
                    <a:pt x="26849" y="19593"/>
                    <a:pt x="26587" y="19974"/>
                  </a:cubicBezTo>
                  <a:cubicBezTo>
                    <a:pt x="26575" y="19998"/>
                    <a:pt x="26564" y="20010"/>
                    <a:pt x="26552" y="20033"/>
                  </a:cubicBezTo>
                  <a:cubicBezTo>
                    <a:pt x="26538" y="20031"/>
                    <a:pt x="26524" y="20029"/>
                    <a:pt x="26510" y="20029"/>
                  </a:cubicBezTo>
                  <a:cubicBezTo>
                    <a:pt x="26461" y="20029"/>
                    <a:pt x="26410" y="20047"/>
                    <a:pt x="26373" y="20093"/>
                  </a:cubicBezTo>
                  <a:cubicBezTo>
                    <a:pt x="26244" y="20222"/>
                    <a:pt x="26077" y="20289"/>
                    <a:pt x="25873" y="20289"/>
                  </a:cubicBezTo>
                  <a:cubicBezTo>
                    <a:pt x="25795" y="20289"/>
                    <a:pt x="25712" y="20279"/>
                    <a:pt x="25623" y="20260"/>
                  </a:cubicBezTo>
                  <a:cubicBezTo>
                    <a:pt x="24932" y="20105"/>
                    <a:pt x="24194" y="19414"/>
                    <a:pt x="24051" y="18938"/>
                  </a:cubicBezTo>
                  <a:cubicBezTo>
                    <a:pt x="23885" y="18414"/>
                    <a:pt x="24004" y="17866"/>
                    <a:pt x="24123" y="17271"/>
                  </a:cubicBezTo>
                  <a:cubicBezTo>
                    <a:pt x="24194" y="16962"/>
                    <a:pt x="24254" y="16640"/>
                    <a:pt x="24278" y="16319"/>
                  </a:cubicBezTo>
                  <a:cubicBezTo>
                    <a:pt x="24349" y="15366"/>
                    <a:pt x="24385" y="13949"/>
                    <a:pt x="24147" y="12771"/>
                  </a:cubicBezTo>
                  <a:close/>
                  <a:moveTo>
                    <a:pt x="18301" y="14759"/>
                  </a:moveTo>
                  <a:cubicBezTo>
                    <a:pt x="18312" y="15342"/>
                    <a:pt x="18420" y="15914"/>
                    <a:pt x="18622" y="16366"/>
                  </a:cubicBezTo>
                  <a:cubicBezTo>
                    <a:pt x="18777" y="16688"/>
                    <a:pt x="19003" y="16962"/>
                    <a:pt x="19217" y="17223"/>
                  </a:cubicBezTo>
                  <a:cubicBezTo>
                    <a:pt x="19313" y="17331"/>
                    <a:pt x="19396" y="17438"/>
                    <a:pt x="19479" y="17557"/>
                  </a:cubicBezTo>
                  <a:cubicBezTo>
                    <a:pt x="19479" y="17581"/>
                    <a:pt x="19479" y="17616"/>
                    <a:pt x="19491" y="17640"/>
                  </a:cubicBezTo>
                  <a:cubicBezTo>
                    <a:pt x="19503" y="17700"/>
                    <a:pt x="19563" y="17735"/>
                    <a:pt x="19622" y="17759"/>
                  </a:cubicBezTo>
                  <a:cubicBezTo>
                    <a:pt x="19717" y="17914"/>
                    <a:pt x="19801" y="18069"/>
                    <a:pt x="19848" y="18236"/>
                  </a:cubicBezTo>
                  <a:cubicBezTo>
                    <a:pt x="19944" y="18628"/>
                    <a:pt x="19884" y="18998"/>
                    <a:pt x="19646" y="19367"/>
                  </a:cubicBezTo>
                  <a:cubicBezTo>
                    <a:pt x="19325" y="19867"/>
                    <a:pt x="18682" y="20271"/>
                    <a:pt x="18039" y="20402"/>
                  </a:cubicBezTo>
                  <a:cubicBezTo>
                    <a:pt x="17848" y="20283"/>
                    <a:pt x="17670" y="20141"/>
                    <a:pt x="17479" y="19962"/>
                  </a:cubicBezTo>
                  <a:cubicBezTo>
                    <a:pt x="17110" y="19605"/>
                    <a:pt x="16598" y="18164"/>
                    <a:pt x="16265" y="16676"/>
                  </a:cubicBezTo>
                  <a:cubicBezTo>
                    <a:pt x="16788" y="16152"/>
                    <a:pt x="17324" y="15628"/>
                    <a:pt x="17860" y="15140"/>
                  </a:cubicBezTo>
                  <a:cubicBezTo>
                    <a:pt x="18003" y="15009"/>
                    <a:pt x="18158" y="14878"/>
                    <a:pt x="18301" y="14759"/>
                  </a:cubicBezTo>
                  <a:close/>
                  <a:moveTo>
                    <a:pt x="29266" y="14306"/>
                  </a:moveTo>
                  <a:cubicBezTo>
                    <a:pt x="29742" y="14509"/>
                    <a:pt x="30231" y="14711"/>
                    <a:pt x="30731" y="14926"/>
                  </a:cubicBezTo>
                  <a:cubicBezTo>
                    <a:pt x="30778" y="14937"/>
                    <a:pt x="30826" y="14961"/>
                    <a:pt x="30874" y="14973"/>
                  </a:cubicBezTo>
                  <a:cubicBezTo>
                    <a:pt x="30433" y="15664"/>
                    <a:pt x="30052" y="16426"/>
                    <a:pt x="29778" y="17223"/>
                  </a:cubicBezTo>
                  <a:cubicBezTo>
                    <a:pt x="29314" y="18569"/>
                    <a:pt x="28814" y="19831"/>
                    <a:pt x="27718" y="20533"/>
                  </a:cubicBezTo>
                  <a:cubicBezTo>
                    <a:pt x="27606" y="20601"/>
                    <a:pt x="27494" y="20689"/>
                    <a:pt x="27362" y="20689"/>
                  </a:cubicBezTo>
                  <a:cubicBezTo>
                    <a:pt x="27354" y="20689"/>
                    <a:pt x="27346" y="20689"/>
                    <a:pt x="27337" y="20688"/>
                  </a:cubicBezTo>
                  <a:cubicBezTo>
                    <a:pt x="27135" y="20688"/>
                    <a:pt x="26968" y="20486"/>
                    <a:pt x="26873" y="20283"/>
                  </a:cubicBezTo>
                  <a:cubicBezTo>
                    <a:pt x="26897" y="20260"/>
                    <a:pt x="26909" y="20236"/>
                    <a:pt x="26921" y="20212"/>
                  </a:cubicBezTo>
                  <a:cubicBezTo>
                    <a:pt x="27171" y="19843"/>
                    <a:pt x="27421" y="19569"/>
                    <a:pt x="27671" y="19295"/>
                  </a:cubicBezTo>
                  <a:cubicBezTo>
                    <a:pt x="27921" y="19021"/>
                    <a:pt x="28171" y="18747"/>
                    <a:pt x="28397" y="18390"/>
                  </a:cubicBezTo>
                  <a:lnTo>
                    <a:pt x="28469" y="18390"/>
                  </a:lnTo>
                  <a:cubicBezTo>
                    <a:pt x="28588" y="18390"/>
                    <a:pt x="28671" y="18295"/>
                    <a:pt x="28671" y="18176"/>
                  </a:cubicBezTo>
                  <a:cubicBezTo>
                    <a:pt x="28671" y="18116"/>
                    <a:pt x="28635" y="18057"/>
                    <a:pt x="28588" y="18021"/>
                  </a:cubicBezTo>
                  <a:cubicBezTo>
                    <a:pt x="28695" y="17807"/>
                    <a:pt x="28790" y="17557"/>
                    <a:pt x="28873" y="17259"/>
                  </a:cubicBezTo>
                  <a:cubicBezTo>
                    <a:pt x="29123" y="16331"/>
                    <a:pt x="29207" y="15318"/>
                    <a:pt x="29266" y="14306"/>
                  </a:cubicBezTo>
                  <a:close/>
                  <a:moveTo>
                    <a:pt x="15919" y="17045"/>
                  </a:moveTo>
                  <a:cubicBezTo>
                    <a:pt x="16265" y="18497"/>
                    <a:pt x="16777" y="19867"/>
                    <a:pt x="17205" y="20260"/>
                  </a:cubicBezTo>
                  <a:cubicBezTo>
                    <a:pt x="17384" y="20438"/>
                    <a:pt x="17562" y="20581"/>
                    <a:pt x="17753" y="20712"/>
                  </a:cubicBezTo>
                  <a:cubicBezTo>
                    <a:pt x="17789" y="20783"/>
                    <a:pt x="17860" y="20843"/>
                    <a:pt x="17943" y="20843"/>
                  </a:cubicBezTo>
                  <a:lnTo>
                    <a:pt x="17955" y="20843"/>
                  </a:lnTo>
                  <a:cubicBezTo>
                    <a:pt x="18384" y="21105"/>
                    <a:pt x="18836" y="21272"/>
                    <a:pt x="19301" y="21379"/>
                  </a:cubicBezTo>
                  <a:cubicBezTo>
                    <a:pt x="18920" y="21700"/>
                    <a:pt x="18581" y="21860"/>
                    <a:pt x="18270" y="21860"/>
                  </a:cubicBezTo>
                  <a:cubicBezTo>
                    <a:pt x="18212" y="21860"/>
                    <a:pt x="18155" y="21854"/>
                    <a:pt x="18098" y="21843"/>
                  </a:cubicBezTo>
                  <a:cubicBezTo>
                    <a:pt x="17289" y="21700"/>
                    <a:pt x="16717" y="20438"/>
                    <a:pt x="16157" y="19224"/>
                  </a:cubicBezTo>
                  <a:cubicBezTo>
                    <a:pt x="15896" y="18640"/>
                    <a:pt x="15634" y="18081"/>
                    <a:pt x="15348" y="17628"/>
                  </a:cubicBezTo>
                  <a:cubicBezTo>
                    <a:pt x="15538" y="17426"/>
                    <a:pt x="15729" y="17235"/>
                    <a:pt x="15919" y="17045"/>
                  </a:cubicBezTo>
                  <a:close/>
                  <a:moveTo>
                    <a:pt x="23358" y="12738"/>
                  </a:moveTo>
                  <a:cubicBezTo>
                    <a:pt x="23478" y="12738"/>
                    <a:pt x="23598" y="12741"/>
                    <a:pt x="23718" y="12747"/>
                  </a:cubicBezTo>
                  <a:cubicBezTo>
                    <a:pt x="23992" y="14021"/>
                    <a:pt x="23920" y="15664"/>
                    <a:pt x="23873" y="16295"/>
                  </a:cubicBezTo>
                  <a:cubicBezTo>
                    <a:pt x="23849" y="16581"/>
                    <a:pt x="23789" y="16878"/>
                    <a:pt x="23730" y="17188"/>
                  </a:cubicBezTo>
                  <a:cubicBezTo>
                    <a:pt x="23599" y="17807"/>
                    <a:pt x="23468" y="18438"/>
                    <a:pt x="23658" y="19057"/>
                  </a:cubicBezTo>
                  <a:cubicBezTo>
                    <a:pt x="23861" y="19724"/>
                    <a:pt x="24754" y="20486"/>
                    <a:pt x="25528" y="20664"/>
                  </a:cubicBezTo>
                  <a:cubicBezTo>
                    <a:pt x="25659" y="20688"/>
                    <a:pt x="25766" y="20700"/>
                    <a:pt x="25885" y="20700"/>
                  </a:cubicBezTo>
                  <a:cubicBezTo>
                    <a:pt x="25980" y="20700"/>
                    <a:pt x="26075" y="20688"/>
                    <a:pt x="26171" y="20664"/>
                  </a:cubicBezTo>
                  <a:lnTo>
                    <a:pt x="26171" y="20664"/>
                  </a:lnTo>
                  <a:cubicBezTo>
                    <a:pt x="25778" y="21403"/>
                    <a:pt x="25635" y="21998"/>
                    <a:pt x="25599" y="22605"/>
                  </a:cubicBezTo>
                  <a:cubicBezTo>
                    <a:pt x="25528" y="22641"/>
                    <a:pt x="25480" y="22700"/>
                    <a:pt x="25468" y="22772"/>
                  </a:cubicBezTo>
                  <a:cubicBezTo>
                    <a:pt x="25051" y="21795"/>
                    <a:pt x="24206" y="21355"/>
                    <a:pt x="22003" y="21236"/>
                  </a:cubicBezTo>
                  <a:cubicBezTo>
                    <a:pt x="21825" y="21224"/>
                    <a:pt x="21634" y="21212"/>
                    <a:pt x="21456" y="21212"/>
                  </a:cubicBezTo>
                  <a:cubicBezTo>
                    <a:pt x="20396" y="21164"/>
                    <a:pt x="19432" y="21117"/>
                    <a:pt x="18539" y="20688"/>
                  </a:cubicBezTo>
                  <a:cubicBezTo>
                    <a:pt x="19134" y="20474"/>
                    <a:pt x="19670" y="20081"/>
                    <a:pt x="19991" y="19593"/>
                  </a:cubicBezTo>
                  <a:cubicBezTo>
                    <a:pt x="20289" y="19128"/>
                    <a:pt x="20372" y="18628"/>
                    <a:pt x="20241" y="18128"/>
                  </a:cubicBezTo>
                  <a:cubicBezTo>
                    <a:pt x="20182" y="17950"/>
                    <a:pt x="20110" y="17783"/>
                    <a:pt x="20015" y="17628"/>
                  </a:cubicBezTo>
                  <a:cubicBezTo>
                    <a:pt x="20122" y="17557"/>
                    <a:pt x="20194" y="17474"/>
                    <a:pt x="20241" y="17366"/>
                  </a:cubicBezTo>
                  <a:cubicBezTo>
                    <a:pt x="20372" y="17093"/>
                    <a:pt x="20253" y="16795"/>
                    <a:pt x="20146" y="16521"/>
                  </a:cubicBezTo>
                  <a:cubicBezTo>
                    <a:pt x="20098" y="16390"/>
                    <a:pt x="20039" y="16259"/>
                    <a:pt x="20015" y="16152"/>
                  </a:cubicBezTo>
                  <a:cubicBezTo>
                    <a:pt x="19825" y="15223"/>
                    <a:pt x="19848" y="14414"/>
                    <a:pt x="20003" y="13604"/>
                  </a:cubicBezTo>
                  <a:cubicBezTo>
                    <a:pt x="21142" y="12992"/>
                    <a:pt x="22252" y="12738"/>
                    <a:pt x="23358" y="12738"/>
                  </a:cubicBezTo>
                  <a:close/>
                  <a:moveTo>
                    <a:pt x="35065" y="1"/>
                  </a:moveTo>
                  <a:cubicBezTo>
                    <a:pt x="33061" y="1"/>
                    <a:pt x="29825" y="4743"/>
                    <a:pt x="27908" y="4743"/>
                  </a:cubicBezTo>
                  <a:cubicBezTo>
                    <a:pt x="27835" y="4743"/>
                    <a:pt x="27764" y="4736"/>
                    <a:pt x="27695" y="4722"/>
                  </a:cubicBezTo>
                  <a:cubicBezTo>
                    <a:pt x="25442" y="4255"/>
                    <a:pt x="24493" y="1437"/>
                    <a:pt x="22431" y="1437"/>
                  </a:cubicBezTo>
                  <a:cubicBezTo>
                    <a:pt x="21811" y="1437"/>
                    <a:pt x="21091" y="1691"/>
                    <a:pt x="20206" y="2341"/>
                  </a:cubicBezTo>
                  <a:cubicBezTo>
                    <a:pt x="17574" y="4281"/>
                    <a:pt x="19682" y="7056"/>
                    <a:pt x="18158" y="9068"/>
                  </a:cubicBezTo>
                  <a:cubicBezTo>
                    <a:pt x="17682" y="9692"/>
                    <a:pt x="16979" y="9932"/>
                    <a:pt x="16137" y="9932"/>
                  </a:cubicBezTo>
                  <a:cubicBezTo>
                    <a:pt x="13390" y="9932"/>
                    <a:pt x="9163" y="7384"/>
                    <a:pt x="6534" y="7384"/>
                  </a:cubicBezTo>
                  <a:cubicBezTo>
                    <a:pt x="6299" y="7384"/>
                    <a:pt x="6077" y="7404"/>
                    <a:pt x="5870" y="7448"/>
                  </a:cubicBezTo>
                  <a:cubicBezTo>
                    <a:pt x="203" y="8663"/>
                    <a:pt x="1" y="16557"/>
                    <a:pt x="3596" y="19890"/>
                  </a:cubicBezTo>
                  <a:cubicBezTo>
                    <a:pt x="5319" y="21493"/>
                    <a:pt x="6853" y="22130"/>
                    <a:pt x="8267" y="22130"/>
                  </a:cubicBezTo>
                  <a:cubicBezTo>
                    <a:pt x="10782" y="22130"/>
                    <a:pt x="12916" y="20113"/>
                    <a:pt x="15050" y="17926"/>
                  </a:cubicBezTo>
                  <a:cubicBezTo>
                    <a:pt x="15312" y="18355"/>
                    <a:pt x="15550" y="18878"/>
                    <a:pt x="15788" y="19390"/>
                  </a:cubicBezTo>
                  <a:cubicBezTo>
                    <a:pt x="16384" y="20700"/>
                    <a:pt x="17015" y="22057"/>
                    <a:pt x="18027" y="22248"/>
                  </a:cubicBezTo>
                  <a:cubicBezTo>
                    <a:pt x="18098" y="22260"/>
                    <a:pt x="18182" y="22272"/>
                    <a:pt x="18265" y="22272"/>
                  </a:cubicBezTo>
                  <a:cubicBezTo>
                    <a:pt x="18741" y="22272"/>
                    <a:pt x="19241" y="22010"/>
                    <a:pt x="19801" y="21486"/>
                  </a:cubicBezTo>
                  <a:cubicBezTo>
                    <a:pt x="20325" y="21569"/>
                    <a:pt x="20872" y="21593"/>
                    <a:pt x="21432" y="21617"/>
                  </a:cubicBezTo>
                  <a:cubicBezTo>
                    <a:pt x="21622" y="21629"/>
                    <a:pt x="21801" y="21629"/>
                    <a:pt x="21980" y="21641"/>
                  </a:cubicBezTo>
                  <a:cubicBezTo>
                    <a:pt x="24944" y="21807"/>
                    <a:pt x="25159" y="22379"/>
                    <a:pt x="25456" y="24677"/>
                  </a:cubicBezTo>
                  <a:cubicBezTo>
                    <a:pt x="25623" y="26058"/>
                    <a:pt x="25456" y="27570"/>
                    <a:pt x="25456" y="28951"/>
                  </a:cubicBezTo>
                  <a:cubicBezTo>
                    <a:pt x="25456" y="31392"/>
                    <a:pt x="25456" y="33821"/>
                    <a:pt x="25456" y="36262"/>
                  </a:cubicBezTo>
                  <a:cubicBezTo>
                    <a:pt x="25456" y="36440"/>
                    <a:pt x="25504" y="36678"/>
                    <a:pt x="25682" y="36690"/>
                  </a:cubicBezTo>
                  <a:cubicBezTo>
                    <a:pt x="25687" y="36690"/>
                    <a:pt x="25691" y="36691"/>
                    <a:pt x="25696" y="36691"/>
                  </a:cubicBezTo>
                  <a:cubicBezTo>
                    <a:pt x="25887" y="36691"/>
                    <a:pt x="25944" y="36436"/>
                    <a:pt x="25944" y="36250"/>
                  </a:cubicBezTo>
                  <a:cubicBezTo>
                    <a:pt x="25956" y="33464"/>
                    <a:pt x="25968" y="30666"/>
                    <a:pt x="25980" y="27880"/>
                  </a:cubicBezTo>
                  <a:cubicBezTo>
                    <a:pt x="25992" y="26487"/>
                    <a:pt x="26016" y="25093"/>
                    <a:pt x="26004" y="23700"/>
                  </a:cubicBezTo>
                  <a:cubicBezTo>
                    <a:pt x="25992" y="22593"/>
                    <a:pt x="26052" y="21665"/>
                    <a:pt x="26635" y="20676"/>
                  </a:cubicBezTo>
                  <a:cubicBezTo>
                    <a:pt x="26802" y="20903"/>
                    <a:pt x="27028" y="21093"/>
                    <a:pt x="27337" y="21093"/>
                  </a:cubicBezTo>
                  <a:cubicBezTo>
                    <a:pt x="27576" y="21093"/>
                    <a:pt x="27778" y="20986"/>
                    <a:pt x="27945" y="20879"/>
                  </a:cubicBezTo>
                  <a:cubicBezTo>
                    <a:pt x="29147" y="20105"/>
                    <a:pt x="29683" y="18771"/>
                    <a:pt x="30159" y="17366"/>
                  </a:cubicBezTo>
                  <a:cubicBezTo>
                    <a:pt x="30445" y="16557"/>
                    <a:pt x="30814" y="15807"/>
                    <a:pt x="31266" y="15116"/>
                  </a:cubicBezTo>
                  <a:cubicBezTo>
                    <a:pt x="32581" y="15594"/>
                    <a:pt x="33923" y="15826"/>
                    <a:pt x="35239" y="15826"/>
                  </a:cubicBezTo>
                  <a:cubicBezTo>
                    <a:pt x="38680" y="15826"/>
                    <a:pt x="41953" y="14239"/>
                    <a:pt x="44149" y="11294"/>
                  </a:cubicBezTo>
                  <a:cubicBezTo>
                    <a:pt x="48156" y="5945"/>
                    <a:pt x="43939" y="1151"/>
                    <a:pt x="38630" y="1151"/>
                  </a:cubicBezTo>
                  <a:cubicBezTo>
                    <a:pt x="37912" y="1151"/>
                    <a:pt x="37174" y="1238"/>
                    <a:pt x="36434" y="1424"/>
                  </a:cubicBezTo>
                  <a:cubicBezTo>
                    <a:pt x="36122" y="398"/>
                    <a:pt x="35645" y="1"/>
                    <a:pt x="3506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flipH="1">
              <a:off x="5978544" y="4795819"/>
              <a:ext cx="1347267" cy="343936"/>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flipH="1">
              <a:off x="7621797" y="4856501"/>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 Credits">
  <p:cSld name="CUSTOM_14">
    <p:spTree>
      <p:nvGrpSpPr>
        <p:cNvPr id="1" name="Shape 308"/>
        <p:cNvGrpSpPr/>
        <p:nvPr/>
      </p:nvGrpSpPr>
      <p:grpSpPr>
        <a:xfrm>
          <a:off x="0" y="0"/>
          <a:ext cx="0" cy="0"/>
          <a:chOff x="0" y="0"/>
          <a:chExt cx="0" cy="0"/>
        </a:xfrm>
      </p:grpSpPr>
      <p:sp>
        <p:nvSpPr>
          <p:cNvPr id="309" name="Google Shape;309;p28"/>
          <p:cNvSpPr txBox="1">
            <a:spLocks noGrp="1"/>
          </p:cNvSpPr>
          <p:nvPr>
            <p:ph type="title"/>
          </p:nvPr>
        </p:nvSpPr>
        <p:spPr>
          <a:xfrm>
            <a:off x="5649575" y="631441"/>
            <a:ext cx="2776800" cy="921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000">
                <a:solidFill>
                  <a:srgbClr val="053B5C"/>
                </a:solidFill>
              </a:defRPr>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endParaRPr/>
          </a:p>
        </p:txBody>
      </p:sp>
      <p:sp>
        <p:nvSpPr>
          <p:cNvPr id="310" name="Google Shape;310;p28"/>
          <p:cNvSpPr txBox="1">
            <a:spLocks noGrp="1"/>
          </p:cNvSpPr>
          <p:nvPr>
            <p:ph type="subTitle" idx="1"/>
          </p:nvPr>
        </p:nvSpPr>
        <p:spPr>
          <a:xfrm>
            <a:off x="6041400" y="2125150"/>
            <a:ext cx="2385000" cy="830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solidFill>
                  <a:srgbClr val="053B5C"/>
                </a:solidFill>
              </a:defRPr>
            </a:lvl1pPr>
            <a:lvl2pPr lvl="1" algn="r" rtl="0">
              <a:lnSpc>
                <a:spcPct val="100000"/>
              </a:lnSpc>
              <a:spcBef>
                <a:spcPts val="1600"/>
              </a:spcBef>
              <a:spcAft>
                <a:spcPts val="0"/>
              </a:spcAft>
              <a:buNone/>
              <a:defRPr>
                <a:solidFill>
                  <a:srgbClr val="053B5C"/>
                </a:solidFill>
              </a:defRPr>
            </a:lvl2pPr>
            <a:lvl3pPr lvl="2" algn="r" rtl="0">
              <a:lnSpc>
                <a:spcPct val="100000"/>
              </a:lnSpc>
              <a:spcBef>
                <a:spcPts val="1600"/>
              </a:spcBef>
              <a:spcAft>
                <a:spcPts val="0"/>
              </a:spcAft>
              <a:buNone/>
              <a:defRPr>
                <a:solidFill>
                  <a:srgbClr val="053B5C"/>
                </a:solidFill>
              </a:defRPr>
            </a:lvl3pPr>
            <a:lvl4pPr lvl="3" algn="r" rtl="0">
              <a:lnSpc>
                <a:spcPct val="100000"/>
              </a:lnSpc>
              <a:spcBef>
                <a:spcPts val="1600"/>
              </a:spcBef>
              <a:spcAft>
                <a:spcPts val="0"/>
              </a:spcAft>
              <a:buNone/>
              <a:defRPr>
                <a:solidFill>
                  <a:srgbClr val="053B5C"/>
                </a:solidFill>
              </a:defRPr>
            </a:lvl4pPr>
            <a:lvl5pPr lvl="4" algn="r" rtl="0">
              <a:lnSpc>
                <a:spcPct val="100000"/>
              </a:lnSpc>
              <a:spcBef>
                <a:spcPts val="1600"/>
              </a:spcBef>
              <a:spcAft>
                <a:spcPts val="0"/>
              </a:spcAft>
              <a:buNone/>
              <a:defRPr>
                <a:solidFill>
                  <a:srgbClr val="053B5C"/>
                </a:solidFill>
              </a:defRPr>
            </a:lvl5pPr>
            <a:lvl6pPr lvl="5" algn="r" rtl="0">
              <a:lnSpc>
                <a:spcPct val="100000"/>
              </a:lnSpc>
              <a:spcBef>
                <a:spcPts val="1600"/>
              </a:spcBef>
              <a:spcAft>
                <a:spcPts val="0"/>
              </a:spcAft>
              <a:buNone/>
              <a:defRPr>
                <a:solidFill>
                  <a:srgbClr val="053B5C"/>
                </a:solidFill>
              </a:defRPr>
            </a:lvl6pPr>
            <a:lvl7pPr lvl="6" algn="r" rtl="0">
              <a:lnSpc>
                <a:spcPct val="100000"/>
              </a:lnSpc>
              <a:spcBef>
                <a:spcPts val="1600"/>
              </a:spcBef>
              <a:spcAft>
                <a:spcPts val="0"/>
              </a:spcAft>
              <a:buNone/>
              <a:defRPr>
                <a:solidFill>
                  <a:srgbClr val="053B5C"/>
                </a:solidFill>
              </a:defRPr>
            </a:lvl7pPr>
            <a:lvl8pPr lvl="7" algn="r" rtl="0">
              <a:lnSpc>
                <a:spcPct val="100000"/>
              </a:lnSpc>
              <a:spcBef>
                <a:spcPts val="1600"/>
              </a:spcBef>
              <a:spcAft>
                <a:spcPts val="0"/>
              </a:spcAft>
              <a:buNone/>
              <a:defRPr>
                <a:solidFill>
                  <a:srgbClr val="053B5C"/>
                </a:solidFill>
              </a:defRPr>
            </a:lvl8pPr>
            <a:lvl9pPr lvl="8" algn="r" rtl="0">
              <a:lnSpc>
                <a:spcPct val="100000"/>
              </a:lnSpc>
              <a:spcBef>
                <a:spcPts val="1600"/>
              </a:spcBef>
              <a:spcAft>
                <a:spcPts val="1600"/>
              </a:spcAft>
              <a:buNone/>
              <a:defRPr>
                <a:solidFill>
                  <a:srgbClr val="053B5C"/>
                </a:solidFill>
              </a:defRPr>
            </a:lvl9pPr>
          </a:lstStyle>
          <a:p>
            <a:endParaRPr/>
          </a:p>
        </p:txBody>
      </p:sp>
      <p:sp>
        <p:nvSpPr>
          <p:cNvPr id="311" name="Google Shape;311;p28"/>
          <p:cNvSpPr txBox="1">
            <a:spLocks noGrp="1"/>
          </p:cNvSpPr>
          <p:nvPr>
            <p:ph type="title" idx="2"/>
          </p:nvPr>
        </p:nvSpPr>
        <p:spPr>
          <a:xfrm>
            <a:off x="5990200" y="1846425"/>
            <a:ext cx="2436300" cy="384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700">
                <a:solidFill>
                  <a:srgbClr val="053B5C"/>
                </a:solidFill>
              </a:defRPr>
            </a:lvl1pPr>
            <a:lvl2pPr lvl="1" rtl="0">
              <a:spcBef>
                <a:spcPts val="0"/>
              </a:spcBef>
              <a:spcAft>
                <a:spcPts val="0"/>
              </a:spcAft>
              <a:buNone/>
              <a:defRPr>
                <a:solidFill>
                  <a:srgbClr val="053B5C"/>
                </a:solidFill>
                <a:latin typeface="Open Sans"/>
                <a:ea typeface="Open Sans"/>
                <a:cs typeface="Open Sans"/>
                <a:sym typeface="Open Sans"/>
              </a:defRPr>
            </a:lvl2pPr>
            <a:lvl3pPr lvl="2" rtl="0">
              <a:spcBef>
                <a:spcPts val="0"/>
              </a:spcBef>
              <a:spcAft>
                <a:spcPts val="0"/>
              </a:spcAft>
              <a:buNone/>
              <a:defRPr>
                <a:solidFill>
                  <a:srgbClr val="053B5C"/>
                </a:solidFill>
                <a:latin typeface="Open Sans"/>
                <a:ea typeface="Open Sans"/>
                <a:cs typeface="Open Sans"/>
                <a:sym typeface="Open Sans"/>
              </a:defRPr>
            </a:lvl3pPr>
            <a:lvl4pPr lvl="3" rtl="0">
              <a:spcBef>
                <a:spcPts val="0"/>
              </a:spcBef>
              <a:spcAft>
                <a:spcPts val="0"/>
              </a:spcAft>
              <a:buNone/>
              <a:defRPr>
                <a:solidFill>
                  <a:srgbClr val="053B5C"/>
                </a:solidFill>
                <a:latin typeface="Open Sans"/>
                <a:ea typeface="Open Sans"/>
                <a:cs typeface="Open Sans"/>
                <a:sym typeface="Open Sans"/>
              </a:defRPr>
            </a:lvl4pPr>
            <a:lvl5pPr lvl="4" rtl="0">
              <a:spcBef>
                <a:spcPts val="0"/>
              </a:spcBef>
              <a:spcAft>
                <a:spcPts val="0"/>
              </a:spcAft>
              <a:buNone/>
              <a:defRPr>
                <a:solidFill>
                  <a:srgbClr val="053B5C"/>
                </a:solidFill>
                <a:latin typeface="Open Sans"/>
                <a:ea typeface="Open Sans"/>
                <a:cs typeface="Open Sans"/>
                <a:sym typeface="Open Sans"/>
              </a:defRPr>
            </a:lvl5pPr>
            <a:lvl6pPr lvl="5" rtl="0">
              <a:spcBef>
                <a:spcPts val="0"/>
              </a:spcBef>
              <a:spcAft>
                <a:spcPts val="0"/>
              </a:spcAft>
              <a:buNone/>
              <a:defRPr>
                <a:solidFill>
                  <a:srgbClr val="053B5C"/>
                </a:solidFill>
                <a:latin typeface="Open Sans"/>
                <a:ea typeface="Open Sans"/>
                <a:cs typeface="Open Sans"/>
                <a:sym typeface="Open Sans"/>
              </a:defRPr>
            </a:lvl6pPr>
            <a:lvl7pPr lvl="6" rtl="0">
              <a:spcBef>
                <a:spcPts val="0"/>
              </a:spcBef>
              <a:spcAft>
                <a:spcPts val="0"/>
              </a:spcAft>
              <a:buNone/>
              <a:defRPr>
                <a:solidFill>
                  <a:srgbClr val="053B5C"/>
                </a:solidFill>
                <a:latin typeface="Open Sans"/>
                <a:ea typeface="Open Sans"/>
                <a:cs typeface="Open Sans"/>
                <a:sym typeface="Open Sans"/>
              </a:defRPr>
            </a:lvl7pPr>
            <a:lvl8pPr lvl="7" rtl="0">
              <a:spcBef>
                <a:spcPts val="0"/>
              </a:spcBef>
              <a:spcAft>
                <a:spcPts val="0"/>
              </a:spcAft>
              <a:buNone/>
              <a:defRPr>
                <a:solidFill>
                  <a:srgbClr val="053B5C"/>
                </a:solidFill>
                <a:latin typeface="Open Sans"/>
                <a:ea typeface="Open Sans"/>
                <a:cs typeface="Open Sans"/>
                <a:sym typeface="Open Sans"/>
              </a:defRPr>
            </a:lvl8pPr>
            <a:lvl9pPr lvl="8" rtl="0">
              <a:spcBef>
                <a:spcPts val="0"/>
              </a:spcBef>
              <a:spcAft>
                <a:spcPts val="0"/>
              </a:spcAft>
              <a:buNone/>
              <a:defRPr>
                <a:solidFill>
                  <a:srgbClr val="053B5C"/>
                </a:solidFill>
                <a:latin typeface="Open Sans"/>
                <a:ea typeface="Open Sans"/>
                <a:cs typeface="Open Sans"/>
                <a:sym typeface="Open Sans"/>
              </a:defRPr>
            </a:lvl9pPr>
          </a:lstStyle>
          <a:p>
            <a:endParaRPr/>
          </a:p>
        </p:txBody>
      </p:sp>
      <p:sp>
        <p:nvSpPr>
          <p:cNvPr id="312" name="Google Shape;312;p28"/>
          <p:cNvSpPr txBox="1"/>
          <p:nvPr/>
        </p:nvSpPr>
        <p:spPr>
          <a:xfrm>
            <a:off x="717525" y="542750"/>
            <a:ext cx="2826300" cy="808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rgbClr val="053B5C"/>
                </a:solidFill>
                <a:latin typeface="Open Sans"/>
                <a:ea typeface="Open Sans"/>
                <a:cs typeface="Open Sans"/>
                <a:sym typeface="Open Sans"/>
              </a:rPr>
              <a:t>CREDITS: This presentation template was created by </a:t>
            </a:r>
            <a:r>
              <a:rPr lang="en" sz="1000" b="1">
                <a:solidFill>
                  <a:srgbClr val="053B5C"/>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000">
                <a:solidFill>
                  <a:srgbClr val="053B5C"/>
                </a:solidFill>
                <a:latin typeface="Open Sans"/>
                <a:ea typeface="Open Sans"/>
                <a:cs typeface="Open Sans"/>
                <a:sym typeface="Open Sans"/>
              </a:rPr>
              <a:t>, including icons by </a:t>
            </a:r>
            <a:r>
              <a:rPr lang="en" sz="1000" b="1">
                <a:solidFill>
                  <a:srgbClr val="053B5C"/>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a:solidFill>
                  <a:srgbClr val="053B5C"/>
                </a:solidFill>
                <a:latin typeface="Open Sans"/>
                <a:ea typeface="Open Sans"/>
                <a:cs typeface="Open Sans"/>
                <a:sym typeface="Open Sans"/>
              </a:rPr>
              <a:t>, infographics &amp; images by </a:t>
            </a:r>
            <a:r>
              <a:rPr lang="en" sz="1000" b="1">
                <a:solidFill>
                  <a:srgbClr val="053B5C"/>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000">
                <a:solidFill>
                  <a:srgbClr val="053B5C"/>
                </a:solidFill>
                <a:latin typeface="Open Sans"/>
                <a:ea typeface="Open Sans"/>
                <a:cs typeface="Open Sans"/>
                <a:sym typeface="Open Sans"/>
              </a:rPr>
              <a:t> and illustrations by </a:t>
            </a:r>
            <a:r>
              <a:rPr lang="en" sz="1000" b="1">
                <a:solidFill>
                  <a:srgbClr val="053B5C"/>
                </a:solidFill>
                <a:uFill>
                  <a:noFill/>
                </a:u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Stories</a:t>
            </a:r>
            <a:endParaRPr sz="900">
              <a:solidFill>
                <a:srgbClr val="053B5C"/>
              </a:solidFill>
              <a:latin typeface="Open Sans"/>
              <a:ea typeface="Open Sans"/>
              <a:cs typeface="Open Sans"/>
              <a:sym typeface="Open San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16">
    <p:bg>
      <p:bgPr>
        <a:solidFill>
          <a:schemeClr val="dk2"/>
        </a:solidFill>
        <a:effectLst/>
      </p:bgPr>
    </p:bg>
    <p:spTree>
      <p:nvGrpSpPr>
        <p:cNvPr id="1" name="Shape 313"/>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grpSp>
        <p:nvGrpSpPr>
          <p:cNvPr id="22" name="Google Shape;22;p5"/>
          <p:cNvGrpSpPr/>
          <p:nvPr/>
        </p:nvGrpSpPr>
        <p:grpSpPr>
          <a:xfrm rot="-199848">
            <a:off x="6767746" y="3359501"/>
            <a:ext cx="581719" cy="921601"/>
            <a:chOff x="-1904298" y="1056455"/>
            <a:chExt cx="581725" cy="921611"/>
          </a:xfrm>
        </p:grpSpPr>
        <p:sp>
          <p:nvSpPr>
            <p:cNvPr id="23" name="Google Shape;23;p5"/>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5"/>
          <p:cNvGrpSpPr/>
          <p:nvPr/>
        </p:nvGrpSpPr>
        <p:grpSpPr>
          <a:xfrm>
            <a:off x="6056239" y="3440533"/>
            <a:ext cx="878448" cy="863379"/>
            <a:chOff x="-5358445" y="839844"/>
            <a:chExt cx="1391711" cy="1367837"/>
          </a:xfrm>
        </p:grpSpPr>
        <p:sp>
          <p:nvSpPr>
            <p:cNvPr id="26" name="Google Shape;26;p5"/>
            <p:cNvSpPr/>
            <p:nvPr/>
          </p:nvSpPr>
          <p:spPr>
            <a:xfrm>
              <a:off x="-5358445" y="839844"/>
              <a:ext cx="1391711" cy="1367419"/>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p:nvPr/>
          </p:nvSpPr>
          <p:spPr>
            <a:xfrm>
              <a:off x="-5168235" y="1050330"/>
              <a:ext cx="1163208" cy="1157351"/>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5"/>
          <p:cNvGrpSpPr/>
          <p:nvPr/>
        </p:nvGrpSpPr>
        <p:grpSpPr>
          <a:xfrm rot="-1263781">
            <a:off x="7067107" y="3536395"/>
            <a:ext cx="890375" cy="822935"/>
            <a:chOff x="-1855532" y="1600966"/>
            <a:chExt cx="890361" cy="822923"/>
          </a:xfrm>
        </p:grpSpPr>
        <p:sp>
          <p:nvSpPr>
            <p:cNvPr id="29" name="Google Shape;29;p5"/>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5"/>
          <p:cNvSpPr/>
          <p:nvPr/>
        </p:nvSpPr>
        <p:spPr>
          <a:xfrm>
            <a:off x="75" y="2753774"/>
            <a:ext cx="9143830" cy="2389672"/>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3" name="Google Shape;3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grpSp>
        <p:nvGrpSpPr>
          <p:cNvPr id="38" name="Google Shape;38;p7"/>
          <p:cNvGrpSpPr/>
          <p:nvPr/>
        </p:nvGrpSpPr>
        <p:grpSpPr>
          <a:xfrm>
            <a:off x="1663491" y="213118"/>
            <a:ext cx="5817010" cy="4856568"/>
            <a:chOff x="341100" y="783750"/>
            <a:chExt cx="6212100" cy="5186425"/>
          </a:xfrm>
        </p:grpSpPr>
        <p:sp>
          <p:nvSpPr>
            <p:cNvPr id="39" name="Google Shape;39;p7"/>
            <p:cNvSpPr/>
            <p:nvPr/>
          </p:nvSpPr>
          <p:spPr>
            <a:xfrm>
              <a:off x="341100" y="783750"/>
              <a:ext cx="6212100" cy="4828500"/>
            </a:xfrm>
            <a:custGeom>
              <a:avLst/>
              <a:gdLst/>
              <a:ahLst/>
              <a:cxnLst/>
              <a:rect l="l" t="t" r="r" b="b"/>
              <a:pathLst>
                <a:path w="248484" h="193140" extrusionOk="0">
                  <a:moveTo>
                    <a:pt x="193048" y="0"/>
                  </a:moveTo>
                  <a:cubicBezTo>
                    <a:pt x="172800" y="0"/>
                    <a:pt x="152013" y="12189"/>
                    <a:pt x="136422" y="15876"/>
                  </a:cubicBezTo>
                  <a:cubicBezTo>
                    <a:pt x="130552" y="17264"/>
                    <a:pt x="124754" y="17623"/>
                    <a:pt x="118977" y="17623"/>
                  </a:cubicBezTo>
                  <a:cubicBezTo>
                    <a:pt x="112798" y="17623"/>
                    <a:pt x="106643" y="17212"/>
                    <a:pt x="100452" y="17212"/>
                  </a:cubicBezTo>
                  <a:cubicBezTo>
                    <a:pt x="88065" y="17212"/>
                    <a:pt x="75531" y="18856"/>
                    <a:pt x="62354" y="28723"/>
                  </a:cubicBezTo>
                  <a:cubicBezTo>
                    <a:pt x="42042" y="43915"/>
                    <a:pt x="42137" y="61369"/>
                    <a:pt x="36196" y="73681"/>
                  </a:cubicBezTo>
                  <a:cubicBezTo>
                    <a:pt x="28611" y="89397"/>
                    <a:pt x="12728" y="100148"/>
                    <a:pt x="5787" y="116722"/>
                  </a:cubicBezTo>
                  <a:cubicBezTo>
                    <a:pt x="1132" y="127830"/>
                    <a:pt x="1" y="141379"/>
                    <a:pt x="4751" y="152654"/>
                  </a:cubicBezTo>
                  <a:cubicBezTo>
                    <a:pt x="13609" y="173705"/>
                    <a:pt x="35553" y="169133"/>
                    <a:pt x="63866" y="182265"/>
                  </a:cubicBezTo>
                  <a:cubicBezTo>
                    <a:pt x="78187" y="188911"/>
                    <a:pt x="85640" y="189269"/>
                    <a:pt x="95118" y="189269"/>
                  </a:cubicBezTo>
                  <a:cubicBezTo>
                    <a:pt x="96264" y="189269"/>
                    <a:pt x="97440" y="189264"/>
                    <a:pt x="98661" y="189264"/>
                  </a:cubicBezTo>
                  <a:cubicBezTo>
                    <a:pt x="106249" y="189264"/>
                    <a:pt x="115586" y="189466"/>
                    <a:pt x="130445" y="192386"/>
                  </a:cubicBezTo>
                  <a:cubicBezTo>
                    <a:pt x="131160" y="192646"/>
                    <a:pt x="135644" y="193140"/>
                    <a:pt x="141946" y="193140"/>
                  </a:cubicBezTo>
                  <a:cubicBezTo>
                    <a:pt x="152657" y="193140"/>
                    <a:pt x="168620" y="191713"/>
                    <a:pt x="180261" y="185289"/>
                  </a:cubicBezTo>
                  <a:cubicBezTo>
                    <a:pt x="214789" y="166216"/>
                    <a:pt x="207122" y="145987"/>
                    <a:pt x="214277" y="126187"/>
                  </a:cubicBezTo>
                  <a:cubicBezTo>
                    <a:pt x="218433" y="114721"/>
                    <a:pt x="227339" y="105994"/>
                    <a:pt x="234077" y="96076"/>
                  </a:cubicBezTo>
                  <a:cubicBezTo>
                    <a:pt x="248484" y="74883"/>
                    <a:pt x="246377" y="48987"/>
                    <a:pt x="234506" y="27913"/>
                  </a:cubicBezTo>
                  <a:cubicBezTo>
                    <a:pt x="222493" y="6573"/>
                    <a:pt x="207916" y="0"/>
                    <a:pt x="193048"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p:nvPr/>
          </p:nvSpPr>
          <p:spPr>
            <a:xfrm>
              <a:off x="524750" y="855925"/>
              <a:ext cx="5839450" cy="4648425"/>
            </a:xfrm>
            <a:custGeom>
              <a:avLst/>
              <a:gdLst/>
              <a:ahLst/>
              <a:cxnLst/>
              <a:rect l="l" t="t" r="r" b="b"/>
              <a:pathLst>
                <a:path w="233578" h="185937" extrusionOk="0">
                  <a:moveTo>
                    <a:pt x="121779" y="0"/>
                  </a:moveTo>
                  <a:cubicBezTo>
                    <a:pt x="109175" y="0"/>
                    <a:pt x="96563" y="3745"/>
                    <a:pt x="85785" y="11250"/>
                  </a:cubicBezTo>
                  <a:cubicBezTo>
                    <a:pt x="76082" y="18013"/>
                    <a:pt x="74105" y="21668"/>
                    <a:pt x="58091" y="27753"/>
                  </a:cubicBezTo>
                  <a:cubicBezTo>
                    <a:pt x="39827" y="34694"/>
                    <a:pt x="14943" y="36361"/>
                    <a:pt x="6359" y="57578"/>
                  </a:cubicBezTo>
                  <a:cubicBezTo>
                    <a:pt x="1" y="73294"/>
                    <a:pt x="2644" y="100107"/>
                    <a:pt x="15038" y="121228"/>
                  </a:cubicBezTo>
                  <a:cubicBezTo>
                    <a:pt x="26290" y="140409"/>
                    <a:pt x="41982" y="141814"/>
                    <a:pt x="54067" y="146589"/>
                  </a:cubicBezTo>
                  <a:cubicBezTo>
                    <a:pt x="70891" y="153232"/>
                    <a:pt x="82225" y="165662"/>
                    <a:pt x="99561" y="173735"/>
                  </a:cubicBezTo>
                  <a:cubicBezTo>
                    <a:pt x="114733" y="180786"/>
                    <a:pt x="135375" y="185937"/>
                    <a:pt x="155204" y="185937"/>
                  </a:cubicBezTo>
                  <a:cubicBezTo>
                    <a:pt x="170496" y="185937"/>
                    <a:pt x="185305" y="182874"/>
                    <a:pt x="196752" y="175259"/>
                  </a:cubicBezTo>
                  <a:cubicBezTo>
                    <a:pt x="233578" y="150780"/>
                    <a:pt x="213194" y="117061"/>
                    <a:pt x="201347" y="87891"/>
                  </a:cubicBezTo>
                  <a:cubicBezTo>
                    <a:pt x="186560" y="51517"/>
                    <a:pt x="181512" y="36944"/>
                    <a:pt x="171296" y="24014"/>
                  </a:cubicBezTo>
                  <a:cubicBezTo>
                    <a:pt x="158656" y="8021"/>
                    <a:pt x="140226" y="0"/>
                    <a:pt x="121779"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a:off x="2342372" y="4406727"/>
              <a:ext cx="954900" cy="1456225"/>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a:off x="2410222" y="4669852"/>
              <a:ext cx="727175" cy="1249700"/>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a:off x="1167700" y="4550275"/>
              <a:ext cx="1247500" cy="1225725"/>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p:nvPr/>
          </p:nvSpPr>
          <p:spPr>
            <a:xfrm>
              <a:off x="1338200" y="4738950"/>
              <a:ext cx="1042675" cy="1037425"/>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a:off x="4343975" y="4619350"/>
              <a:ext cx="1461525" cy="1350825"/>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7"/>
            <p:cNvSpPr/>
            <p:nvPr/>
          </p:nvSpPr>
          <p:spPr>
            <a:xfrm>
              <a:off x="4433000" y="4738825"/>
              <a:ext cx="1064425" cy="1104000"/>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7"/>
          <p:cNvSpPr txBox="1">
            <a:spLocks noGrp="1"/>
          </p:cNvSpPr>
          <p:nvPr>
            <p:ph type="title"/>
          </p:nvPr>
        </p:nvSpPr>
        <p:spPr>
          <a:xfrm>
            <a:off x="2672700" y="1304100"/>
            <a:ext cx="3798900" cy="724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4000">
                <a:solidFill>
                  <a:srgbClr val="053B5C"/>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48" name="Google Shape;48;p7"/>
          <p:cNvSpPr txBox="1">
            <a:spLocks noGrp="1"/>
          </p:cNvSpPr>
          <p:nvPr>
            <p:ph type="subTitle" idx="1"/>
          </p:nvPr>
        </p:nvSpPr>
        <p:spPr>
          <a:xfrm>
            <a:off x="2785275" y="2083550"/>
            <a:ext cx="3573600" cy="1406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solidFill>
                  <a:srgbClr val="053B5C"/>
                </a:solidFill>
              </a:defRPr>
            </a:lvl1pPr>
            <a:lvl2pPr lvl="1" algn="ctr" rtl="0">
              <a:spcBef>
                <a:spcPts val="1600"/>
              </a:spcBef>
              <a:spcAft>
                <a:spcPts val="0"/>
              </a:spcAft>
              <a:buNone/>
              <a:defRPr sz="1400">
                <a:solidFill>
                  <a:srgbClr val="053B5C"/>
                </a:solidFill>
              </a:defRPr>
            </a:lvl2pPr>
            <a:lvl3pPr lvl="2" algn="ctr" rtl="0">
              <a:spcBef>
                <a:spcPts val="1600"/>
              </a:spcBef>
              <a:spcAft>
                <a:spcPts val="0"/>
              </a:spcAft>
              <a:buNone/>
              <a:defRPr sz="1400">
                <a:solidFill>
                  <a:srgbClr val="053B5C"/>
                </a:solidFill>
              </a:defRPr>
            </a:lvl3pPr>
            <a:lvl4pPr lvl="3" algn="ctr" rtl="0">
              <a:spcBef>
                <a:spcPts val="1600"/>
              </a:spcBef>
              <a:spcAft>
                <a:spcPts val="0"/>
              </a:spcAft>
              <a:buNone/>
              <a:defRPr sz="1400">
                <a:solidFill>
                  <a:srgbClr val="053B5C"/>
                </a:solidFill>
              </a:defRPr>
            </a:lvl4pPr>
            <a:lvl5pPr lvl="4" algn="ctr" rtl="0">
              <a:spcBef>
                <a:spcPts val="1600"/>
              </a:spcBef>
              <a:spcAft>
                <a:spcPts val="0"/>
              </a:spcAft>
              <a:buNone/>
              <a:defRPr sz="1400">
                <a:solidFill>
                  <a:srgbClr val="053B5C"/>
                </a:solidFill>
              </a:defRPr>
            </a:lvl5pPr>
            <a:lvl6pPr lvl="5" algn="ctr" rtl="0">
              <a:spcBef>
                <a:spcPts val="1600"/>
              </a:spcBef>
              <a:spcAft>
                <a:spcPts val="0"/>
              </a:spcAft>
              <a:buNone/>
              <a:defRPr sz="1400">
                <a:solidFill>
                  <a:srgbClr val="053B5C"/>
                </a:solidFill>
              </a:defRPr>
            </a:lvl6pPr>
            <a:lvl7pPr lvl="6" algn="ctr" rtl="0">
              <a:spcBef>
                <a:spcPts val="1600"/>
              </a:spcBef>
              <a:spcAft>
                <a:spcPts val="0"/>
              </a:spcAft>
              <a:buNone/>
              <a:defRPr sz="1400">
                <a:solidFill>
                  <a:srgbClr val="053B5C"/>
                </a:solidFill>
              </a:defRPr>
            </a:lvl7pPr>
            <a:lvl8pPr lvl="7" algn="ctr" rtl="0">
              <a:spcBef>
                <a:spcPts val="1600"/>
              </a:spcBef>
              <a:spcAft>
                <a:spcPts val="0"/>
              </a:spcAft>
              <a:buNone/>
              <a:defRPr sz="1400">
                <a:solidFill>
                  <a:srgbClr val="053B5C"/>
                </a:solidFill>
              </a:defRPr>
            </a:lvl8pPr>
            <a:lvl9pPr lvl="8" algn="ctr" rtl="0">
              <a:spcBef>
                <a:spcPts val="1600"/>
              </a:spcBef>
              <a:spcAft>
                <a:spcPts val="1600"/>
              </a:spcAft>
              <a:buNone/>
              <a:defRPr sz="1400">
                <a:solidFill>
                  <a:srgbClr val="053B5C"/>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2"/>
        </a:solidFill>
        <a:effectLst/>
      </p:bgPr>
    </p:bg>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3773925" y="507470"/>
            <a:ext cx="4666800" cy="14313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4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sp>
        <p:nvSpPr>
          <p:cNvPr id="52" name="Google Shape;52;p9"/>
          <p:cNvSpPr txBox="1">
            <a:spLocks noGrp="1"/>
          </p:cNvSpPr>
          <p:nvPr>
            <p:ph type="subTitle" idx="1"/>
          </p:nvPr>
        </p:nvSpPr>
        <p:spPr>
          <a:xfrm>
            <a:off x="725694" y="2952300"/>
            <a:ext cx="2861400" cy="1132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a:solidFill>
                  <a:srgbClr val="053B5C"/>
                </a:solidFill>
              </a:defRPr>
            </a:lvl1pPr>
            <a:lvl2pPr lvl="1" rtl="0">
              <a:spcBef>
                <a:spcPts val="1600"/>
              </a:spcBef>
              <a:spcAft>
                <a:spcPts val="0"/>
              </a:spcAft>
              <a:buNone/>
              <a:defRPr>
                <a:solidFill>
                  <a:srgbClr val="053B5C"/>
                </a:solidFill>
              </a:defRPr>
            </a:lvl2pPr>
            <a:lvl3pPr lvl="2" rtl="0">
              <a:spcBef>
                <a:spcPts val="1600"/>
              </a:spcBef>
              <a:spcAft>
                <a:spcPts val="0"/>
              </a:spcAft>
              <a:buNone/>
              <a:defRPr>
                <a:solidFill>
                  <a:srgbClr val="053B5C"/>
                </a:solidFill>
              </a:defRPr>
            </a:lvl3pPr>
            <a:lvl4pPr lvl="3" rtl="0">
              <a:spcBef>
                <a:spcPts val="1600"/>
              </a:spcBef>
              <a:spcAft>
                <a:spcPts val="0"/>
              </a:spcAft>
              <a:buNone/>
              <a:defRPr>
                <a:solidFill>
                  <a:srgbClr val="053B5C"/>
                </a:solidFill>
              </a:defRPr>
            </a:lvl4pPr>
            <a:lvl5pPr lvl="4" rtl="0">
              <a:spcBef>
                <a:spcPts val="1600"/>
              </a:spcBef>
              <a:spcAft>
                <a:spcPts val="0"/>
              </a:spcAft>
              <a:buNone/>
              <a:defRPr>
                <a:solidFill>
                  <a:srgbClr val="053B5C"/>
                </a:solidFill>
              </a:defRPr>
            </a:lvl5pPr>
            <a:lvl6pPr lvl="5" rtl="0">
              <a:spcBef>
                <a:spcPts val="1600"/>
              </a:spcBef>
              <a:spcAft>
                <a:spcPts val="0"/>
              </a:spcAft>
              <a:buNone/>
              <a:defRPr>
                <a:solidFill>
                  <a:srgbClr val="053B5C"/>
                </a:solidFill>
              </a:defRPr>
            </a:lvl6pPr>
            <a:lvl7pPr lvl="6" rtl="0">
              <a:spcBef>
                <a:spcPts val="1600"/>
              </a:spcBef>
              <a:spcAft>
                <a:spcPts val="0"/>
              </a:spcAft>
              <a:buNone/>
              <a:defRPr>
                <a:solidFill>
                  <a:srgbClr val="053B5C"/>
                </a:solidFill>
              </a:defRPr>
            </a:lvl7pPr>
            <a:lvl8pPr lvl="7" rtl="0">
              <a:spcBef>
                <a:spcPts val="1600"/>
              </a:spcBef>
              <a:spcAft>
                <a:spcPts val="0"/>
              </a:spcAft>
              <a:buNone/>
              <a:defRPr>
                <a:solidFill>
                  <a:srgbClr val="053B5C"/>
                </a:solidFill>
              </a:defRPr>
            </a:lvl8pPr>
            <a:lvl9pPr lvl="8" rtl="0">
              <a:spcBef>
                <a:spcPts val="1600"/>
              </a:spcBef>
              <a:spcAft>
                <a:spcPts val="1600"/>
              </a:spcAft>
              <a:buNone/>
              <a:defRPr>
                <a:solidFill>
                  <a:srgbClr val="053B5C"/>
                </a:solidFill>
              </a:defRPr>
            </a:lvl9pPr>
          </a:lstStyle>
          <a:p>
            <a:endParaRPr/>
          </a:p>
        </p:txBody>
      </p:sp>
      <p:sp>
        <p:nvSpPr>
          <p:cNvPr id="53" name="Google Shape;53;p9"/>
          <p:cNvSpPr txBox="1">
            <a:spLocks noGrp="1"/>
          </p:cNvSpPr>
          <p:nvPr>
            <p:ph type="title"/>
          </p:nvPr>
        </p:nvSpPr>
        <p:spPr>
          <a:xfrm>
            <a:off x="694981" y="1715725"/>
            <a:ext cx="1952700" cy="6936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000"/>
              <a:buNone/>
              <a:defRPr sz="3400">
                <a:solidFill>
                  <a:srgbClr val="053B5C"/>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6"/>
        <p:cNvGrpSpPr/>
        <p:nvPr/>
      </p:nvGrpSpPr>
      <p:grpSpPr>
        <a:xfrm>
          <a:off x="0" y="0"/>
          <a:ext cx="0" cy="0"/>
          <a:chOff x="0" y="0"/>
          <a:chExt cx="0" cy="0"/>
        </a:xfrm>
      </p:grpSpPr>
      <p:sp>
        <p:nvSpPr>
          <p:cNvPr id="57" name="Google Shape;57;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58" name="Google Shape;58;p11"/>
          <p:cNvGrpSpPr/>
          <p:nvPr/>
        </p:nvGrpSpPr>
        <p:grpSpPr>
          <a:xfrm rot="9401449">
            <a:off x="754395" y="69566"/>
            <a:ext cx="1522160" cy="1254196"/>
            <a:chOff x="698956" y="6526827"/>
            <a:chExt cx="1522132" cy="1254173"/>
          </a:xfrm>
        </p:grpSpPr>
        <p:grpSp>
          <p:nvGrpSpPr>
            <p:cNvPr id="59" name="Google Shape;59;p11"/>
            <p:cNvGrpSpPr/>
            <p:nvPr/>
          </p:nvGrpSpPr>
          <p:grpSpPr>
            <a:xfrm>
              <a:off x="970014" y="6599642"/>
              <a:ext cx="1251074" cy="1089966"/>
              <a:chOff x="2227541" y="6011760"/>
              <a:chExt cx="2864180" cy="2495343"/>
            </a:xfrm>
          </p:grpSpPr>
          <p:sp>
            <p:nvSpPr>
              <p:cNvPr id="60" name="Google Shape;60;p11"/>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11"/>
              <p:cNvGrpSpPr/>
              <p:nvPr/>
            </p:nvGrpSpPr>
            <p:grpSpPr>
              <a:xfrm>
                <a:off x="2227541" y="6635267"/>
                <a:ext cx="2250382" cy="1871835"/>
                <a:chOff x="2227541" y="6635267"/>
                <a:chExt cx="2250382" cy="1871835"/>
              </a:xfrm>
            </p:grpSpPr>
            <p:sp>
              <p:nvSpPr>
                <p:cNvPr id="62" name="Google Shape;62;p11"/>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 name="Google Shape;65;p11"/>
            <p:cNvGrpSpPr/>
            <p:nvPr/>
          </p:nvGrpSpPr>
          <p:grpSpPr>
            <a:xfrm>
              <a:off x="698956" y="6526827"/>
              <a:ext cx="761443" cy="1254173"/>
              <a:chOff x="1668617" y="5683195"/>
              <a:chExt cx="1743230" cy="2871275"/>
            </a:xfrm>
          </p:grpSpPr>
          <p:sp>
            <p:nvSpPr>
              <p:cNvPr id="66" name="Google Shape;66;p11"/>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11"/>
              <p:cNvGrpSpPr/>
              <p:nvPr/>
            </p:nvGrpSpPr>
            <p:grpSpPr>
              <a:xfrm>
                <a:off x="2252110" y="6027996"/>
                <a:ext cx="1159737" cy="2526474"/>
                <a:chOff x="2252110" y="6027996"/>
                <a:chExt cx="1159737" cy="2526474"/>
              </a:xfrm>
            </p:grpSpPr>
            <p:sp>
              <p:nvSpPr>
                <p:cNvPr id="68" name="Google Shape;68;p11"/>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1"/>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1"/>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2" name="Google Shape;72;p11"/>
          <p:cNvSpPr/>
          <p:nvPr/>
        </p:nvSpPr>
        <p:spPr>
          <a:xfrm>
            <a:off x="135300" y="3359424"/>
            <a:ext cx="3190928" cy="1665834"/>
          </a:xfrm>
          <a:custGeom>
            <a:avLst/>
            <a:gdLst/>
            <a:ahLst/>
            <a:cxnLst/>
            <a:rect l="l" t="t" r="r" b="b"/>
            <a:pathLst>
              <a:path w="80737" h="42149" extrusionOk="0">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flipH="1">
            <a:off x="3838" y="2854054"/>
            <a:ext cx="9136313" cy="2289456"/>
          </a:xfrm>
          <a:custGeom>
            <a:avLst/>
            <a:gdLst/>
            <a:ahLst/>
            <a:cxnLst/>
            <a:rect l="l" t="t" r="r" b="b"/>
            <a:pathLst>
              <a:path w="282858" h="70881" extrusionOk="0">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flipH="1">
            <a:off x="7315803" y="3477799"/>
            <a:ext cx="1828197" cy="1665810"/>
          </a:xfrm>
          <a:custGeom>
            <a:avLst/>
            <a:gdLst/>
            <a:ahLst/>
            <a:cxnLst/>
            <a:rect l="l" t="t" r="r" b="b"/>
            <a:pathLst>
              <a:path w="57091" h="52020" extrusionOk="0">
                <a:moveTo>
                  <a:pt x="167" y="14181"/>
                </a:moveTo>
                <a:cubicBezTo>
                  <a:pt x="845" y="14181"/>
                  <a:pt x="14859" y="1"/>
                  <a:pt x="24658" y="18574"/>
                </a:cubicBezTo>
                <a:cubicBezTo>
                  <a:pt x="34457" y="37160"/>
                  <a:pt x="57090" y="28040"/>
                  <a:pt x="50840" y="52019"/>
                </a:cubicBezTo>
                <a:lnTo>
                  <a:pt x="0" y="52019"/>
                </a:ln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flipH="1">
            <a:off x="196876" y="18"/>
            <a:ext cx="2637197" cy="681282"/>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txBox="1">
            <a:spLocks noGrp="1"/>
          </p:cNvSpPr>
          <p:nvPr>
            <p:ph type="title"/>
          </p:nvPr>
        </p:nvSpPr>
        <p:spPr>
          <a:xfrm>
            <a:off x="1891075" y="2571750"/>
            <a:ext cx="5361900" cy="6576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a:solidFill>
                  <a:srgbClr val="053B5C"/>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7" name="Google Shape;77;p11"/>
          <p:cNvSpPr txBox="1">
            <a:spLocks noGrp="1"/>
          </p:cNvSpPr>
          <p:nvPr>
            <p:ph type="title" idx="2" hasCustomPrompt="1"/>
          </p:nvPr>
        </p:nvSpPr>
        <p:spPr>
          <a:xfrm>
            <a:off x="1891075" y="1639950"/>
            <a:ext cx="5361900" cy="1053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500">
                <a:solidFill>
                  <a:srgbClr val="053B5C"/>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8" name="Google Shape;78;p11"/>
          <p:cNvSpPr txBox="1">
            <a:spLocks noGrp="1"/>
          </p:cNvSpPr>
          <p:nvPr>
            <p:ph type="subTitle" idx="1"/>
          </p:nvPr>
        </p:nvSpPr>
        <p:spPr>
          <a:xfrm>
            <a:off x="1891050" y="3081750"/>
            <a:ext cx="5361900" cy="421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None/>
              <a:defRPr>
                <a:solidFill>
                  <a:srgbClr val="053B5C"/>
                </a:solidFill>
              </a:defRPr>
            </a:lvl1pPr>
            <a:lvl2pPr lvl="1" algn="ctr" rtl="0">
              <a:spcBef>
                <a:spcPts val="1600"/>
              </a:spcBef>
              <a:spcAft>
                <a:spcPts val="0"/>
              </a:spcAft>
              <a:buNone/>
              <a:defRPr>
                <a:solidFill>
                  <a:srgbClr val="053B5C"/>
                </a:solidFill>
              </a:defRPr>
            </a:lvl2pPr>
            <a:lvl3pPr lvl="2" algn="ctr" rtl="0">
              <a:spcBef>
                <a:spcPts val="1600"/>
              </a:spcBef>
              <a:spcAft>
                <a:spcPts val="0"/>
              </a:spcAft>
              <a:buNone/>
              <a:defRPr>
                <a:solidFill>
                  <a:srgbClr val="053B5C"/>
                </a:solidFill>
              </a:defRPr>
            </a:lvl3pPr>
            <a:lvl4pPr lvl="3" algn="ctr" rtl="0">
              <a:spcBef>
                <a:spcPts val="1600"/>
              </a:spcBef>
              <a:spcAft>
                <a:spcPts val="0"/>
              </a:spcAft>
              <a:buNone/>
              <a:defRPr>
                <a:solidFill>
                  <a:srgbClr val="053B5C"/>
                </a:solidFill>
              </a:defRPr>
            </a:lvl4pPr>
            <a:lvl5pPr lvl="4" algn="ctr" rtl="0">
              <a:spcBef>
                <a:spcPts val="1600"/>
              </a:spcBef>
              <a:spcAft>
                <a:spcPts val="0"/>
              </a:spcAft>
              <a:buNone/>
              <a:defRPr>
                <a:solidFill>
                  <a:srgbClr val="053B5C"/>
                </a:solidFill>
              </a:defRPr>
            </a:lvl5pPr>
            <a:lvl6pPr lvl="5" algn="ctr" rtl="0">
              <a:spcBef>
                <a:spcPts val="1600"/>
              </a:spcBef>
              <a:spcAft>
                <a:spcPts val="0"/>
              </a:spcAft>
              <a:buNone/>
              <a:defRPr>
                <a:solidFill>
                  <a:srgbClr val="053B5C"/>
                </a:solidFill>
              </a:defRPr>
            </a:lvl6pPr>
            <a:lvl7pPr lvl="6" algn="ctr" rtl="0">
              <a:spcBef>
                <a:spcPts val="1600"/>
              </a:spcBef>
              <a:spcAft>
                <a:spcPts val="0"/>
              </a:spcAft>
              <a:buNone/>
              <a:defRPr>
                <a:solidFill>
                  <a:srgbClr val="053B5C"/>
                </a:solidFill>
              </a:defRPr>
            </a:lvl7pPr>
            <a:lvl8pPr lvl="7" algn="ctr" rtl="0">
              <a:spcBef>
                <a:spcPts val="1600"/>
              </a:spcBef>
              <a:spcAft>
                <a:spcPts val="0"/>
              </a:spcAft>
              <a:buNone/>
              <a:defRPr>
                <a:solidFill>
                  <a:srgbClr val="053B5C"/>
                </a:solidFill>
              </a:defRPr>
            </a:lvl8pPr>
            <a:lvl9pPr lvl="8" algn="ctr" rtl="0">
              <a:spcBef>
                <a:spcPts val="1600"/>
              </a:spcBef>
              <a:spcAft>
                <a:spcPts val="1600"/>
              </a:spcAft>
              <a:buNone/>
              <a:defRPr>
                <a:solidFill>
                  <a:srgbClr val="053B5C"/>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2pPr>
            <a:lvl3pPr lvl="2">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3pPr>
            <a:lvl4pPr lvl="3">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4pPr>
            <a:lvl5pPr lvl="4">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5pPr>
            <a:lvl6pPr lvl="5">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6pPr>
            <a:lvl7pPr lvl="6">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7pPr>
            <a:lvl8pPr lvl="7">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8pPr>
            <a:lvl9pPr lvl="8">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14"/>
        <p:cNvGrpSpPr/>
        <p:nvPr/>
      </p:nvGrpSpPr>
      <p:grpSpPr>
        <a:xfrm>
          <a:off x="0" y="0"/>
          <a:ext cx="0" cy="0"/>
          <a:chOff x="0" y="0"/>
          <a:chExt cx="0" cy="0"/>
        </a:xfrm>
      </p:grpSpPr>
      <p:sp>
        <p:nvSpPr>
          <p:cNvPr id="315" name="Google Shape;315;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16" name="Google Shape;316;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ocs.google.com/spreadsheets/d/1NzS0n-2_eyxgLfPeClh7CTvi_mnROeqXAi6w6TpZgV0/copy"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8" Type="http://schemas.openxmlformats.org/officeDocument/2006/relationships/hyperlink" Target="https://www.freepik.com/free-photo/windmills-field_4513508.htm/?utm_source=slidesgo_template&amp;utm_medium=referral-link&amp;utm_campaign=sg_resources&amp;utm_content=freepik" TargetMode="External"/><Relationship Id="rId13" Type="http://schemas.openxmlformats.org/officeDocument/2006/relationships/hyperlink" Target="https://www.freepik.es/vector-gratis/plantilla-landing-page-reciclaje-basura_4914765.htm/?utm_source=slidesgo_template&amp;utm_medium=referral-link&amp;utm_campaign=sg_resources&amp;utm_content=freepik" TargetMode="External"/><Relationship Id="rId18" Type="http://schemas.openxmlformats.org/officeDocument/2006/relationships/hyperlink" Target="https://www.freepik.es/vector-gratis/plantilla-landing-page-ecologia_5029883.htm/?utm_source=slidesgo_template&amp;utm_medium=referral-link&amp;utm_campaign=sg_resources&amp;utm_content=freepik" TargetMode="External"/><Relationship Id="rId3" Type="http://schemas.openxmlformats.org/officeDocument/2006/relationships/hyperlink" Target="https://www.freepik.es/vector-gratis/concepto-ecologia-grupo-personas-cuidando-planeta-salvando-tierra_5103134.htm/?utm_source=slidesgo_template&amp;utm_medium=referral-link&amp;utm_campaign=sg_resources&amp;utm_content=freepik" TargetMode="External"/><Relationship Id="rId7" Type="http://schemas.openxmlformats.org/officeDocument/2006/relationships/hyperlink" Target="https://www.freepik.es/vector-gratis/plantilla-landing-page-reciclaje-diseno-plano_4883142.htm/?utm_source=slidesgo_template&amp;utm_medium=referral-link&amp;utm_campaign=sg_resources&amp;utm_content=freepik" TargetMode="External"/><Relationship Id="rId12" Type="http://schemas.openxmlformats.org/officeDocument/2006/relationships/hyperlink" Target="https://www.freepik.es/vector-gratis/concepto-ecologia-fondo-estilo-plano_5193476.htm/?utm_source=slidesgo_template&amp;utm_medium=referral-link&amp;utm_campaign=sg_resources&amp;utm_content=freepik" TargetMode="External"/><Relationship Id="rId17" Type="http://schemas.openxmlformats.org/officeDocument/2006/relationships/hyperlink" Target="https://www.freepik.es/vector-gratis/concepto-redondo-infografico-sistema-ecologico_2640557.htm/?utm_source=slidesgo_template&amp;utm_medium=referral-link&amp;utm_campaign=sg_resources&amp;utm_content=freepik" TargetMode="External"/><Relationship Id="rId2" Type="http://schemas.openxmlformats.org/officeDocument/2006/relationships/notesSlide" Target="../notesSlides/notesSlide28.xml"/><Relationship Id="rId16" Type="http://schemas.openxmlformats.org/officeDocument/2006/relationships/hyperlink" Target="https://www.freepik.es/vector-gratis/simbolo-reciclaje-energias-renovables_4750014.htm/?utm_source=slidesgo_template&amp;utm_medium=referral-link&amp;utm_campaign=sg_resources&amp;utm_content=freepik" TargetMode="External"/><Relationship Id="rId1" Type="http://schemas.openxmlformats.org/officeDocument/2006/relationships/slideLayout" Target="../slideLayouts/slideLayout3.xml"/><Relationship Id="rId6" Type="http://schemas.openxmlformats.org/officeDocument/2006/relationships/hyperlink" Target="https://www.freepik.es/vector-gratis/plantilla-landing-page-reciclaje-basura_4914756.htm/?utm_source=slidesgo_template&amp;utm_medium=referral-link&amp;utm_campaign=sg_resources&amp;utm_content=freepik" TargetMode="External"/><Relationship Id="rId11" Type="http://schemas.openxmlformats.org/officeDocument/2006/relationships/hyperlink" Target="https://www.freepik.es/vector-gratis/concepto-contribuciones-publicas_2546587.htm/?utm_source=slidesgo_template&amp;utm_medium=referral-link&amp;utm_campaign=sg_resources&amp;utm_content=freepik" TargetMode="External"/><Relationship Id="rId5" Type="http://schemas.openxmlformats.org/officeDocument/2006/relationships/hyperlink" Target="https://www.freepik.es/vector-gratis/personas-haciendo-puzles_4265110.htm/?utm_source=slidesgo_template&amp;utm_medium=referral-link&amp;utm_campaign=sg_resources&amp;utm_content=freepik" TargetMode="External"/><Relationship Id="rId15" Type="http://schemas.openxmlformats.org/officeDocument/2006/relationships/hyperlink" Target="https://www.freepik.es/vector-gratis/coleccion-globos-terraqueos-planos_1114507.htm/?utm_source=slidesgo_template&amp;utm_medium=referral-link&amp;utm_campaign=sg_resources&amp;utm_content=freepik" TargetMode="External"/><Relationship Id="rId10" Type="http://schemas.openxmlformats.org/officeDocument/2006/relationships/hyperlink" Target="https://www.freepik.com/free-vector/public-contributions-concept_2546572.htm/?utm_source=slidesgo_template&amp;utm_medium=referral-link&amp;utm_campaign=sg_resources&amp;utm_content=freepik" TargetMode="External"/><Relationship Id="rId19" Type="http://schemas.openxmlformats.org/officeDocument/2006/relationships/hyperlink" Target="https://www.freepik.es/vector-gratis/plantilla-landing-page-ecologia-diseno-plano_4932425.htm/?utm_source=slidesgo_template&amp;utm_medium=referral-link&amp;utm_campaign=sg_resources&amp;utm_content=freepik" TargetMode="External"/><Relationship Id="rId4" Type="http://schemas.openxmlformats.org/officeDocument/2006/relationships/hyperlink" Target="https://www.freepik.es/vector-gratis/fondo-naturaleza-moderna-concepto-ecologia_4955048.htm/?utm_source=slidesgo_template&amp;utm_medium=referral-link&amp;utm_campaign=sg_resources&amp;utm_content=freepik" TargetMode="External"/><Relationship Id="rId9" Type="http://schemas.openxmlformats.org/officeDocument/2006/relationships/hyperlink" Target="https://www.freepik.es/foto-gratis/manos-sosteniendo-globo-hoja_2390916.htm#page=1&amp;query=planet%20holding%20hands&amp;position=25/?utm_source=slidesgo_template&amp;utm_medium=referral-link&amp;utm_campaign=sg_resources&amp;utm_content=freepik" TargetMode="External"/><Relationship Id="rId14" Type="http://schemas.openxmlformats.org/officeDocument/2006/relationships/hyperlink" Target="https://www.freepik.es/vector-gratis/concepto-ecologia-plantilla-pagina-aterrizaje_5005141.htm/?utm_source=slidesgo_template&amp;utm_medium=referral-link&amp;utm_campaign=sg_resources&amp;utm_content=freepik/?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29.xml"/><Relationship Id="rId1" Type="http://schemas.openxmlformats.org/officeDocument/2006/relationships/slideLayout" Target="../slideLayouts/slideLayout28.xml"/><Relationship Id="rId4" Type="http://schemas.openxmlformats.org/officeDocument/2006/relationships/hyperlink" Target="https://fonts.google.com/specimen/Open+San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8.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0.xml"/><Relationship Id="rId1" Type="http://schemas.openxmlformats.org/officeDocument/2006/relationships/slideLayout" Target="../slideLayouts/slideLayout28.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1.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0.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9.gif"/></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2"/>
          <p:cNvSpPr txBox="1">
            <a:spLocks noGrp="1"/>
          </p:cNvSpPr>
          <p:nvPr>
            <p:ph type="ctrTitle"/>
          </p:nvPr>
        </p:nvSpPr>
        <p:spPr>
          <a:xfrm>
            <a:off x="810000" y="1682500"/>
            <a:ext cx="44874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Environmental Consulting</a:t>
            </a:r>
            <a:endParaRPr/>
          </a:p>
        </p:txBody>
      </p:sp>
      <p:sp>
        <p:nvSpPr>
          <p:cNvPr id="323" name="Google Shape;323;p32"/>
          <p:cNvSpPr txBox="1">
            <a:spLocks noGrp="1"/>
          </p:cNvSpPr>
          <p:nvPr>
            <p:ph type="subTitle" idx="1"/>
          </p:nvPr>
        </p:nvSpPr>
        <p:spPr>
          <a:xfrm>
            <a:off x="809999" y="3602728"/>
            <a:ext cx="5968431" cy="44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Time Series Analysis of CO</a:t>
            </a:r>
            <a:r>
              <a:rPr lang="en-US" baseline="30000" dirty="0"/>
              <a:t>2</a:t>
            </a:r>
            <a:r>
              <a:rPr lang="en-US" dirty="0"/>
              <a:t> Emissions and Hybrid Cars</a:t>
            </a:r>
          </a:p>
          <a:p>
            <a:pPr marL="0" lvl="0" indent="0" algn="l" rtl="0">
              <a:spcBef>
                <a:spcPts val="0"/>
              </a:spcBef>
              <a:spcAft>
                <a:spcPts val="0"/>
              </a:spcAft>
              <a:buNone/>
            </a:pPr>
            <a:endParaRPr lang="en-US" dirty="0"/>
          </a:p>
          <a:p>
            <a:pPr marL="0" lvl="0" indent="0" algn="l" rtl="0">
              <a:spcBef>
                <a:spcPts val="0"/>
              </a:spcBef>
              <a:spcAft>
                <a:spcPts val="0"/>
              </a:spcAft>
              <a:buNone/>
            </a:pPr>
            <a:r>
              <a:rPr lang="en-US" sz="1100" dirty="0"/>
              <a:t>Grace Lang &amp; Jules Stacy</a:t>
            </a:r>
            <a:endParaRPr sz="1100" dirty="0"/>
          </a:p>
          <a:p>
            <a:pPr marL="0" lvl="0" indent="0" algn="l" rtl="0">
              <a:spcBef>
                <a:spcPts val="0"/>
              </a:spcBef>
              <a:spcAft>
                <a:spcPts val="0"/>
              </a:spcAft>
              <a:buNone/>
            </a:pPr>
            <a:endParaRPr dirty="0"/>
          </a:p>
        </p:txBody>
      </p:sp>
      <p:grpSp>
        <p:nvGrpSpPr>
          <p:cNvPr id="324" name="Google Shape;324;p32"/>
          <p:cNvGrpSpPr/>
          <p:nvPr/>
        </p:nvGrpSpPr>
        <p:grpSpPr>
          <a:xfrm>
            <a:off x="4911911" y="889203"/>
            <a:ext cx="3934193" cy="2721846"/>
            <a:chOff x="5280759" y="250992"/>
            <a:chExt cx="3748278" cy="2593222"/>
          </a:xfrm>
        </p:grpSpPr>
        <p:sp>
          <p:nvSpPr>
            <p:cNvPr id="325" name="Google Shape;325;p32"/>
            <p:cNvSpPr/>
            <p:nvPr/>
          </p:nvSpPr>
          <p:spPr>
            <a:xfrm>
              <a:off x="5280759" y="1698813"/>
              <a:ext cx="820608" cy="426057"/>
            </a:xfrm>
            <a:custGeom>
              <a:avLst/>
              <a:gdLst/>
              <a:ahLst/>
              <a:cxnLst/>
              <a:rect l="l" t="t" r="r" b="b"/>
              <a:pathLst>
                <a:path w="78452" h="40732" extrusionOk="0">
                  <a:moveTo>
                    <a:pt x="39196" y="1"/>
                  </a:moveTo>
                  <a:cubicBezTo>
                    <a:pt x="33303" y="1"/>
                    <a:pt x="28004" y="2584"/>
                    <a:pt x="24397" y="6692"/>
                  </a:cubicBezTo>
                  <a:cubicBezTo>
                    <a:pt x="22313" y="9062"/>
                    <a:pt x="19311" y="10299"/>
                    <a:pt x="16174" y="10299"/>
                  </a:cubicBezTo>
                  <a:cubicBezTo>
                    <a:pt x="15923" y="10299"/>
                    <a:pt x="15672" y="10291"/>
                    <a:pt x="15420" y="10276"/>
                  </a:cubicBezTo>
                  <a:cubicBezTo>
                    <a:pt x="15122" y="10264"/>
                    <a:pt x="14824" y="10252"/>
                    <a:pt x="14527" y="10252"/>
                  </a:cubicBezTo>
                  <a:cubicBezTo>
                    <a:pt x="6502" y="10252"/>
                    <a:pt x="1" y="16741"/>
                    <a:pt x="1" y="24754"/>
                  </a:cubicBezTo>
                  <a:cubicBezTo>
                    <a:pt x="1" y="32766"/>
                    <a:pt x="6502" y="39255"/>
                    <a:pt x="14527" y="39255"/>
                  </a:cubicBezTo>
                  <a:cubicBezTo>
                    <a:pt x="16420" y="39255"/>
                    <a:pt x="18229" y="38898"/>
                    <a:pt x="19884" y="38243"/>
                  </a:cubicBezTo>
                  <a:cubicBezTo>
                    <a:pt x="21880" y="37452"/>
                    <a:pt x="23979" y="37091"/>
                    <a:pt x="26087" y="37091"/>
                  </a:cubicBezTo>
                  <a:cubicBezTo>
                    <a:pt x="28356" y="37091"/>
                    <a:pt x="30636" y="37509"/>
                    <a:pt x="32815" y="38255"/>
                  </a:cubicBezTo>
                  <a:cubicBezTo>
                    <a:pt x="34815" y="38946"/>
                    <a:pt x="36970" y="39315"/>
                    <a:pt x="39196" y="39315"/>
                  </a:cubicBezTo>
                  <a:cubicBezTo>
                    <a:pt x="40637" y="39315"/>
                    <a:pt x="42042" y="39160"/>
                    <a:pt x="43387" y="38862"/>
                  </a:cubicBezTo>
                  <a:cubicBezTo>
                    <a:pt x="44179" y="38691"/>
                    <a:pt x="44979" y="38607"/>
                    <a:pt x="45775" y="38607"/>
                  </a:cubicBezTo>
                  <a:cubicBezTo>
                    <a:pt x="47362" y="38607"/>
                    <a:pt x="48934" y="38943"/>
                    <a:pt x="50400" y="39601"/>
                  </a:cubicBezTo>
                  <a:cubicBezTo>
                    <a:pt x="52019" y="40327"/>
                    <a:pt x="53805" y="40732"/>
                    <a:pt x="55698" y="40732"/>
                  </a:cubicBezTo>
                  <a:cubicBezTo>
                    <a:pt x="58354" y="40732"/>
                    <a:pt x="60830" y="39922"/>
                    <a:pt x="62890" y="38553"/>
                  </a:cubicBezTo>
                  <a:cubicBezTo>
                    <a:pt x="64240" y="37652"/>
                    <a:pt x="65827" y="37207"/>
                    <a:pt x="67430" y="37207"/>
                  </a:cubicBezTo>
                  <a:cubicBezTo>
                    <a:pt x="68074" y="37207"/>
                    <a:pt x="68720" y="37278"/>
                    <a:pt x="69355" y="37422"/>
                  </a:cubicBezTo>
                  <a:cubicBezTo>
                    <a:pt x="69855" y="37529"/>
                    <a:pt x="70367" y="37588"/>
                    <a:pt x="70903" y="37588"/>
                  </a:cubicBezTo>
                  <a:cubicBezTo>
                    <a:pt x="75106" y="37588"/>
                    <a:pt x="78451" y="33957"/>
                    <a:pt x="77975" y="29671"/>
                  </a:cubicBezTo>
                  <a:cubicBezTo>
                    <a:pt x="77630" y="26504"/>
                    <a:pt x="75082" y="23896"/>
                    <a:pt x="71927" y="23456"/>
                  </a:cubicBezTo>
                  <a:cubicBezTo>
                    <a:pt x="71891" y="23444"/>
                    <a:pt x="71855" y="23444"/>
                    <a:pt x="71819" y="23432"/>
                  </a:cubicBezTo>
                  <a:cubicBezTo>
                    <a:pt x="69533" y="23158"/>
                    <a:pt x="67521" y="21967"/>
                    <a:pt x="66164" y="20122"/>
                  </a:cubicBezTo>
                  <a:cubicBezTo>
                    <a:pt x="64973" y="18503"/>
                    <a:pt x="63426" y="17181"/>
                    <a:pt x="61640" y="16264"/>
                  </a:cubicBezTo>
                  <a:cubicBezTo>
                    <a:pt x="59556" y="15181"/>
                    <a:pt x="57996" y="13335"/>
                    <a:pt x="56984" y="11216"/>
                  </a:cubicBezTo>
                  <a:cubicBezTo>
                    <a:pt x="53829" y="4584"/>
                    <a:pt x="47054" y="1"/>
                    <a:pt x="391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2"/>
            <p:cNvSpPr/>
            <p:nvPr/>
          </p:nvSpPr>
          <p:spPr>
            <a:xfrm>
              <a:off x="7715136" y="1667056"/>
              <a:ext cx="885115" cy="1027203"/>
            </a:xfrm>
            <a:custGeom>
              <a:avLst/>
              <a:gdLst/>
              <a:ahLst/>
              <a:cxnLst/>
              <a:rect l="l" t="t" r="r" b="b"/>
              <a:pathLst>
                <a:path w="84619" h="98203" extrusionOk="0">
                  <a:moveTo>
                    <a:pt x="54924" y="0"/>
                  </a:moveTo>
                  <a:lnTo>
                    <a:pt x="0" y="98203"/>
                  </a:lnTo>
                  <a:lnTo>
                    <a:pt x="84094" y="97953"/>
                  </a:lnTo>
                  <a:cubicBezTo>
                    <a:pt x="84618" y="96393"/>
                    <a:pt x="54924" y="0"/>
                    <a:pt x="54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p:nvPr/>
          </p:nvSpPr>
          <p:spPr>
            <a:xfrm>
              <a:off x="7715136" y="1678144"/>
              <a:ext cx="707023" cy="1016116"/>
            </a:xfrm>
            <a:custGeom>
              <a:avLst/>
              <a:gdLst/>
              <a:ahLst/>
              <a:cxnLst/>
              <a:rect l="l" t="t" r="r" b="b"/>
              <a:pathLst>
                <a:path w="67593" h="97143" extrusionOk="0">
                  <a:moveTo>
                    <a:pt x="54329" y="0"/>
                  </a:moveTo>
                  <a:lnTo>
                    <a:pt x="0" y="97143"/>
                  </a:lnTo>
                  <a:lnTo>
                    <a:pt x="0" y="97143"/>
                  </a:lnTo>
                  <a:lnTo>
                    <a:pt x="66795" y="96941"/>
                  </a:lnTo>
                  <a:cubicBezTo>
                    <a:pt x="67592" y="93845"/>
                    <a:pt x="67485" y="90654"/>
                    <a:pt x="65521" y="87808"/>
                  </a:cubicBezTo>
                  <a:cubicBezTo>
                    <a:pt x="63282" y="84570"/>
                    <a:pt x="59651" y="82594"/>
                    <a:pt x="55805" y="82105"/>
                  </a:cubicBezTo>
                  <a:cubicBezTo>
                    <a:pt x="52221" y="81653"/>
                    <a:pt x="48530" y="82034"/>
                    <a:pt x="44982" y="81212"/>
                  </a:cubicBezTo>
                  <a:cubicBezTo>
                    <a:pt x="39851" y="80034"/>
                    <a:pt x="36005" y="74878"/>
                    <a:pt x="38470" y="69782"/>
                  </a:cubicBezTo>
                  <a:cubicBezTo>
                    <a:pt x="40922" y="64687"/>
                    <a:pt x="46018" y="61115"/>
                    <a:pt x="50745" y="58293"/>
                  </a:cubicBezTo>
                  <a:cubicBezTo>
                    <a:pt x="52971" y="56971"/>
                    <a:pt x="55234" y="55352"/>
                    <a:pt x="56162" y="52923"/>
                  </a:cubicBezTo>
                  <a:cubicBezTo>
                    <a:pt x="59222" y="45041"/>
                    <a:pt x="46637" y="45756"/>
                    <a:pt x="42899" y="42470"/>
                  </a:cubicBezTo>
                  <a:cubicBezTo>
                    <a:pt x="39363" y="39374"/>
                    <a:pt x="40267" y="34981"/>
                    <a:pt x="42589" y="31218"/>
                  </a:cubicBezTo>
                  <a:cubicBezTo>
                    <a:pt x="44994" y="27313"/>
                    <a:pt x="48804" y="24515"/>
                    <a:pt x="51638" y="20943"/>
                  </a:cubicBezTo>
                  <a:cubicBezTo>
                    <a:pt x="54091" y="17848"/>
                    <a:pt x="54781" y="14097"/>
                    <a:pt x="55114" y="10216"/>
                  </a:cubicBezTo>
                  <a:cubicBezTo>
                    <a:pt x="55388" y="6918"/>
                    <a:pt x="55412" y="3227"/>
                    <a:pt x="54329"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2"/>
            <p:cNvSpPr/>
            <p:nvPr/>
          </p:nvSpPr>
          <p:spPr>
            <a:xfrm>
              <a:off x="8221264" y="778218"/>
              <a:ext cx="61662" cy="47834"/>
            </a:xfrm>
            <a:custGeom>
              <a:avLst/>
              <a:gdLst/>
              <a:ahLst/>
              <a:cxnLst/>
              <a:rect l="l" t="t" r="r" b="b"/>
              <a:pathLst>
                <a:path w="5895" h="4573" extrusionOk="0">
                  <a:moveTo>
                    <a:pt x="2941" y="1"/>
                  </a:moveTo>
                  <a:cubicBezTo>
                    <a:pt x="12" y="1"/>
                    <a:pt x="0" y="4573"/>
                    <a:pt x="2941" y="4573"/>
                  </a:cubicBezTo>
                  <a:cubicBezTo>
                    <a:pt x="5882" y="4573"/>
                    <a:pt x="5894" y="1"/>
                    <a:pt x="2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p:nvPr/>
          </p:nvSpPr>
          <p:spPr>
            <a:xfrm>
              <a:off x="8112919" y="778218"/>
              <a:ext cx="61651" cy="47834"/>
            </a:xfrm>
            <a:custGeom>
              <a:avLst/>
              <a:gdLst/>
              <a:ahLst/>
              <a:cxnLst/>
              <a:rect l="l" t="t" r="r" b="b"/>
              <a:pathLst>
                <a:path w="5894" h="4573" extrusionOk="0">
                  <a:moveTo>
                    <a:pt x="2953" y="1"/>
                  </a:moveTo>
                  <a:cubicBezTo>
                    <a:pt x="12" y="1"/>
                    <a:pt x="0" y="4573"/>
                    <a:pt x="2953" y="4573"/>
                  </a:cubicBezTo>
                  <a:cubicBezTo>
                    <a:pt x="5894" y="4573"/>
                    <a:pt x="5894" y="1"/>
                    <a:pt x="29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2"/>
            <p:cNvSpPr/>
            <p:nvPr/>
          </p:nvSpPr>
          <p:spPr>
            <a:xfrm>
              <a:off x="8326377" y="778218"/>
              <a:ext cx="61651" cy="47834"/>
            </a:xfrm>
            <a:custGeom>
              <a:avLst/>
              <a:gdLst/>
              <a:ahLst/>
              <a:cxnLst/>
              <a:rect l="l" t="t" r="r" b="b"/>
              <a:pathLst>
                <a:path w="5894" h="4573" extrusionOk="0">
                  <a:moveTo>
                    <a:pt x="2953" y="1"/>
                  </a:moveTo>
                  <a:cubicBezTo>
                    <a:pt x="12" y="1"/>
                    <a:pt x="0" y="4573"/>
                    <a:pt x="2953" y="4573"/>
                  </a:cubicBezTo>
                  <a:cubicBezTo>
                    <a:pt x="5882" y="4573"/>
                    <a:pt x="5894" y="1"/>
                    <a:pt x="29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a:off x="5546035" y="2181531"/>
              <a:ext cx="58419" cy="47834"/>
            </a:xfrm>
            <a:custGeom>
              <a:avLst/>
              <a:gdLst/>
              <a:ahLst/>
              <a:cxnLst/>
              <a:rect l="l" t="t" r="r" b="b"/>
              <a:pathLst>
                <a:path w="5585" h="4573" extrusionOk="0">
                  <a:moveTo>
                    <a:pt x="2786" y="0"/>
                  </a:moveTo>
                  <a:cubicBezTo>
                    <a:pt x="0" y="0"/>
                    <a:pt x="0" y="4572"/>
                    <a:pt x="2786" y="4572"/>
                  </a:cubicBezTo>
                  <a:cubicBezTo>
                    <a:pt x="5572" y="4572"/>
                    <a:pt x="5584" y="0"/>
                    <a:pt x="2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2"/>
            <p:cNvSpPr/>
            <p:nvPr/>
          </p:nvSpPr>
          <p:spPr>
            <a:xfrm>
              <a:off x="5443287" y="2181531"/>
              <a:ext cx="58419" cy="47834"/>
            </a:xfrm>
            <a:custGeom>
              <a:avLst/>
              <a:gdLst/>
              <a:ahLst/>
              <a:cxnLst/>
              <a:rect l="l" t="t" r="r" b="b"/>
              <a:pathLst>
                <a:path w="5585" h="4573" extrusionOk="0">
                  <a:moveTo>
                    <a:pt x="2799" y="0"/>
                  </a:moveTo>
                  <a:cubicBezTo>
                    <a:pt x="13" y="0"/>
                    <a:pt x="1" y="4572"/>
                    <a:pt x="2799" y="4572"/>
                  </a:cubicBezTo>
                  <a:cubicBezTo>
                    <a:pt x="5585" y="4572"/>
                    <a:pt x="5585" y="0"/>
                    <a:pt x="27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2"/>
            <p:cNvSpPr/>
            <p:nvPr/>
          </p:nvSpPr>
          <p:spPr>
            <a:xfrm>
              <a:off x="5645667" y="2181531"/>
              <a:ext cx="58419" cy="47834"/>
            </a:xfrm>
            <a:custGeom>
              <a:avLst/>
              <a:gdLst/>
              <a:ahLst/>
              <a:cxnLst/>
              <a:rect l="l" t="t" r="r" b="b"/>
              <a:pathLst>
                <a:path w="5585" h="4573" extrusionOk="0">
                  <a:moveTo>
                    <a:pt x="2786" y="0"/>
                  </a:moveTo>
                  <a:cubicBezTo>
                    <a:pt x="0" y="0"/>
                    <a:pt x="0" y="4572"/>
                    <a:pt x="2786" y="4572"/>
                  </a:cubicBezTo>
                  <a:cubicBezTo>
                    <a:pt x="5572" y="4572"/>
                    <a:pt x="5584" y="0"/>
                    <a:pt x="2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2"/>
            <p:cNvSpPr/>
            <p:nvPr/>
          </p:nvSpPr>
          <p:spPr>
            <a:xfrm>
              <a:off x="5578043" y="1222454"/>
              <a:ext cx="61651" cy="47834"/>
            </a:xfrm>
            <a:custGeom>
              <a:avLst/>
              <a:gdLst/>
              <a:ahLst/>
              <a:cxnLst/>
              <a:rect l="l" t="t" r="r" b="b"/>
              <a:pathLst>
                <a:path w="5894" h="4573" extrusionOk="0">
                  <a:moveTo>
                    <a:pt x="2941" y="0"/>
                  </a:moveTo>
                  <a:cubicBezTo>
                    <a:pt x="0" y="0"/>
                    <a:pt x="0" y="4572"/>
                    <a:pt x="2941" y="4572"/>
                  </a:cubicBezTo>
                  <a:cubicBezTo>
                    <a:pt x="5882" y="4572"/>
                    <a:pt x="5894" y="0"/>
                    <a:pt x="2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5482522" y="1222454"/>
              <a:ext cx="61526" cy="47834"/>
            </a:xfrm>
            <a:custGeom>
              <a:avLst/>
              <a:gdLst/>
              <a:ahLst/>
              <a:cxnLst/>
              <a:rect l="l" t="t" r="r" b="b"/>
              <a:pathLst>
                <a:path w="5882" h="4573" extrusionOk="0">
                  <a:moveTo>
                    <a:pt x="2941" y="0"/>
                  </a:moveTo>
                  <a:cubicBezTo>
                    <a:pt x="0" y="0"/>
                    <a:pt x="0" y="4572"/>
                    <a:pt x="2941" y="4572"/>
                  </a:cubicBezTo>
                  <a:cubicBezTo>
                    <a:pt x="5882" y="4572"/>
                    <a:pt x="5882" y="0"/>
                    <a:pt x="2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8758029" y="2044537"/>
              <a:ext cx="61651" cy="47834"/>
            </a:xfrm>
            <a:custGeom>
              <a:avLst/>
              <a:gdLst/>
              <a:ahLst/>
              <a:cxnLst/>
              <a:rect l="l" t="t" r="r" b="b"/>
              <a:pathLst>
                <a:path w="5894" h="4573" extrusionOk="0">
                  <a:moveTo>
                    <a:pt x="2953" y="0"/>
                  </a:moveTo>
                  <a:cubicBezTo>
                    <a:pt x="12" y="0"/>
                    <a:pt x="0" y="4572"/>
                    <a:pt x="2953" y="4572"/>
                  </a:cubicBezTo>
                  <a:cubicBezTo>
                    <a:pt x="5894" y="4572"/>
                    <a:pt x="5894" y="0"/>
                    <a:pt x="29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8662509" y="2044537"/>
              <a:ext cx="61651" cy="47834"/>
            </a:xfrm>
            <a:custGeom>
              <a:avLst/>
              <a:gdLst/>
              <a:ahLst/>
              <a:cxnLst/>
              <a:rect l="l" t="t" r="r" b="b"/>
              <a:pathLst>
                <a:path w="5894" h="4573" extrusionOk="0">
                  <a:moveTo>
                    <a:pt x="2941" y="0"/>
                  </a:moveTo>
                  <a:cubicBezTo>
                    <a:pt x="0" y="0"/>
                    <a:pt x="0" y="4572"/>
                    <a:pt x="2941" y="4572"/>
                  </a:cubicBezTo>
                  <a:cubicBezTo>
                    <a:pt x="5882" y="4572"/>
                    <a:pt x="5894" y="0"/>
                    <a:pt x="2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5924510" y="864251"/>
              <a:ext cx="524067" cy="989129"/>
            </a:xfrm>
            <a:custGeom>
              <a:avLst/>
              <a:gdLst/>
              <a:ahLst/>
              <a:cxnLst/>
              <a:rect l="l" t="t" r="r" b="b"/>
              <a:pathLst>
                <a:path w="50102" h="94563" extrusionOk="0">
                  <a:moveTo>
                    <a:pt x="49076" y="0"/>
                  </a:moveTo>
                  <a:cubicBezTo>
                    <a:pt x="48977" y="0"/>
                    <a:pt x="48878" y="16"/>
                    <a:pt x="48780" y="51"/>
                  </a:cubicBezTo>
                  <a:cubicBezTo>
                    <a:pt x="44054" y="1658"/>
                    <a:pt x="42589" y="6599"/>
                    <a:pt x="41172" y="11385"/>
                  </a:cubicBezTo>
                  <a:cubicBezTo>
                    <a:pt x="40101" y="14957"/>
                    <a:pt x="39005" y="18648"/>
                    <a:pt x="36576" y="20779"/>
                  </a:cubicBezTo>
                  <a:cubicBezTo>
                    <a:pt x="35124" y="22065"/>
                    <a:pt x="33576" y="23041"/>
                    <a:pt x="32088" y="23982"/>
                  </a:cubicBezTo>
                  <a:cubicBezTo>
                    <a:pt x="28456" y="26280"/>
                    <a:pt x="25039" y="28447"/>
                    <a:pt x="24051" y="34198"/>
                  </a:cubicBezTo>
                  <a:cubicBezTo>
                    <a:pt x="23765" y="35876"/>
                    <a:pt x="23563" y="37436"/>
                    <a:pt x="23372" y="38936"/>
                  </a:cubicBezTo>
                  <a:cubicBezTo>
                    <a:pt x="22610" y="44889"/>
                    <a:pt x="22063" y="49199"/>
                    <a:pt x="17038" y="53760"/>
                  </a:cubicBezTo>
                  <a:cubicBezTo>
                    <a:pt x="16479" y="54271"/>
                    <a:pt x="15871" y="54760"/>
                    <a:pt x="15264" y="55260"/>
                  </a:cubicBezTo>
                  <a:cubicBezTo>
                    <a:pt x="13562" y="56653"/>
                    <a:pt x="11811" y="58105"/>
                    <a:pt x="10609" y="60106"/>
                  </a:cubicBezTo>
                  <a:cubicBezTo>
                    <a:pt x="9513" y="61915"/>
                    <a:pt x="9085" y="63796"/>
                    <a:pt x="8668" y="65606"/>
                  </a:cubicBezTo>
                  <a:cubicBezTo>
                    <a:pt x="8275" y="67285"/>
                    <a:pt x="7906" y="68869"/>
                    <a:pt x="7049" y="70381"/>
                  </a:cubicBezTo>
                  <a:cubicBezTo>
                    <a:pt x="6465" y="71416"/>
                    <a:pt x="5561" y="72357"/>
                    <a:pt x="4608" y="73357"/>
                  </a:cubicBezTo>
                  <a:cubicBezTo>
                    <a:pt x="3310" y="74703"/>
                    <a:pt x="1965" y="76107"/>
                    <a:pt x="1274" y="77893"/>
                  </a:cubicBezTo>
                  <a:cubicBezTo>
                    <a:pt x="0" y="81215"/>
                    <a:pt x="393" y="85109"/>
                    <a:pt x="774" y="88883"/>
                  </a:cubicBezTo>
                  <a:cubicBezTo>
                    <a:pt x="941" y="90574"/>
                    <a:pt x="1108" y="92181"/>
                    <a:pt x="1108" y="93645"/>
                  </a:cubicBezTo>
                  <a:cubicBezTo>
                    <a:pt x="1108" y="94157"/>
                    <a:pt x="1512" y="94562"/>
                    <a:pt x="2013" y="94562"/>
                  </a:cubicBezTo>
                  <a:cubicBezTo>
                    <a:pt x="2525" y="94562"/>
                    <a:pt x="2929" y="94157"/>
                    <a:pt x="2929" y="93657"/>
                  </a:cubicBezTo>
                  <a:cubicBezTo>
                    <a:pt x="2941" y="92098"/>
                    <a:pt x="2775" y="90443"/>
                    <a:pt x="2596" y="88692"/>
                  </a:cubicBezTo>
                  <a:cubicBezTo>
                    <a:pt x="2239" y="85144"/>
                    <a:pt x="1858" y="81465"/>
                    <a:pt x="2989" y="78548"/>
                  </a:cubicBezTo>
                  <a:cubicBezTo>
                    <a:pt x="3537" y="77108"/>
                    <a:pt x="4703" y="75893"/>
                    <a:pt x="5930" y="74619"/>
                  </a:cubicBezTo>
                  <a:cubicBezTo>
                    <a:pt x="6918" y="73583"/>
                    <a:pt x="7942" y="72512"/>
                    <a:pt x="8632" y="71285"/>
                  </a:cubicBezTo>
                  <a:cubicBezTo>
                    <a:pt x="9621" y="69535"/>
                    <a:pt x="10037" y="67749"/>
                    <a:pt x="10442" y="66011"/>
                  </a:cubicBezTo>
                  <a:cubicBezTo>
                    <a:pt x="10847" y="64261"/>
                    <a:pt x="11228" y="62606"/>
                    <a:pt x="12169" y="61034"/>
                  </a:cubicBezTo>
                  <a:cubicBezTo>
                    <a:pt x="13216" y="59308"/>
                    <a:pt x="14847" y="57974"/>
                    <a:pt x="16431" y="56677"/>
                  </a:cubicBezTo>
                  <a:cubicBezTo>
                    <a:pt x="17038" y="56176"/>
                    <a:pt x="17681" y="55653"/>
                    <a:pt x="18265" y="55117"/>
                  </a:cubicBezTo>
                  <a:cubicBezTo>
                    <a:pt x="23789" y="50092"/>
                    <a:pt x="24408" y="45270"/>
                    <a:pt x="25182" y="39174"/>
                  </a:cubicBezTo>
                  <a:cubicBezTo>
                    <a:pt x="25373" y="37686"/>
                    <a:pt x="25575" y="36150"/>
                    <a:pt x="25849" y="34507"/>
                  </a:cubicBezTo>
                  <a:cubicBezTo>
                    <a:pt x="26706" y="29554"/>
                    <a:pt x="29504" y="27780"/>
                    <a:pt x="33064" y="25530"/>
                  </a:cubicBezTo>
                  <a:cubicBezTo>
                    <a:pt x="34612" y="24554"/>
                    <a:pt x="36219" y="23530"/>
                    <a:pt x="37791" y="22160"/>
                  </a:cubicBezTo>
                  <a:cubicBezTo>
                    <a:pt x="40613" y="19672"/>
                    <a:pt x="41779" y="15719"/>
                    <a:pt x="42922" y="11897"/>
                  </a:cubicBezTo>
                  <a:cubicBezTo>
                    <a:pt x="44268" y="7361"/>
                    <a:pt x="45542" y="3075"/>
                    <a:pt x="49364" y="1777"/>
                  </a:cubicBezTo>
                  <a:cubicBezTo>
                    <a:pt x="49840" y="1610"/>
                    <a:pt x="50102" y="1098"/>
                    <a:pt x="49935" y="622"/>
                  </a:cubicBezTo>
                  <a:cubicBezTo>
                    <a:pt x="49812" y="243"/>
                    <a:pt x="49456" y="0"/>
                    <a:pt x="490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5996244" y="888142"/>
              <a:ext cx="523941" cy="989150"/>
            </a:xfrm>
            <a:custGeom>
              <a:avLst/>
              <a:gdLst/>
              <a:ahLst/>
              <a:cxnLst/>
              <a:rect l="l" t="t" r="r" b="b"/>
              <a:pathLst>
                <a:path w="50090" h="94565" extrusionOk="0">
                  <a:moveTo>
                    <a:pt x="49075" y="1"/>
                  </a:moveTo>
                  <a:cubicBezTo>
                    <a:pt x="48974" y="1"/>
                    <a:pt x="48871" y="18"/>
                    <a:pt x="48768" y="53"/>
                  </a:cubicBezTo>
                  <a:cubicBezTo>
                    <a:pt x="44054" y="1648"/>
                    <a:pt x="42577" y="6601"/>
                    <a:pt x="41160" y="11375"/>
                  </a:cubicBezTo>
                  <a:cubicBezTo>
                    <a:pt x="40101" y="14947"/>
                    <a:pt x="39005" y="18650"/>
                    <a:pt x="36576" y="20781"/>
                  </a:cubicBezTo>
                  <a:cubicBezTo>
                    <a:pt x="35124" y="22067"/>
                    <a:pt x="33576" y="23043"/>
                    <a:pt x="32076" y="23984"/>
                  </a:cubicBezTo>
                  <a:cubicBezTo>
                    <a:pt x="28456" y="26282"/>
                    <a:pt x="25027" y="28437"/>
                    <a:pt x="24051" y="34200"/>
                  </a:cubicBezTo>
                  <a:cubicBezTo>
                    <a:pt x="23753" y="35878"/>
                    <a:pt x="23563" y="37438"/>
                    <a:pt x="23360" y="38938"/>
                  </a:cubicBezTo>
                  <a:cubicBezTo>
                    <a:pt x="22598" y="44891"/>
                    <a:pt x="22051" y="49201"/>
                    <a:pt x="17026" y="53762"/>
                  </a:cubicBezTo>
                  <a:cubicBezTo>
                    <a:pt x="16467" y="54273"/>
                    <a:pt x="15871" y="54762"/>
                    <a:pt x="15264" y="55262"/>
                  </a:cubicBezTo>
                  <a:cubicBezTo>
                    <a:pt x="13562" y="56655"/>
                    <a:pt x="11799" y="58095"/>
                    <a:pt x="10597" y="60096"/>
                  </a:cubicBezTo>
                  <a:cubicBezTo>
                    <a:pt x="9513" y="61917"/>
                    <a:pt x="9073" y="63787"/>
                    <a:pt x="8656" y="65608"/>
                  </a:cubicBezTo>
                  <a:cubicBezTo>
                    <a:pt x="8263" y="67287"/>
                    <a:pt x="7894" y="68871"/>
                    <a:pt x="7037" y="70383"/>
                  </a:cubicBezTo>
                  <a:cubicBezTo>
                    <a:pt x="6454" y="71407"/>
                    <a:pt x="5549" y="72359"/>
                    <a:pt x="4596" y="73347"/>
                  </a:cubicBezTo>
                  <a:cubicBezTo>
                    <a:pt x="3298" y="74705"/>
                    <a:pt x="1965" y="76109"/>
                    <a:pt x="1274" y="77895"/>
                  </a:cubicBezTo>
                  <a:cubicBezTo>
                    <a:pt x="0" y="81217"/>
                    <a:pt x="393" y="85111"/>
                    <a:pt x="774" y="88873"/>
                  </a:cubicBezTo>
                  <a:cubicBezTo>
                    <a:pt x="941" y="90576"/>
                    <a:pt x="1108" y="92183"/>
                    <a:pt x="1096" y="93647"/>
                  </a:cubicBezTo>
                  <a:cubicBezTo>
                    <a:pt x="1096" y="94159"/>
                    <a:pt x="1501" y="94564"/>
                    <a:pt x="2013" y="94564"/>
                  </a:cubicBezTo>
                  <a:cubicBezTo>
                    <a:pt x="2513" y="94564"/>
                    <a:pt x="2929" y="94159"/>
                    <a:pt x="2929" y="93647"/>
                  </a:cubicBezTo>
                  <a:cubicBezTo>
                    <a:pt x="2929" y="92088"/>
                    <a:pt x="2763" y="90445"/>
                    <a:pt x="2584" y="88694"/>
                  </a:cubicBezTo>
                  <a:cubicBezTo>
                    <a:pt x="2227" y="85134"/>
                    <a:pt x="1858" y="81467"/>
                    <a:pt x="2977" y="78550"/>
                  </a:cubicBezTo>
                  <a:cubicBezTo>
                    <a:pt x="3537" y="77110"/>
                    <a:pt x="4691" y="75895"/>
                    <a:pt x="5918" y="74621"/>
                  </a:cubicBezTo>
                  <a:cubicBezTo>
                    <a:pt x="6906" y="73585"/>
                    <a:pt x="7930" y="72514"/>
                    <a:pt x="8632" y="71287"/>
                  </a:cubicBezTo>
                  <a:cubicBezTo>
                    <a:pt x="9621" y="69537"/>
                    <a:pt x="10037" y="67751"/>
                    <a:pt x="10442" y="66013"/>
                  </a:cubicBezTo>
                  <a:cubicBezTo>
                    <a:pt x="10847" y="64263"/>
                    <a:pt x="11228" y="62608"/>
                    <a:pt x="12169" y="61036"/>
                  </a:cubicBezTo>
                  <a:cubicBezTo>
                    <a:pt x="13204" y="59310"/>
                    <a:pt x="14836" y="57976"/>
                    <a:pt x="16419" y="56679"/>
                  </a:cubicBezTo>
                  <a:cubicBezTo>
                    <a:pt x="17038" y="56167"/>
                    <a:pt x="17669" y="55655"/>
                    <a:pt x="18265" y="55119"/>
                  </a:cubicBezTo>
                  <a:cubicBezTo>
                    <a:pt x="23777" y="50094"/>
                    <a:pt x="24396" y="45272"/>
                    <a:pt x="25182" y="39176"/>
                  </a:cubicBezTo>
                  <a:cubicBezTo>
                    <a:pt x="25373" y="37688"/>
                    <a:pt x="25563" y="36152"/>
                    <a:pt x="25849" y="34509"/>
                  </a:cubicBezTo>
                  <a:cubicBezTo>
                    <a:pt x="26694" y="29556"/>
                    <a:pt x="29504" y="27782"/>
                    <a:pt x="33052" y="25532"/>
                  </a:cubicBezTo>
                  <a:cubicBezTo>
                    <a:pt x="34612" y="24544"/>
                    <a:pt x="36219" y="23532"/>
                    <a:pt x="37779" y="22150"/>
                  </a:cubicBezTo>
                  <a:cubicBezTo>
                    <a:pt x="40601" y="19674"/>
                    <a:pt x="41779" y="15721"/>
                    <a:pt x="42911" y="11899"/>
                  </a:cubicBezTo>
                  <a:cubicBezTo>
                    <a:pt x="44256" y="7363"/>
                    <a:pt x="45530" y="3077"/>
                    <a:pt x="49364" y="1779"/>
                  </a:cubicBezTo>
                  <a:cubicBezTo>
                    <a:pt x="49840" y="1612"/>
                    <a:pt x="50090" y="1100"/>
                    <a:pt x="49935" y="624"/>
                  </a:cubicBezTo>
                  <a:cubicBezTo>
                    <a:pt x="49803" y="238"/>
                    <a:pt x="49456" y="1"/>
                    <a:pt x="490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6063125" y="916802"/>
              <a:ext cx="524067" cy="989129"/>
            </a:xfrm>
            <a:custGeom>
              <a:avLst/>
              <a:gdLst/>
              <a:ahLst/>
              <a:cxnLst/>
              <a:rect l="l" t="t" r="r" b="b"/>
              <a:pathLst>
                <a:path w="50102" h="94563" extrusionOk="0">
                  <a:moveTo>
                    <a:pt x="49074" y="1"/>
                  </a:moveTo>
                  <a:cubicBezTo>
                    <a:pt x="48977" y="1"/>
                    <a:pt x="48878" y="17"/>
                    <a:pt x="48780" y="51"/>
                  </a:cubicBezTo>
                  <a:cubicBezTo>
                    <a:pt x="44053" y="1658"/>
                    <a:pt x="42589" y="6599"/>
                    <a:pt x="41160" y="11386"/>
                  </a:cubicBezTo>
                  <a:cubicBezTo>
                    <a:pt x="40100" y="14958"/>
                    <a:pt x="39005" y="18648"/>
                    <a:pt x="36576" y="20780"/>
                  </a:cubicBezTo>
                  <a:cubicBezTo>
                    <a:pt x="35123" y="22066"/>
                    <a:pt x="33576" y="23042"/>
                    <a:pt x="32075" y="23982"/>
                  </a:cubicBezTo>
                  <a:cubicBezTo>
                    <a:pt x="28456" y="26280"/>
                    <a:pt x="25039" y="28447"/>
                    <a:pt x="24051" y="34198"/>
                  </a:cubicBezTo>
                  <a:cubicBezTo>
                    <a:pt x="23753" y="35877"/>
                    <a:pt x="23563" y="37436"/>
                    <a:pt x="23372" y="38937"/>
                  </a:cubicBezTo>
                  <a:cubicBezTo>
                    <a:pt x="22610" y="44902"/>
                    <a:pt x="22050" y="49200"/>
                    <a:pt x="17038" y="53760"/>
                  </a:cubicBezTo>
                  <a:cubicBezTo>
                    <a:pt x="16478" y="54272"/>
                    <a:pt x="15871" y="54760"/>
                    <a:pt x="15264" y="55260"/>
                  </a:cubicBezTo>
                  <a:cubicBezTo>
                    <a:pt x="13561" y="56653"/>
                    <a:pt x="11799" y="58106"/>
                    <a:pt x="10609" y="60106"/>
                  </a:cubicBezTo>
                  <a:cubicBezTo>
                    <a:pt x="9513" y="61916"/>
                    <a:pt x="9085" y="63797"/>
                    <a:pt x="8656" y="65607"/>
                  </a:cubicBezTo>
                  <a:cubicBezTo>
                    <a:pt x="8275" y="67285"/>
                    <a:pt x="7906" y="68869"/>
                    <a:pt x="7037" y="70381"/>
                  </a:cubicBezTo>
                  <a:cubicBezTo>
                    <a:pt x="6453" y="71417"/>
                    <a:pt x="5560" y="72357"/>
                    <a:pt x="4596" y="73358"/>
                  </a:cubicBezTo>
                  <a:cubicBezTo>
                    <a:pt x="3298" y="74703"/>
                    <a:pt x="1965" y="76108"/>
                    <a:pt x="1274" y="77894"/>
                  </a:cubicBezTo>
                  <a:cubicBezTo>
                    <a:pt x="0" y="81216"/>
                    <a:pt x="393" y="85109"/>
                    <a:pt x="774" y="88883"/>
                  </a:cubicBezTo>
                  <a:cubicBezTo>
                    <a:pt x="941" y="90574"/>
                    <a:pt x="1107" y="92181"/>
                    <a:pt x="1095" y="93646"/>
                  </a:cubicBezTo>
                  <a:cubicBezTo>
                    <a:pt x="1095" y="94158"/>
                    <a:pt x="1512" y="94563"/>
                    <a:pt x="2012" y="94563"/>
                  </a:cubicBezTo>
                  <a:cubicBezTo>
                    <a:pt x="2512" y="94563"/>
                    <a:pt x="2929" y="94158"/>
                    <a:pt x="2929" y="93658"/>
                  </a:cubicBezTo>
                  <a:cubicBezTo>
                    <a:pt x="2929" y="92098"/>
                    <a:pt x="2762" y="90443"/>
                    <a:pt x="2584" y="88693"/>
                  </a:cubicBezTo>
                  <a:cubicBezTo>
                    <a:pt x="2227" y="85145"/>
                    <a:pt x="1857" y="81466"/>
                    <a:pt x="2977" y="78549"/>
                  </a:cubicBezTo>
                  <a:cubicBezTo>
                    <a:pt x="3536" y="77108"/>
                    <a:pt x="4691" y="75894"/>
                    <a:pt x="5917" y="74620"/>
                  </a:cubicBezTo>
                  <a:cubicBezTo>
                    <a:pt x="6906" y="73584"/>
                    <a:pt x="7930" y="72512"/>
                    <a:pt x="8632" y="71286"/>
                  </a:cubicBezTo>
                  <a:cubicBezTo>
                    <a:pt x="9620" y="69536"/>
                    <a:pt x="10037" y="67750"/>
                    <a:pt x="10442" y="66011"/>
                  </a:cubicBezTo>
                  <a:cubicBezTo>
                    <a:pt x="10847" y="64261"/>
                    <a:pt x="11228" y="62606"/>
                    <a:pt x="12168" y="61035"/>
                  </a:cubicBezTo>
                  <a:cubicBezTo>
                    <a:pt x="13204" y="59308"/>
                    <a:pt x="14847" y="57975"/>
                    <a:pt x="16419" y="56677"/>
                  </a:cubicBezTo>
                  <a:cubicBezTo>
                    <a:pt x="17038" y="56177"/>
                    <a:pt x="17669" y="55653"/>
                    <a:pt x="18264" y="55117"/>
                  </a:cubicBezTo>
                  <a:cubicBezTo>
                    <a:pt x="23789" y="50105"/>
                    <a:pt x="24396" y="45283"/>
                    <a:pt x="25182" y="39175"/>
                  </a:cubicBezTo>
                  <a:cubicBezTo>
                    <a:pt x="25372" y="37687"/>
                    <a:pt x="25563" y="36151"/>
                    <a:pt x="25849" y="34508"/>
                  </a:cubicBezTo>
                  <a:cubicBezTo>
                    <a:pt x="26694" y="29555"/>
                    <a:pt x="29504" y="27781"/>
                    <a:pt x="33052" y="25530"/>
                  </a:cubicBezTo>
                  <a:cubicBezTo>
                    <a:pt x="34612" y="24554"/>
                    <a:pt x="36219" y="23530"/>
                    <a:pt x="37779" y="22161"/>
                  </a:cubicBezTo>
                  <a:cubicBezTo>
                    <a:pt x="40600" y="19672"/>
                    <a:pt x="41779" y="15720"/>
                    <a:pt x="42910" y="11898"/>
                  </a:cubicBezTo>
                  <a:cubicBezTo>
                    <a:pt x="44267" y="7361"/>
                    <a:pt x="45541" y="3075"/>
                    <a:pt x="49363" y="1777"/>
                  </a:cubicBezTo>
                  <a:cubicBezTo>
                    <a:pt x="49840" y="1611"/>
                    <a:pt x="50102" y="1099"/>
                    <a:pt x="49935" y="622"/>
                  </a:cubicBezTo>
                  <a:cubicBezTo>
                    <a:pt x="49802" y="244"/>
                    <a:pt x="49452" y="1"/>
                    <a:pt x="490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6128877" y="941342"/>
              <a:ext cx="524077" cy="989244"/>
            </a:xfrm>
            <a:custGeom>
              <a:avLst/>
              <a:gdLst/>
              <a:ahLst/>
              <a:cxnLst/>
              <a:rect l="l" t="t" r="r" b="b"/>
              <a:pathLst>
                <a:path w="50103" h="94574" extrusionOk="0">
                  <a:moveTo>
                    <a:pt x="49076" y="0"/>
                  </a:moveTo>
                  <a:cubicBezTo>
                    <a:pt x="48978" y="0"/>
                    <a:pt x="48878" y="16"/>
                    <a:pt x="48780" y="50"/>
                  </a:cubicBezTo>
                  <a:cubicBezTo>
                    <a:pt x="44066" y="1658"/>
                    <a:pt x="42589" y="6599"/>
                    <a:pt x="41172" y="11385"/>
                  </a:cubicBezTo>
                  <a:cubicBezTo>
                    <a:pt x="40113" y="14957"/>
                    <a:pt x="39005" y="18648"/>
                    <a:pt x="36577" y="20791"/>
                  </a:cubicBezTo>
                  <a:cubicBezTo>
                    <a:pt x="35124" y="22065"/>
                    <a:pt x="33576" y="23041"/>
                    <a:pt x="32088" y="23994"/>
                  </a:cubicBezTo>
                  <a:cubicBezTo>
                    <a:pt x="28456" y="26280"/>
                    <a:pt x="25039" y="28447"/>
                    <a:pt x="24051" y="34198"/>
                  </a:cubicBezTo>
                  <a:cubicBezTo>
                    <a:pt x="23765" y="35888"/>
                    <a:pt x="23563" y="37436"/>
                    <a:pt x="23373" y="38948"/>
                  </a:cubicBezTo>
                  <a:cubicBezTo>
                    <a:pt x="22611" y="44901"/>
                    <a:pt x="22063" y="49199"/>
                    <a:pt x="17038" y="53771"/>
                  </a:cubicBezTo>
                  <a:cubicBezTo>
                    <a:pt x="16479" y="54271"/>
                    <a:pt x="15883" y="54771"/>
                    <a:pt x="15264" y="55272"/>
                  </a:cubicBezTo>
                  <a:cubicBezTo>
                    <a:pt x="13574" y="56665"/>
                    <a:pt x="11812" y="58105"/>
                    <a:pt x="10609" y="60105"/>
                  </a:cubicBezTo>
                  <a:cubicBezTo>
                    <a:pt x="9514" y="61927"/>
                    <a:pt x="9085" y="63796"/>
                    <a:pt x="8668" y="65606"/>
                  </a:cubicBezTo>
                  <a:cubicBezTo>
                    <a:pt x="8275" y="67285"/>
                    <a:pt x="7906" y="68868"/>
                    <a:pt x="7049" y="70381"/>
                  </a:cubicBezTo>
                  <a:cubicBezTo>
                    <a:pt x="6466" y="71416"/>
                    <a:pt x="5561" y="72357"/>
                    <a:pt x="4608" y="73357"/>
                  </a:cubicBezTo>
                  <a:cubicBezTo>
                    <a:pt x="3310" y="74714"/>
                    <a:pt x="1965" y="76107"/>
                    <a:pt x="1286" y="77893"/>
                  </a:cubicBezTo>
                  <a:cubicBezTo>
                    <a:pt x="1" y="81215"/>
                    <a:pt x="393" y="85120"/>
                    <a:pt x="774" y="88883"/>
                  </a:cubicBezTo>
                  <a:cubicBezTo>
                    <a:pt x="953" y="90585"/>
                    <a:pt x="1108" y="92181"/>
                    <a:pt x="1108" y="93657"/>
                  </a:cubicBezTo>
                  <a:cubicBezTo>
                    <a:pt x="1108" y="94157"/>
                    <a:pt x="1513" y="94574"/>
                    <a:pt x="2025" y="94574"/>
                  </a:cubicBezTo>
                  <a:cubicBezTo>
                    <a:pt x="2525" y="94574"/>
                    <a:pt x="2929" y="94157"/>
                    <a:pt x="2929" y="93657"/>
                  </a:cubicBezTo>
                  <a:cubicBezTo>
                    <a:pt x="2941" y="92098"/>
                    <a:pt x="2775" y="90443"/>
                    <a:pt x="2596" y="88704"/>
                  </a:cubicBezTo>
                  <a:cubicBezTo>
                    <a:pt x="2239" y="85144"/>
                    <a:pt x="1870" y="81465"/>
                    <a:pt x="2989" y="78560"/>
                  </a:cubicBezTo>
                  <a:cubicBezTo>
                    <a:pt x="3537" y="77108"/>
                    <a:pt x="4704" y="75905"/>
                    <a:pt x="5930" y="74619"/>
                  </a:cubicBezTo>
                  <a:cubicBezTo>
                    <a:pt x="6918" y="73583"/>
                    <a:pt x="7942" y="72512"/>
                    <a:pt x="8633" y="71285"/>
                  </a:cubicBezTo>
                  <a:cubicBezTo>
                    <a:pt x="9633" y="69547"/>
                    <a:pt x="10038" y="67749"/>
                    <a:pt x="10442" y="66023"/>
                  </a:cubicBezTo>
                  <a:cubicBezTo>
                    <a:pt x="10847" y="64273"/>
                    <a:pt x="11240" y="62618"/>
                    <a:pt x="12181" y="61046"/>
                  </a:cubicBezTo>
                  <a:cubicBezTo>
                    <a:pt x="13216" y="59320"/>
                    <a:pt x="14848" y="57974"/>
                    <a:pt x="16431" y="56676"/>
                  </a:cubicBezTo>
                  <a:cubicBezTo>
                    <a:pt x="17038" y="56176"/>
                    <a:pt x="17681" y="55653"/>
                    <a:pt x="18265" y="55117"/>
                  </a:cubicBezTo>
                  <a:cubicBezTo>
                    <a:pt x="23789" y="50104"/>
                    <a:pt x="24408" y="45282"/>
                    <a:pt x="25182" y="39174"/>
                  </a:cubicBezTo>
                  <a:cubicBezTo>
                    <a:pt x="25373" y="37686"/>
                    <a:pt x="25575" y="36150"/>
                    <a:pt x="25849" y="34507"/>
                  </a:cubicBezTo>
                  <a:cubicBezTo>
                    <a:pt x="26706" y="29554"/>
                    <a:pt x="29504" y="27780"/>
                    <a:pt x="33064" y="25542"/>
                  </a:cubicBezTo>
                  <a:cubicBezTo>
                    <a:pt x="34612" y="24553"/>
                    <a:pt x="36231" y="23541"/>
                    <a:pt x="37791" y="22160"/>
                  </a:cubicBezTo>
                  <a:cubicBezTo>
                    <a:pt x="40613" y="19672"/>
                    <a:pt x="41791" y="15731"/>
                    <a:pt x="42923" y="11909"/>
                  </a:cubicBezTo>
                  <a:cubicBezTo>
                    <a:pt x="44268" y="7373"/>
                    <a:pt x="45542" y="3087"/>
                    <a:pt x="49364" y="1777"/>
                  </a:cubicBezTo>
                  <a:cubicBezTo>
                    <a:pt x="49852" y="1622"/>
                    <a:pt x="50102" y="1098"/>
                    <a:pt x="49935" y="622"/>
                  </a:cubicBezTo>
                  <a:cubicBezTo>
                    <a:pt x="49812" y="243"/>
                    <a:pt x="49456" y="0"/>
                    <a:pt x="490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6200737" y="973224"/>
              <a:ext cx="524067" cy="989129"/>
            </a:xfrm>
            <a:custGeom>
              <a:avLst/>
              <a:gdLst/>
              <a:ahLst/>
              <a:cxnLst/>
              <a:rect l="l" t="t" r="r" b="b"/>
              <a:pathLst>
                <a:path w="50102" h="94563" extrusionOk="0">
                  <a:moveTo>
                    <a:pt x="49074" y="0"/>
                  </a:moveTo>
                  <a:cubicBezTo>
                    <a:pt x="48977" y="0"/>
                    <a:pt x="48878" y="16"/>
                    <a:pt x="48780" y="50"/>
                  </a:cubicBezTo>
                  <a:cubicBezTo>
                    <a:pt x="44054" y="1658"/>
                    <a:pt x="42589" y="6599"/>
                    <a:pt x="41160" y="11385"/>
                  </a:cubicBezTo>
                  <a:cubicBezTo>
                    <a:pt x="40101" y="14957"/>
                    <a:pt x="39005" y="18648"/>
                    <a:pt x="36576" y="20779"/>
                  </a:cubicBezTo>
                  <a:cubicBezTo>
                    <a:pt x="35124" y="22065"/>
                    <a:pt x="33576" y="23041"/>
                    <a:pt x="32076" y="23982"/>
                  </a:cubicBezTo>
                  <a:cubicBezTo>
                    <a:pt x="28456" y="26280"/>
                    <a:pt x="25039" y="28447"/>
                    <a:pt x="24051" y="34198"/>
                  </a:cubicBezTo>
                  <a:cubicBezTo>
                    <a:pt x="23765" y="35876"/>
                    <a:pt x="23563" y="37436"/>
                    <a:pt x="23372" y="38936"/>
                  </a:cubicBezTo>
                  <a:cubicBezTo>
                    <a:pt x="22610" y="44901"/>
                    <a:pt x="22063" y="49199"/>
                    <a:pt x="17038" y="53759"/>
                  </a:cubicBezTo>
                  <a:cubicBezTo>
                    <a:pt x="16479" y="54271"/>
                    <a:pt x="15871" y="54760"/>
                    <a:pt x="15264" y="55260"/>
                  </a:cubicBezTo>
                  <a:cubicBezTo>
                    <a:pt x="13562" y="56653"/>
                    <a:pt x="11800" y="58105"/>
                    <a:pt x="10609" y="60105"/>
                  </a:cubicBezTo>
                  <a:cubicBezTo>
                    <a:pt x="9514" y="61915"/>
                    <a:pt x="9085" y="63796"/>
                    <a:pt x="8656" y="65606"/>
                  </a:cubicBezTo>
                  <a:cubicBezTo>
                    <a:pt x="8275" y="67285"/>
                    <a:pt x="7906" y="68868"/>
                    <a:pt x="7049" y="70381"/>
                  </a:cubicBezTo>
                  <a:cubicBezTo>
                    <a:pt x="6466" y="71416"/>
                    <a:pt x="5561" y="72357"/>
                    <a:pt x="4596" y="73357"/>
                  </a:cubicBezTo>
                  <a:cubicBezTo>
                    <a:pt x="3310" y="74703"/>
                    <a:pt x="1965" y="76107"/>
                    <a:pt x="1274" y="77893"/>
                  </a:cubicBezTo>
                  <a:cubicBezTo>
                    <a:pt x="0" y="81215"/>
                    <a:pt x="393" y="85109"/>
                    <a:pt x="774" y="88883"/>
                  </a:cubicBezTo>
                  <a:cubicBezTo>
                    <a:pt x="941" y="90574"/>
                    <a:pt x="1108" y="92181"/>
                    <a:pt x="1108" y="93645"/>
                  </a:cubicBezTo>
                  <a:cubicBezTo>
                    <a:pt x="1096" y="94157"/>
                    <a:pt x="1513" y="94562"/>
                    <a:pt x="2013" y="94562"/>
                  </a:cubicBezTo>
                  <a:cubicBezTo>
                    <a:pt x="2525" y="94562"/>
                    <a:pt x="2929" y="94157"/>
                    <a:pt x="2929" y="93657"/>
                  </a:cubicBezTo>
                  <a:cubicBezTo>
                    <a:pt x="2929" y="92097"/>
                    <a:pt x="2763" y="90443"/>
                    <a:pt x="2596" y="88692"/>
                  </a:cubicBezTo>
                  <a:cubicBezTo>
                    <a:pt x="2227" y="85144"/>
                    <a:pt x="1858" y="81465"/>
                    <a:pt x="2977" y="78548"/>
                  </a:cubicBezTo>
                  <a:cubicBezTo>
                    <a:pt x="3537" y="77108"/>
                    <a:pt x="4692" y="75893"/>
                    <a:pt x="5918" y="74619"/>
                  </a:cubicBezTo>
                  <a:cubicBezTo>
                    <a:pt x="6918" y="73583"/>
                    <a:pt x="7942" y="72512"/>
                    <a:pt x="8632" y="71285"/>
                  </a:cubicBezTo>
                  <a:cubicBezTo>
                    <a:pt x="9621" y="69535"/>
                    <a:pt x="10037" y="67749"/>
                    <a:pt x="10442" y="66011"/>
                  </a:cubicBezTo>
                  <a:cubicBezTo>
                    <a:pt x="10847" y="64261"/>
                    <a:pt x="11228" y="62606"/>
                    <a:pt x="12169" y="61046"/>
                  </a:cubicBezTo>
                  <a:cubicBezTo>
                    <a:pt x="13204" y="59308"/>
                    <a:pt x="14848" y="57974"/>
                    <a:pt x="16419" y="56676"/>
                  </a:cubicBezTo>
                  <a:cubicBezTo>
                    <a:pt x="17038" y="56176"/>
                    <a:pt x="17669" y="55653"/>
                    <a:pt x="18265" y="55117"/>
                  </a:cubicBezTo>
                  <a:cubicBezTo>
                    <a:pt x="23789" y="50104"/>
                    <a:pt x="24396" y="45270"/>
                    <a:pt x="25182" y="39174"/>
                  </a:cubicBezTo>
                  <a:cubicBezTo>
                    <a:pt x="25373" y="37686"/>
                    <a:pt x="25563" y="36150"/>
                    <a:pt x="25849" y="34507"/>
                  </a:cubicBezTo>
                  <a:cubicBezTo>
                    <a:pt x="26694" y="29554"/>
                    <a:pt x="29504" y="27780"/>
                    <a:pt x="33052" y="25530"/>
                  </a:cubicBezTo>
                  <a:cubicBezTo>
                    <a:pt x="34612" y="24553"/>
                    <a:pt x="36219" y="23530"/>
                    <a:pt x="37779" y="22160"/>
                  </a:cubicBezTo>
                  <a:cubicBezTo>
                    <a:pt x="40613" y="19672"/>
                    <a:pt x="41779" y="15719"/>
                    <a:pt x="42922" y="11897"/>
                  </a:cubicBezTo>
                  <a:cubicBezTo>
                    <a:pt x="44268" y="7361"/>
                    <a:pt x="45542" y="3075"/>
                    <a:pt x="49364" y="1777"/>
                  </a:cubicBezTo>
                  <a:cubicBezTo>
                    <a:pt x="49840" y="1610"/>
                    <a:pt x="50102" y="1098"/>
                    <a:pt x="49935" y="622"/>
                  </a:cubicBezTo>
                  <a:cubicBezTo>
                    <a:pt x="49803" y="243"/>
                    <a:pt x="49452" y="0"/>
                    <a:pt x="4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6267493" y="1008265"/>
              <a:ext cx="524067" cy="989202"/>
            </a:xfrm>
            <a:custGeom>
              <a:avLst/>
              <a:gdLst/>
              <a:ahLst/>
              <a:cxnLst/>
              <a:rect l="l" t="t" r="r" b="b"/>
              <a:pathLst>
                <a:path w="50102" h="94570" extrusionOk="0">
                  <a:moveTo>
                    <a:pt x="49067" y="0"/>
                  </a:moveTo>
                  <a:cubicBezTo>
                    <a:pt x="48972" y="0"/>
                    <a:pt x="48875" y="15"/>
                    <a:pt x="48780" y="46"/>
                  </a:cubicBezTo>
                  <a:cubicBezTo>
                    <a:pt x="44053" y="1653"/>
                    <a:pt x="42589" y="6606"/>
                    <a:pt x="41160" y="11381"/>
                  </a:cubicBezTo>
                  <a:cubicBezTo>
                    <a:pt x="40100" y="14953"/>
                    <a:pt x="39005" y="18644"/>
                    <a:pt x="36576" y="20787"/>
                  </a:cubicBezTo>
                  <a:cubicBezTo>
                    <a:pt x="35124" y="22073"/>
                    <a:pt x="33576" y="23049"/>
                    <a:pt x="32088" y="23990"/>
                  </a:cubicBezTo>
                  <a:cubicBezTo>
                    <a:pt x="28456" y="26287"/>
                    <a:pt x="25039" y="28442"/>
                    <a:pt x="24051" y="34193"/>
                  </a:cubicBezTo>
                  <a:cubicBezTo>
                    <a:pt x="23765" y="35884"/>
                    <a:pt x="23563" y="37432"/>
                    <a:pt x="23372" y="38944"/>
                  </a:cubicBezTo>
                  <a:cubicBezTo>
                    <a:pt x="22610" y="44897"/>
                    <a:pt x="22062" y="49207"/>
                    <a:pt x="17038" y="53767"/>
                  </a:cubicBezTo>
                  <a:cubicBezTo>
                    <a:pt x="16478" y="54279"/>
                    <a:pt x="15871" y="54767"/>
                    <a:pt x="15264" y="55267"/>
                  </a:cubicBezTo>
                  <a:cubicBezTo>
                    <a:pt x="13561" y="56660"/>
                    <a:pt x="11811" y="58101"/>
                    <a:pt x="10609" y="60101"/>
                  </a:cubicBezTo>
                  <a:cubicBezTo>
                    <a:pt x="9513" y="61923"/>
                    <a:pt x="9085" y="63792"/>
                    <a:pt x="8656" y="65602"/>
                  </a:cubicBezTo>
                  <a:cubicBezTo>
                    <a:pt x="8275" y="67281"/>
                    <a:pt x="7906" y="68876"/>
                    <a:pt x="7049" y="70388"/>
                  </a:cubicBezTo>
                  <a:cubicBezTo>
                    <a:pt x="6465" y="71412"/>
                    <a:pt x="5560" y="72353"/>
                    <a:pt x="4608" y="73353"/>
                  </a:cubicBezTo>
                  <a:cubicBezTo>
                    <a:pt x="3310" y="74710"/>
                    <a:pt x="1965" y="76115"/>
                    <a:pt x="1274" y="77901"/>
                  </a:cubicBezTo>
                  <a:cubicBezTo>
                    <a:pt x="0" y="81211"/>
                    <a:pt x="393" y="85116"/>
                    <a:pt x="774" y="88878"/>
                  </a:cubicBezTo>
                  <a:cubicBezTo>
                    <a:pt x="941" y="90581"/>
                    <a:pt x="1107" y="92188"/>
                    <a:pt x="1107" y="93653"/>
                  </a:cubicBezTo>
                  <a:cubicBezTo>
                    <a:pt x="1107" y="94153"/>
                    <a:pt x="1512" y="94570"/>
                    <a:pt x="2012" y="94570"/>
                  </a:cubicBezTo>
                  <a:cubicBezTo>
                    <a:pt x="2524" y="94570"/>
                    <a:pt x="2929" y="94165"/>
                    <a:pt x="2929" y="93653"/>
                  </a:cubicBezTo>
                  <a:cubicBezTo>
                    <a:pt x="2929" y="92093"/>
                    <a:pt x="2762" y="90450"/>
                    <a:pt x="2596" y="88700"/>
                  </a:cubicBezTo>
                  <a:cubicBezTo>
                    <a:pt x="2239" y="85140"/>
                    <a:pt x="1858" y="81461"/>
                    <a:pt x="2989" y="78556"/>
                  </a:cubicBezTo>
                  <a:cubicBezTo>
                    <a:pt x="3536" y="77115"/>
                    <a:pt x="4703" y="75901"/>
                    <a:pt x="5918" y="74615"/>
                  </a:cubicBezTo>
                  <a:cubicBezTo>
                    <a:pt x="6918" y="73579"/>
                    <a:pt x="7942" y="72507"/>
                    <a:pt x="8632" y="71281"/>
                  </a:cubicBezTo>
                  <a:cubicBezTo>
                    <a:pt x="9620" y="69543"/>
                    <a:pt x="10037" y="67757"/>
                    <a:pt x="10442" y="66019"/>
                  </a:cubicBezTo>
                  <a:cubicBezTo>
                    <a:pt x="10847" y="64268"/>
                    <a:pt x="11228" y="62613"/>
                    <a:pt x="12168" y="61042"/>
                  </a:cubicBezTo>
                  <a:cubicBezTo>
                    <a:pt x="13204" y="59315"/>
                    <a:pt x="14847" y="57970"/>
                    <a:pt x="16431" y="56684"/>
                  </a:cubicBezTo>
                  <a:cubicBezTo>
                    <a:pt x="17038" y="56172"/>
                    <a:pt x="17681" y="55648"/>
                    <a:pt x="18264" y="55124"/>
                  </a:cubicBezTo>
                  <a:cubicBezTo>
                    <a:pt x="23789" y="50100"/>
                    <a:pt x="24408" y="45278"/>
                    <a:pt x="25182" y="39170"/>
                  </a:cubicBezTo>
                  <a:cubicBezTo>
                    <a:pt x="25372" y="37682"/>
                    <a:pt x="25575" y="36146"/>
                    <a:pt x="25849" y="34503"/>
                  </a:cubicBezTo>
                  <a:cubicBezTo>
                    <a:pt x="26694" y="29562"/>
                    <a:pt x="29504" y="27776"/>
                    <a:pt x="33064" y="25537"/>
                  </a:cubicBezTo>
                  <a:cubicBezTo>
                    <a:pt x="34612" y="24549"/>
                    <a:pt x="36219" y="23537"/>
                    <a:pt x="37791" y="22156"/>
                  </a:cubicBezTo>
                  <a:cubicBezTo>
                    <a:pt x="40612" y="19679"/>
                    <a:pt x="41779" y="15727"/>
                    <a:pt x="42922" y="11905"/>
                  </a:cubicBezTo>
                  <a:cubicBezTo>
                    <a:pt x="44268" y="7368"/>
                    <a:pt x="45542" y="3082"/>
                    <a:pt x="49364" y="1784"/>
                  </a:cubicBezTo>
                  <a:cubicBezTo>
                    <a:pt x="49840" y="1618"/>
                    <a:pt x="50102" y="1094"/>
                    <a:pt x="49935" y="618"/>
                  </a:cubicBezTo>
                  <a:cubicBezTo>
                    <a:pt x="49802" y="237"/>
                    <a:pt x="49447" y="0"/>
                    <a:pt x="490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2"/>
            <p:cNvSpPr/>
            <p:nvPr/>
          </p:nvSpPr>
          <p:spPr>
            <a:xfrm>
              <a:off x="6329385" y="1021915"/>
              <a:ext cx="558941" cy="1032841"/>
            </a:xfrm>
            <a:custGeom>
              <a:avLst/>
              <a:gdLst/>
              <a:ahLst/>
              <a:cxnLst/>
              <a:rect l="l" t="t" r="r" b="b"/>
              <a:pathLst>
                <a:path w="53436" h="98742" extrusionOk="0">
                  <a:moveTo>
                    <a:pt x="52333" y="1"/>
                  </a:moveTo>
                  <a:cubicBezTo>
                    <a:pt x="52229" y="1"/>
                    <a:pt x="52123" y="17"/>
                    <a:pt x="52019" y="51"/>
                  </a:cubicBezTo>
                  <a:cubicBezTo>
                    <a:pt x="46983" y="1730"/>
                    <a:pt x="45423" y="6897"/>
                    <a:pt x="43899" y="11886"/>
                  </a:cubicBezTo>
                  <a:cubicBezTo>
                    <a:pt x="42768" y="15612"/>
                    <a:pt x="41601" y="19470"/>
                    <a:pt x="39005" y="21708"/>
                  </a:cubicBezTo>
                  <a:cubicBezTo>
                    <a:pt x="37458" y="23042"/>
                    <a:pt x="35803" y="24066"/>
                    <a:pt x="34207" y="25054"/>
                  </a:cubicBezTo>
                  <a:cubicBezTo>
                    <a:pt x="30350" y="27447"/>
                    <a:pt x="26694" y="29697"/>
                    <a:pt x="25647" y="35710"/>
                  </a:cubicBezTo>
                  <a:cubicBezTo>
                    <a:pt x="25337" y="37460"/>
                    <a:pt x="25123" y="39091"/>
                    <a:pt x="24920" y="40663"/>
                  </a:cubicBezTo>
                  <a:cubicBezTo>
                    <a:pt x="24111" y="46878"/>
                    <a:pt x="23527" y="51379"/>
                    <a:pt x="18170" y="56141"/>
                  </a:cubicBezTo>
                  <a:cubicBezTo>
                    <a:pt x="17562" y="56677"/>
                    <a:pt x="16931" y="57189"/>
                    <a:pt x="16276" y="57701"/>
                  </a:cubicBezTo>
                  <a:cubicBezTo>
                    <a:pt x="14467" y="59165"/>
                    <a:pt x="12586" y="60665"/>
                    <a:pt x="11312" y="62761"/>
                  </a:cubicBezTo>
                  <a:cubicBezTo>
                    <a:pt x="10145" y="64654"/>
                    <a:pt x="9680" y="66607"/>
                    <a:pt x="9228" y="68500"/>
                  </a:cubicBezTo>
                  <a:cubicBezTo>
                    <a:pt x="8823" y="70262"/>
                    <a:pt x="8430" y="71917"/>
                    <a:pt x="7513" y="73488"/>
                  </a:cubicBezTo>
                  <a:cubicBezTo>
                    <a:pt x="6882" y="74572"/>
                    <a:pt x="5918" y="75548"/>
                    <a:pt x="4906" y="76596"/>
                  </a:cubicBezTo>
                  <a:cubicBezTo>
                    <a:pt x="3525" y="78013"/>
                    <a:pt x="2096" y="79477"/>
                    <a:pt x="1358" y="81335"/>
                  </a:cubicBezTo>
                  <a:cubicBezTo>
                    <a:pt x="1" y="84799"/>
                    <a:pt x="417" y="88871"/>
                    <a:pt x="822" y="92812"/>
                  </a:cubicBezTo>
                  <a:cubicBezTo>
                    <a:pt x="1001" y="94586"/>
                    <a:pt x="1179" y="96253"/>
                    <a:pt x="1167" y="97789"/>
                  </a:cubicBezTo>
                  <a:cubicBezTo>
                    <a:pt x="1167" y="98313"/>
                    <a:pt x="1608" y="98742"/>
                    <a:pt x="2144" y="98742"/>
                  </a:cubicBezTo>
                  <a:cubicBezTo>
                    <a:pt x="2680" y="98742"/>
                    <a:pt x="3120" y="98313"/>
                    <a:pt x="3120" y="97789"/>
                  </a:cubicBezTo>
                  <a:cubicBezTo>
                    <a:pt x="3120" y="96158"/>
                    <a:pt x="2941" y="94443"/>
                    <a:pt x="2763" y="92610"/>
                  </a:cubicBezTo>
                  <a:cubicBezTo>
                    <a:pt x="2382" y="88907"/>
                    <a:pt x="1977" y="85061"/>
                    <a:pt x="3180" y="82025"/>
                  </a:cubicBezTo>
                  <a:cubicBezTo>
                    <a:pt x="3775" y="80513"/>
                    <a:pt x="5001" y="79251"/>
                    <a:pt x="6311" y="77918"/>
                  </a:cubicBezTo>
                  <a:cubicBezTo>
                    <a:pt x="7371" y="76834"/>
                    <a:pt x="8466" y="75715"/>
                    <a:pt x="9204" y="74441"/>
                  </a:cubicBezTo>
                  <a:cubicBezTo>
                    <a:pt x="10264" y="72619"/>
                    <a:pt x="10704" y="70738"/>
                    <a:pt x="11133" y="68940"/>
                  </a:cubicBezTo>
                  <a:cubicBezTo>
                    <a:pt x="11562" y="67107"/>
                    <a:pt x="11978" y="65380"/>
                    <a:pt x="12978" y="63737"/>
                  </a:cubicBezTo>
                  <a:cubicBezTo>
                    <a:pt x="14086" y="61939"/>
                    <a:pt x="15824" y="60534"/>
                    <a:pt x="17515" y="59177"/>
                  </a:cubicBezTo>
                  <a:cubicBezTo>
                    <a:pt x="18170" y="58653"/>
                    <a:pt x="18848" y="58117"/>
                    <a:pt x="19479" y="57558"/>
                  </a:cubicBezTo>
                  <a:cubicBezTo>
                    <a:pt x="25361" y="52319"/>
                    <a:pt x="26028" y="47283"/>
                    <a:pt x="26849" y="40901"/>
                  </a:cubicBezTo>
                  <a:cubicBezTo>
                    <a:pt x="27052" y="39353"/>
                    <a:pt x="27266" y="37746"/>
                    <a:pt x="27564" y="36031"/>
                  </a:cubicBezTo>
                  <a:cubicBezTo>
                    <a:pt x="28468" y="30864"/>
                    <a:pt x="31469" y="29007"/>
                    <a:pt x="35255" y="26661"/>
                  </a:cubicBezTo>
                  <a:cubicBezTo>
                    <a:pt x="36910" y="25637"/>
                    <a:pt x="38624" y="24578"/>
                    <a:pt x="40291" y="23137"/>
                  </a:cubicBezTo>
                  <a:cubicBezTo>
                    <a:pt x="43304" y="20541"/>
                    <a:pt x="44554" y="16422"/>
                    <a:pt x="45768" y="12433"/>
                  </a:cubicBezTo>
                  <a:cubicBezTo>
                    <a:pt x="47209" y="7695"/>
                    <a:pt x="48566" y="3218"/>
                    <a:pt x="52650" y="1861"/>
                  </a:cubicBezTo>
                  <a:cubicBezTo>
                    <a:pt x="53162" y="1694"/>
                    <a:pt x="53436" y="1146"/>
                    <a:pt x="53257" y="646"/>
                  </a:cubicBezTo>
                  <a:cubicBezTo>
                    <a:pt x="53115" y="248"/>
                    <a:pt x="52739" y="1"/>
                    <a:pt x="52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p:nvPr/>
          </p:nvSpPr>
          <p:spPr>
            <a:xfrm>
              <a:off x="6405607" y="1021936"/>
              <a:ext cx="574505" cy="1061460"/>
            </a:xfrm>
            <a:custGeom>
              <a:avLst/>
              <a:gdLst/>
              <a:ahLst/>
              <a:cxnLst/>
              <a:rect l="l" t="t" r="r" b="b"/>
              <a:pathLst>
                <a:path w="54924" h="101478" extrusionOk="0">
                  <a:moveTo>
                    <a:pt x="53785" y="0"/>
                  </a:moveTo>
                  <a:cubicBezTo>
                    <a:pt x="53681" y="0"/>
                    <a:pt x="53575" y="16"/>
                    <a:pt x="53471" y="49"/>
                  </a:cubicBezTo>
                  <a:cubicBezTo>
                    <a:pt x="48304" y="1775"/>
                    <a:pt x="46685" y="7085"/>
                    <a:pt x="45125" y="12217"/>
                  </a:cubicBezTo>
                  <a:cubicBezTo>
                    <a:pt x="43970" y="16051"/>
                    <a:pt x="42767" y="20016"/>
                    <a:pt x="40100" y="22302"/>
                  </a:cubicBezTo>
                  <a:cubicBezTo>
                    <a:pt x="38505" y="23683"/>
                    <a:pt x="36814" y="24730"/>
                    <a:pt x="35171" y="25742"/>
                  </a:cubicBezTo>
                  <a:cubicBezTo>
                    <a:pt x="31207" y="28207"/>
                    <a:pt x="27444" y="30529"/>
                    <a:pt x="26373" y="36696"/>
                  </a:cubicBezTo>
                  <a:cubicBezTo>
                    <a:pt x="26051" y="38506"/>
                    <a:pt x="25837" y="40173"/>
                    <a:pt x="25622" y="41792"/>
                  </a:cubicBezTo>
                  <a:cubicBezTo>
                    <a:pt x="24789" y="48186"/>
                    <a:pt x="24182" y="52793"/>
                    <a:pt x="18681" y="57699"/>
                  </a:cubicBezTo>
                  <a:cubicBezTo>
                    <a:pt x="18062" y="58246"/>
                    <a:pt x="17407" y="58770"/>
                    <a:pt x="16740" y="59306"/>
                  </a:cubicBezTo>
                  <a:cubicBezTo>
                    <a:pt x="14871" y="60806"/>
                    <a:pt x="12942" y="62354"/>
                    <a:pt x="11633" y="64497"/>
                  </a:cubicBezTo>
                  <a:cubicBezTo>
                    <a:pt x="10442" y="66450"/>
                    <a:pt x="9966" y="68462"/>
                    <a:pt x="9501" y="70403"/>
                  </a:cubicBezTo>
                  <a:cubicBezTo>
                    <a:pt x="9073" y="72201"/>
                    <a:pt x="8668" y="73903"/>
                    <a:pt x="7727" y="75534"/>
                  </a:cubicBezTo>
                  <a:cubicBezTo>
                    <a:pt x="7084" y="76630"/>
                    <a:pt x="6096" y="77642"/>
                    <a:pt x="5048" y="78725"/>
                  </a:cubicBezTo>
                  <a:cubicBezTo>
                    <a:pt x="3632" y="80178"/>
                    <a:pt x="2155" y="81678"/>
                    <a:pt x="1405" y="83595"/>
                  </a:cubicBezTo>
                  <a:cubicBezTo>
                    <a:pt x="0" y="87155"/>
                    <a:pt x="441" y="91334"/>
                    <a:pt x="857" y="95382"/>
                  </a:cubicBezTo>
                  <a:cubicBezTo>
                    <a:pt x="1036" y="97204"/>
                    <a:pt x="1215" y="98930"/>
                    <a:pt x="1215" y="100502"/>
                  </a:cubicBezTo>
                  <a:cubicBezTo>
                    <a:pt x="1215" y="101037"/>
                    <a:pt x="1667" y="101478"/>
                    <a:pt x="2215" y="101478"/>
                  </a:cubicBezTo>
                  <a:cubicBezTo>
                    <a:pt x="2774" y="101478"/>
                    <a:pt x="3215" y="101049"/>
                    <a:pt x="3215" y="100502"/>
                  </a:cubicBezTo>
                  <a:cubicBezTo>
                    <a:pt x="3227" y="98835"/>
                    <a:pt x="3036" y="97061"/>
                    <a:pt x="2846" y="95180"/>
                  </a:cubicBezTo>
                  <a:cubicBezTo>
                    <a:pt x="2453" y="91370"/>
                    <a:pt x="2048" y="87429"/>
                    <a:pt x="3274" y="84297"/>
                  </a:cubicBezTo>
                  <a:cubicBezTo>
                    <a:pt x="3882" y="82749"/>
                    <a:pt x="5156" y="81452"/>
                    <a:pt x="6501" y="80071"/>
                  </a:cubicBezTo>
                  <a:cubicBezTo>
                    <a:pt x="7585" y="78963"/>
                    <a:pt x="8704" y="77820"/>
                    <a:pt x="9466" y="76499"/>
                  </a:cubicBezTo>
                  <a:cubicBezTo>
                    <a:pt x="10561" y="74629"/>
                    <a:pt x="11014" y="72701"/>
                    <a:pt x="11454" y="70843"/>
                  </a:cubicBezTo>
                  <a:cubicBezTo>
                    <a:pt x="11895" y="68962"/>
                    <a:pt x="12311" y="67188"/>
                    <a:pt x="13347" y="65509"/>
                  </a:cubicBezTo>
                  <a:cubicBezTo>
                    <a:pt x="14490" y="63652"/>
                    <a:pt x="16276" y="62211"/>
                    <a:pt x="18014" y="60818"/>
                  </a:cubicBezTo>
                  <a:cubicBezTo>
                    <a:pt x="18681" y="60282"/>
                    <a:pt x="19384" y="59723"/>
                    <a:pt x="20027" y="59151"/>
                  </a:cubicBezTo>
                  <a:cubicBezTo>
                    <a:pt x="26075" y="53758"/>
                    <a:pt x="26754" y="48590"/>
                    <a:pt x="27611" y="42042"/>
                  </a:cubicBezTo>
                  <a:cubicBezTo>
                    <a:pt x="27813" y="40447"/>
                    <a:pt x="28039" y="38792"/>
                    <a:pt x="28337" y="37030"/>
                  </a:cubicBezTo>
                  <a:cubicBezTo>
                    <a:pt x="29278" y="31719"/>
                    <a:pt x="32350" y="29814"/>
                    <a:pt x="36243" y="27397"/>
                  </a:cubicBezTo>
                  <a:cubicBezTo>
                    <a:pt x="37945" y="26350"/>
                    <a:pt x="39708" y="25254"/>
                    <a:pt x="41422" y="23778"/>
                  </a:cubicBezTo>
                  <a:cubicBezTo>
                    <a:pt x="44518" y="21111"/>
                    <a:pt x="45804" y="16872"/>
                    <a:pt x="47054" y="12777"/>
                  </a:cubicBezTo>
                  <a:cubicBezTo>
                    <a:pt x="48530" y="7907"/>
                    <a:pt x="49923" y="3299"/>
                    <a:pt x="54114" y="1906"/>
                  </a:cubicBezTo>
                  <a:cubicBezTo>
                    <a:pt x="54638" y="1728"/>
                    <a:pt x="54924" y="1180"/>
                    <a:pt x="54745" y="668"/>
                  </a:cubicBezTo>
                  <a:cubicBezTo>
                    <a:pt x="54602" y="257"/>
                    <a:pt x="54206" y="0"/>
                    <a:pt x="53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5969467" y="626904"/>
              <a:ext cx="1253254" cy="431161"/>
            </a:xfrm>
            <a:custGeom>
              <a:avLst/>
              <a:gdLst/>
              <a:ahLst/>
              <a:cxnLst/>
              <a:rect l="l" t="t" r="r" b="b"/>
              <a:pathLst>
                <a:path w="119814" h="41220" extrusionOk="0">
                  <a:moveTo>
                    <a:pt x="79237" y="1"/>
                  </a:moveTo>
                  <a:cubicBezTo>
                    <a:pt x="64842" y="1"/>
                    <a:pt x="52198" y="7442"/>
                    <a:pt x="44994" y="18741"/>
                  </a:cubicBezTo>
                  <a:cubicBezTo>
                    <a:pt x="40291" y="15241"/>
                    <a:pt x="34410" y="13205"/>
                    <a:pt x="28028" y="13205"/>
                  </a:cubicBezTo>
                  <a:cubicBezTo>
                    <a:pt x="12550" y="13205"/>
                    <a:pt x="1" y="25123"/>
                    <a:pt x="1" y="41220"/>
                  </a:cubicBezTo>
                  <a:lnTo>
                    <a:pt x="119813" y="40577"/>
                  </a:lnTo>
                  <a:cubicBezTo>
                    <a:pt x="119813" y="18039"/>
                    <a:pt x="101644" y="1"/>
                    <a:pt x="79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6063125" y="811721"/>
              <a:ext cx="1365459" cy="1608560"/>
            </a:xfrm>
            <a:custGeom>
              <a:avLst/>
              <a:gdLst/>
              <a:ahLst/>
              <a:cxnLst/>
              <a:rect l="l" t="t" r="r" b="b"/>
              <a:pathLst>
                <a:path w="130541" h="153782" extrusionOk="0">
                  <a:moveTo>
                    <a:pt x="52566" y="0"/>
                  </a:moveTo>
                  <a:cubicBezTo>
                    <a:pt x="52566" y="0"/>
                    <a:pt x="0" y="150995"/>
                    <a:pt x="798" y="153400"/>
                  </a:cubicBezTo>
                  <a:lnTo>
                    <a:pt x="130540" y="153781"/>
                  </a:lnTo>
                  <a:lnTo>
                    <a:pt x="525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6300494" y="822558"/>
              <a:ext cx="1128090" cy="1597723"/>
            </a:xfrm>
            <a:custGeom>
              <a:avLst/>
              <a:gdLst/>
              <a:ahLst/>
              <a:cxnLst/>
              <a:rect l="l" t="t" r="r" b="b"/>
              <a:pathLst>
                <a:path w="107848" h="152746" extrusionOk="0">
                  <a:moveTo>
                    <a:pt x="30409" y="0"/>
                  </a:moveTo>
                  <a:cubicBezTo>
                    <a:pt x="27111" y="11073"/>
                    <a:pt x="35517" y="19693"/>
                    <a:pt x="39815" y="29361"/>
                  </a:cubicBezTo>
                  <a:cubicBezTo>
                    <a:pt x="40994" y="32028"/>
                    <a:pt x="42148" y="35124"/>
                    <a:pt x="41398" y="38065"/>
                  </a:cubicBezTo>
                  <a:cubicBezTo>
                    <a:pt x="40720" y="40767"/>
                    <a:pt x="38541" y="42744"/>
                    <a:pt x="36457" y="44422"/>
                  </a:cubicBezTo>
                  <a:cubicBezTo>
                    <a:pt x="31088" y="48780"/>
                    <a:pt x="19967" y="54971"/>
                    <a:pt x="23468" y="63520"/>
                  </a:cubicBezTo>
                  <a:cubicBezTo>
                    <a:pt x="24968" y="67175"/>
                    <a:pt x="28421" y="69926"/>
                    <a:pt x="31480" y="72247"/>
                  </a:cubicBezTo>
                  <a:cubicBezTo>
                    <a:pt x="34564" y="74593"/>
                    <a:pt x="37267" y="77046"/>
                    <a:pt x="39327" y="80379"/>
                  </a:cubicBezTo>
                  <a:cubicBezTo>
                    <a:pt x="43458" y="87059"/>
                    <a:pt x="45089" y="96298"/>
                    <a:pt x="41875" y="103692"/>
                  </a:cubicBezTo>
                  <a:cubicBezTo>
                    <a:pt x="39017" y="110276"/>
                    <a:pt x="32362" y="113598"/>
                    <a:pt x="26218" y="116527"/>
                  </a:cubicBezTo>
                  <a:cubicBezTo>
                    <a:pt x="19027" y="119956"/>
                    <a:pt x="11049" y="123837"/>
                    <a:pt x="6180" y="130397"/>
                  </a:cubicBezTo>
                  <a:cubicBezTo>
                    <a:pt x="1584" y="136600"/>
                    <a:pt x="0" y="145328"/>
                    <a:pt x="3286" y="152436"/>
                  </a:cubicBezTo>
                  <a:lnTo>
                    <a:pt x="107847" y="152745"/>
                  </a:lnTo>
                  <a:lnTo>
                    <a:pt x="107847" y="152745"/>
                  </a:lnTo>
                  <a:lnTo>
                    <a:pt x="304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5650897" y="1512499"/>
              <a:ext cx="1034682" cy="1200818"/>
            </a:xfrm>
            <a:custGeom>
              <a:avLst/>
              <a:gdLst/>
              <a:ahLst/>
              <a:cxnLst/>
              <a:rect l="l" t="t" r="r" b="b"/>
              <a:pathLst>
                <a:path w="98918" h="114801" extrusionOk="0">
                  <a:moveTo>
                    <a:pt x="34719" y="1"/>
                  </a:moveTo>
                  <a:cubicBezTo>
                    <a:pt x="34719" y="1"/>
                    <a:pt x="0" y="112693"/>
                    <a:pt x="608" y="114515"/>
                  </a:cubicBezTo>
                  <a:lnTo>
                    <a:pt x="98917" y="114801"/>
                  </a:lnTo>
                  <a:lnTo>
                    <a:pt x="34719"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5859124" y="1525459"/>
              <a:ext cx="826455" cy="1187859"/>
            </a:xfrm>
            <a:custGeom>
              <a:avLst/>
              <a:gdLst/>
              <a:ahLst/>
              <a:cxnLst/>
              <a:rect l="l" t="t" r="r" b="b"/>
              <a:pathLst>
                <a:path w="79011" h="113562" extrusionOk="0">
                  <a:moveTo>
                    <a:pt x="15514" y="0"/>
                  </a:moveTo>
                  <a:cubicBezTo>
                    <a:pt x="14240" y="3774"/>
                    <a:pt x="14264" y="8084"/>
                    <a:pt x="14586" y="11954"/>
                  </a:cubicBezTo>
                  <a:cubicBezTo>
                    <a:pt x="14967" y="16478"/>
                    <a:pt x="15788" y="20872"/>
                    <a:pt x="18658" y="24491"/>
                  </a:cubicBezTo>
                  <a:cubicBezTo>
                    <a:pt x="21968" y="28658"/>
                    <a:pt x="26421" y="31944"/>
                    <a:pt x="29230" y="36493"/>
                  </a:cubicBezTo>
                  <a:cubicBezTo>
                    <a:pt x="31945" y="40886"/>
                    <a:pt x="32993" y="46030"/>
                    <a:pt x="28873" y="49649"/>
                  </a:cubicBezTo>
                  <a:cubicBezTo>
                    <a:pt x="24492" y="53495"/>
                    <a:pt x="9788" y="52661"/>
                    <a:pt x="13359" y="61877"/>
                  </a:cubicBezTo>
                  <a:cubicBezTo>
                    <a:pt x="14455" y="64710"/>
                    <a:pt x="17098" y="66603"/>
                    <a:pt x="19705" y="68151"/>
                  </a:cubicBezTo>
                  <a:cubicBezTo>
                    <a:pt x="25218" y="71449"/>
                    <a:pt x="31171" y="75628"/>
                    <a:pt x="34052" y="81582"/>
                  </a:cubicBezTo>
                  <a:cubicBezTo>
                    <a:pt x="36934" y="87547"/>
                    <a:pt x="32433" y="93559"/>
                    <a:pt x="26432" y="94952"/>
                  </a:cubicBezTo>
                  <a:cubicBezTo>
                    <a:pt x="22289" y="95905"/>
                    <a:pt x="17967" y="95464"/>
                    <a:pt x="13776" y="96000"/>
                  </a:cubicBezTo>
                  <a:cubicBezTo>
                    <a:pt x="9287" y="96560"/>
                    <a:pt x="5037" y="98869"/>
                    <a:pt x="2429" y="102656"/>
                  </a:cubicBezTo>
                  <a:cubicBezTo>
                    <a:pt x="132" y="105977"/>
                    <a:pt x="1" y="109716"/>
                    <a:pt x="941" y="113335"/>
                  </a:cubicBezTo>
                  <a:lnTo>
                    <a:pt x="79010" y="113562"/>
                  </a:lnTo>
                  <a:lnTo>
                    <a:pt x="155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5609674" y="516069"/>
              <a:ext cx="2737131" cy="2251672"/>
            </a:xfrm>
            <a:custGeom>
              <a:avLst/>
              <a:gdLst/>
              <a:ahLst/>
              <a:cxnLst/>
              <a:rect l="l" t="t" r="r" b="b"/>
              <a:pathLst>
                <a:path w="261676" h="215265" extrusionOk="0">
                  <a:moveTo>
                    <a:pt x="233732" y="215265"/>
                  </a:moveTo>
                  <a:lnTo>
                    <a:pt x="3834" y="215265"/>
                  </a:lnTo>
                  <a:cubicBezTo>
                    <a:pt x="3858" y="203704"/>
                    <a:pt x="0" y="186213"/>
                    <a:pt x="7263" y="176819"/>
                  </a:cubicBezTo>
                  <a:cubicBezTo>
                    <a:pt x="15443" y="166235"/>
                    <a:pt x="29957" y="171224"/>
                    <a:pt x="39124" y="176998"/>
                  </a:cubicBezTo>
                  <a:cubicBezTo>
                    <a:pt x="45923" y="181284"/>
                    <a:pt x="55579" y="185463"/>
                    <a:pt x="63413" y="181844"/>
                  </a:cubicBezTo>
                  <a:cubicBezTo>
                    <a:pt x="72188" y="177796"/>
                    <a:pt x="75700" y="170473"/>
                    <a:pt x="76105" y="161675"/>
                  </a:cubicBezTo>
                  <a:cubicBezTo>
                    <a:pt x="76653" y="149649"/>
                    <a:pt x="75986" y="136291"/>
                    <a:pt x="81403" y="125194"/>
                  </a:cubicBezTo>
                  <a:cubicBezTo>
                    <a:pt x="88297" y="111085"/>
                    <a:pt x="99501" y="114645"/>
                    <a:pt x="111812" y="110049"/>
                  </a:cubicBezTo>
                  <a:cubicBezTo>
                    <a:pt x="120432" y="106847"/>
                    <a:pt x="119825" y="97310"/>
                    <a:pt x="121801" y="89630"/>
                  </a:cubicBezTo>
                  <a:cubicBezTo>
                    <a:pt x="126933" y="69771"/>
                    <a:pt x="120325" y="51006"/>
                    <a:pt x="129528" y="32230"/>
                  </a:cubicBezTo>
                  <a:cubicBezTo>
                    <a:pt x="144911" y="881"/>
                    <a:pt x="188667" y="0"/>
                    <a:pt x="205062" y="22312"/>
                  </a:cubicBezTo>
                  <a:cubicBezTo>
                    <a:pt x="220278" y="43017"/>
                    <a:pt x="219159" y="70687"/>
                    <a:pt x="217670" y="95059"/>
                  </a:cubicBezTo>
                  <a:cubicBezTo>
                    <a:pt x="216825" y="108978"/>
                    <a:pt x="214158" y="122777"/>
                    <a:pt x="215432" y="136779"/>
                  </a:cubicBezTo>
                  <a:cubicBezTo>
                    <a:pt x="216004" y="143137"/>
                    <a:pt x="217135" y="150388"/>
                    <a:pt x="221195" y="155579"/>
                  </a:cubicBezTo>
                  <a:cubicBezTo>
                    <a:pt x="226683" y="162580"/>
                    <a:pt x="238721" y="163234"/>
                    <a:pt x="245864" y="168676"/>
                  </a:cubicBezTo>
                  <a:cubicBezTo>
                    <a:pt x="261676" y="180737"/>
                    <a:pt x="259473" y="197643"/>
                    <a:pt x="259473" y="215265"/>
                  </a:cubicBezTo>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7369663" y="818322"/>
              <a:ext cx="377491" cy="475627"/>
            </a:xfrm>
            <a:custGeom>
              <a:avLst/>
              <a:gdLst/>
              <a:ahLst/>
              <a:cxnLst/>
              <a:rect l="l" t="t" r="r" b="b"/>
              <a:pathLst>
                <a:path w="36089" h="45471" extrusionOk="0">
                  <a:moveTo>
                    <a:pt x="10883" y="1"/>
                  </a:moveTo>
                  <a:lnTo>
                    <a:pt x="6847" y="39077"/>
                  </a:lnTo>
                  <a:lnTo>
                    <a:pt x="5025" y="15324"/>
                  </a:lnTo>
                  <a:lnTo>
                    <a:pt x="1" y="45470"/>
                  </a:lnTo>
                  <a:lnTo>
                    <a:pt x="35636" y="44554"/>
                  </a:lnTo>
                  <a:cubicBezTo>
                    <a:pt x="35636" y="43184"/>
                    <a:pt x="36088" y="5730"/>
                    <a:pt x="36088" y="5727"/>
                  </a:cubicBezTo>
                  <a:lnTo>
                    <a:pt x="36088" y="5727"/>
                  </a:lnTo>
                  <a:lnTo>
                    <a:pt x="29695" y="33588"/>
                  </a:lnTo>
                  <a:lnTo>
                    <a:pt x="27861" y="16229"/>
                  </a:lnTo>
                  <a:lnTo>
                    <a:pt x="24206" y="37243"/>
                  </a:lnTo>
                  <a:lnTo>
                    <a:pt x="20551" y="2989"/>
                  </a:lnTo>
                  <a:lnTo>
                    <a:pt x="17360" y="36791"/>
                  </a:lnTo>
                  <a:lnTo>
                    <a:pt x="12788" y="19884"/>
                  </a:lnTo>
                  <a:lnTo>
                    <a:pt x="10966" y="31766"/>
                  </a:lnTo>
                  <a:lnTo>
                    <a:pt x="10883"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7548006" y="1200258"/>
              <a:ext cx="464100" cy="1599742"/>
            </a:xfrm>
            <a:custGeom>
              <a:avLst/>
              <a:gdLst/>
              <a:ahLst/>
              <a:cxnLst/>
              <a:rect l="l" t="t" r="r" b="b"/>
              <a:pathLst>
                <a:path w="44369" h="152939" extrusionOk="0">
                  <a:moveTo>
                    <a:pt x="6201" y="0"/>
                  </a:moveTo>
                  <a:cubicBezTo>
                    <a:pt x="4031" y="0"/>
                    <a:pt x="1887" y="696"/>
                    <a:pt x="0" y="2325"/>
                  </a:cubicBezTo>
                  <a:cubicBezTo>
                    <a:pt x="2596" y="6635"/>
                    <a:pt x="1512" y="12993"/>
                    <a:pt x="2191" y="17636"/>
                  </a:cubicBezTo>
                  <a:cubicBezTo>
                    <a:pt x="4298" y="32174"/>
                    <a:pt x="5001" y="46354"/>
                    <a:pt x="5858" y="60998"/>
                  </a:cubicBezTo>
                  <a:cubicBezTo>
                    <a:pt x="6715" y="75393"/>
                    <a:pt x="5346" y="89764"/>
                    <a:pt x="5215" y="104182"/>
                  </a:cubicBezTo>
                  <a:cubicBezTo>
                    <a:pt x="5096" y="118422"/>
                    <a:pt x="4215" y="133769"/>
                    <a:pt x="631" y="147473"/>
                  </a:cubicBezTo>
                  <a:cubicBezTo>
                    <a:pt x="7632" y="149045"/>
                    <a:pt x="15228" y="148640"/>
                    <a:pt x="22360" y="149962"/>
                  </a:cubicBezTo>
                  <a:cubicBezTo>
                    <a:pt x="28635" y="151129"/>
                    <a:pt x="37576" y="150664"/>
                    <a:pt x="43291" y="152938"/>
                  </a:cubicBezTo>
                  <a:cubicBezTo>
                    <a:pt x="44369" y="146407"/>
                    <a:pt x="42371" y="144481"/>
                    <a:pt x="39064" y="144481"/>
                  </a:cubicBezTo>
                  <a:cubicBezTo>
                    <a:pt x="34313" y="144481"/>
                    <a:pt x="26861" y="148456"/>
                    <a:pt x="21950" y="148456"/>
                  </a:cubicBezTo>
                  <a:cubicBezTo>
                    <a:pt x="19288" y="148456"/>
                    <a:pt x="17373" y="147289"/>
                    <a:pt x="17038" y="143687"/>
                  </a:cubicBezTo>
                  <a:cubicBezTo>
                    <a:pt x="16133" y="133853"/>
                    <a:pt x="29766" y="131686"/>
                    <a:pt x="20812" y="120601"/>
                  </a:cubicBezTo>
                  <a:cubicBezTo>
                    <a:pt x="17812" y="116874"/>
                    <a:pt x="14335" y="116005"/>
                    <a:pt x="14669" y="110481"/>
                  </a:cubicBezTo>
                  <a:cubicBezTo>
                    <a:pt x="15074" y="103932"/>
                    <a:pt x="20122" y="104444"/>
                    <a:pt x="23206" y="100015"/>
                  </a:cubicBezTo>
                  <a:cubicBezTo>
                    <a:pt x="27778" y="93443"/>
                    <a:pt x="22622" y="88823"/>
                    <a:pt x="18991" y="83620"/>
                  </a:cubicBezTo>
                  <a:cubicBezTo>
                    <a:pt x="13907" y="76322"/>
                    <a:pt x="16252" y="72559"/>
                    <a:pt x="21384" y="66618"/>
                  </a:cubicBezTo>
                  <a:cubicBezTo>
                    <a:pt x="25765" y="61546"/>
                    <a:pt x="28230" y="57081"/>
                    <a:pt x="25670" y="50414"/>
                  </a:cubicBezTo>
                  <a:cubicBezTo>
                    <a:pt x="22598" y="42401"/>
                    <a:pt x="13835" y="39401"/>
                    <a:pt x="15538" y="29780"/>
                  </a:cubicBezTo>
                  <a:cubicBezTo>
                    <a:pt x="16681" y="23280"/>
                    <a:pt x="21229" y="19100"/>
                    <a:pt x="20169" y="12159"/>
                  </a:cubicBezTo>
                  <a:cubicBezTo>
                    <a:pt x="19253" y="6083"/>
                    <a:pt x="12613" y="0"/>
                    <a:pt x="6201"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7459703" y="1174579"/>
              <a:ext cx="500260" cy="1601510"/>
            </a:xfrm>
            <a:custGeom>
              <a:avLst/>
              <a:gdLst/>
              <a:ahLst/>
              <a:cxnLst/>
              <a:rect l="l" t="t" r="r" b="b"/>
              <a:pathLst>
                <a:path w="47826" h="153108" extrusionOk="0">
                  <a:moveTo>
                    <a:pt x="6564" y="0"/>
                  </a:moveTo>
                  <a:cubicBezTo>
                    <a:pt x="4265" y="0"/>
                    <a:pt x="1997" y="690"/>
                    <a:pt x="1" y="2303"/>
                  </a:cubicBezTo>
                  <a:cubicBezTo>
                    <a:pt x="2787" y="6625"/>
                    <a:pt x="1668" y="12971"/>
                    <a:pt x="2394" y="17626"/>
                  </a:cubicBezTo>
                  <a:cubicBezTo>
                    <a:pt x="4704" y="32176"/>
                    <a:pt x="5490" y="46356"/>
                    <a:pt x="6466" y="61013"/>
                  </a:cubicBezTo>
                  <a:cubicBezTo>
                    <a:pt x="7430" y="75419"/>
                    <a:pt x="6025" y="89790"/>
                    <a:pt x="5942" y="104208"/>
                  </a:cubicBezTo>
                  <a:cubicBezTo>
                    <a:pt x="5859" y="118448"/>
                    <a:pt x="4978" y="133784"/>
                    <a:pt x="1215" y="147476"/>
                  </a:cubicBezTo>
                  <a:cubicBezTo>
                    <a:pt x="8680" y="149083"/>
                    <a:pt x="16777" y="148702"/>
                    <a:pt x="24385" y="150059"/>
                  </a:cubicBezTo>
                  <a:cubicBezTo>
                    <a:pt x="31076" y="151250"/>
                    <a:pt x="40601" y="150809"/>
                    <a:pt x="46697" y="153107"/>
                  </a:cubicBezTo>
                  <a:cubicBezTo>
                    <a:pt x="47826" y="146560"/>
                    <a:pt x="45675" y="144636"/>
                    <a:pt x="42133" y="144636"/>
                  </a:cubicBezTo>
                  <a:cubicBezTo>
                    <a:pt x="37082" y="144636"/>
                    <a:pt x="29203" y="148551"/>
                    <a:pt x="23980" y="148551"/>
                  </a:cubicBezTo>
                  <a:cubicBezTo>
                    <a:pt x="21125" y="148551"/>
                    <a:pt x="19064" y="147381"/>
                    <a:pt x="18694" y="143761"/>
                  </a:cubicBezTo>
                  <a:cubicBezTo>
                    <a:pt x="17682" y="133915"/>
                    <a:pt x="32207" y="131807"/>
                    <a:pt x="22635" y="120675"/>
                  </a:cubicBezTo>
                  <a:cubicBezTo>
                    <a:pt x="19408" y="116936"/>
                    <a:pt x="15705" y="116055"/>
                    <a:pt x="16038" y="110531"/>
                  </a:cubicBezTo>
                  <a:cubicBezTo>
                    <a:pt x="16443" y="103994"/>
                    <a:pt x="21825" y="104518"/>
                    <a:pt x="25099" y="100101"/>
                  </a:cubicBezTo>
                  <a:cubicBezTo>
                    <a:pt x="29957" y="93552"/>
                    <a:pt x="24432" y="88909"/>
                    <a:pt x="20539" y="83682"/>
                  </a:cubicBezTo>
                  <a:cubicBezTo>
                    <a:pt x="15098" y="76372"/>
                    <a:pt x="17586" y="72609"/>
                    <a:pt x="23027" y="66692"/>
                  </a:cubicBezTo>
                  <a:cubicBezTo>
                    <a:pt x="27695" y="61632"/>
                    <a:pt x="30290" y="57179"/>
                    <a:pt x="27540" y="50500"/>
                  </a:cubicBezTo>
                  <a:cubicBezTo>
                    <a:pt x="24242" y="42463"/>
                    <a:pt x="14884" y="39439"/>
                    <a:pt x="16669" y="29818"/>
                  </a:cubicBezTo>
                  <a:cubicBezTo>
                    <a:pt x="17860" y="23318"/>
                    <a:pt x="22682" y="19162"/>
                    <a:pt x="21539" y="12221"/>
                  </a:cubicBezTo>
                  <a:cubicBezTo>
                    <a:pt x="20532" y="6124"/>
                    <a:pt x="13412" y="0"/>
                    <a:pt x="656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7376012" y="1104727"/>
              <a:ext cx="464027" cy="1599752"/>
            </a:xfrm>
            <a:custGeom>
              <a:avLst/>
              <a:gdLst/>
              <a:ahLst/>
              <a:cxnLst/>
              <a:rect l="l" t="t" r="r" b="b"/>
              <a:pathLst>
                <a:path w="44362" h="152940" extrusionOk="0">
                  <a:moveTo>
                    <a:pt x="6199" y="1"/>
                  </a:moveTo>
                  <a:cubicBezTo>
                    <a:pt x="4031" y="1"/>
                    <a:pt x="1888" y="697"/>
                    <a:pt x="1" y="2326"/>
                  </a:cubicBezTo>
                  <a:cubicBezTo>
                    <a:pt x="2596" y="6636"/>
                    <a:pt x="1513" y="12982"/>
                    <a:pt x="2191" y="17637"/>
                  </a:cubicBezTo>
                  <a:cubicBezTo>
                    <a:pt x="4299" y="32174"/>
                    <a:pt x="4989" y="46355"/>
                    <a:pt x="5859" y="60988"/>
                  </a:cubicBezTo>
                  <a:cubicBezTo>
                    <a:pt x="6704" y="75394"/>
                    <a:pt x="5335" y="89765"/>
                    <a:pt x="5216" y="104183"/>
                  </a:cubicBezTo>
                  <a:cubicBezTo>
                    <a:pt x="5085" y="118423"/>
                    <a:pt x="4204" y="133758"/>
                    <a:pt x="620" y="147462"/>
                  </a:cubicBezTo>
                  <a:cubicBezTo>
                    <a:pt x="7621" y="149046"/>
                    <a:pt x="15229" y="148641"/>
                    <a:pt x="22361" y="149963"/>
                  </a:cubicBezTo>
                  <a:cubicBezTo>
                    <a:pt x="28635" y="151130"/>
                    <a:pt x="37577" y="150665"/>
                    <a:pt x="43280" y="152939"/>
                  </a:cubicBezTo>
                  <a:cubicBezTo>
                    <a:pt x="44361" y="146408"/>
                    <a:pt x="42366" y="144482"/>
                    <a:pt x="39061" y="144482"/>
                  </a:cubicBezTo>
                  <a:cubicBezTo>
                    <a:pt x="34312" y="144482"/>
                    <a:pt x="26861" y="148457"/>
                    <a:pt x="21950" y="148457"/>
                  </a:cubicBezTo>
                  <a:cubicBezTo>
                    <a:pt x="19289" y="148457"/>
                    <a:pt x="17373" y="147290"/>
                    <a:pt x="17039" y="143688"/>
                  </a:cubicBezTo>
                  <a:cubicBezTo>
                    <a:pt x="16134" y="133854"/>
                    <a:pt x="29766" y="131687"/>
                    <a:pt x="20813" y="120602"/>
                  </a:cubicBezTo>
                  <a:cubicBezTo>
                    <a:pt x="17801" y="116863"/>
                    <a:pt x="14336" y="115994"/>
                    <a:pt x="14669" y="110470"/>
                  </a:cubicBezTo>
                  <a:cubicBezTo>
                    <a:pt x="15074" y="103933"/>
                    <a:pt x="20122" y="104445"/>
                    <a:pt x="23206" y="100016"/>
                  </a:cubicBezTo>
                  <a:cubicBezTo>
                    <a:pt x="27778" y="93444"/>
                    <a:pt x="22623" y="88824"/>
                    <a:pt x="18979" y="83609"/>
                  </a:cubicBezTo>
                  <a:cubicBezTo>
                    <a:pt x="13895" y="76323"/>
                    <a:pt x="16253" y="72560"/>
                    <a:pt x="21384" y="66619"/>
                  </a:cubicBezTo>
                  <a:cubicBezTo>
                    <a:pt x="25766" y="61535"/>
                    <a:pt x="28219" y="57082"/>
                    <a:pt x="25671" y="50415"/>
                  </a:cubicBezTo>
                  <a:cubicBezTo>
                    <a:pt x="22599" y="42390"/>
                    <a:pt x="13836" y="39402"/>
                    <a:pt x="15526" y="29769"/>
                  </a:cubicBezTo>
                  <a:cubicBezTo>
                    <a:pt x="16681" y="23269"/>
                    <a:pt x="21218" y="19101"/>
                    <a:pt x="20170" y="12160"/>
                  </a:cubicBezTo>
                  <a:cubicBezTo>
                    <a:pt x="19245" y="6084"/>
                    <a:pt x="12609" y="1"/>
                    <a:pt x="6199"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6962790" y="250992"/>
              <a:ext cx="255820" cy="556451"/>
            </a:xfrm>
            <a:custGeom>
              <a:avLst/>
              <a:gdLst/>
              <a:ahLst/>
              <a:cxnLst/>
              <a:rect l="l" t="t" r="r" b="b"/>
              <a:pathLst>
                <a:path w="24457" h="53198" extrusionOk="0">
                  <a:moveTo>
                    <a:pt x="10664" y="1"/>
                  </a:moveTo>
                  <a:cubicBezTo>
                    <a:pt x="7865" y="1"/>
                    <a:pt x="5413" y="1400"/>
                    <a:pt x="4573" y="5030"/>
                  </a:cubicBezTo>
                  <a:cubicBezTo>
                    <a:pt x="3073" y="11519"/>
                    <a:pt x="9359" y="14103"/>
                    <a:pt x="11216" y="19413"/>
                  </a:cubicBezTo>
                  <a:cubicBezTo>
                    <a:pt x="14753" y="29485"/>
                    <a:pt x="1" y="32605"/>
                    <a:pt x="1965" y="43618"/>
                  </a:cubicBezTo>
                  <a:cubicBezTo>
                    <a:pt x="2910" y="48897"/>
                    <a:pt x="9192" y="53198"/>
                    <a:pt x="14240" y="53198"/>
                  </a:cubicBezTo>
                  <a:cubicBezTo>
                    <a:pt x="16889" y="53198"/>
                    <a:pt x="19197" y="52014"/>
                    <a:pt x="20218" y="49166"/>
                  </a:cubicBezTo>
                  <a:cubicBezTo>
                    <a:pt x="22742" y="42070"/>
                    <a:pt x="19682" y="32248"/>
                    <a:pt x="21754" y="24413"/>
                  </a:cubicBezTo>
                  <a:cubicBezTo>
                    <a:pt x="23361" y="18341"/>
                    <a:pt x="24456" y="10650"/>
                    <a:pt x="20491" y="5173"/>
                  </a:cubicBezTo>
                  <a:cubicBezTo>
                    <a:pt x="19956" y="4435"/>
                    <a:pt x="19289" y="3744"/>
                    <a:pt x="18527" y="3101"/>
                  </a:cubicBezTo>
                  <a:cubicBezTo>
                    <a:pt x="16323" y="1275"/>
                    <a:pt x="13335" y="1"/>
                    <a:pt x="1066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7226319" y="544092"/>
              <a:ext cx="174494" cy="393945"/>
            </a:xfrm>
            <a:custGeom>
              <a:avLst/>
              <a:gdLst/>
              <a:ahLst/>
              <a:cxnLst/>
              <a:rect l="l" t="t" r="r" b="b"/>
              <a:pathLst>
                <a:path w="16682" h="37662" extrusionOk="0">
                  <a:moveTo>
                    <a:pt x="7264" y="0"/>
                  </a:moveTo>
                  <a:cubicBezTo>
                    <a:pt x="5357" y="0"/>
                    <a:pt x="3686" y="991"/>
                    <a:pt x="3108" y="3560"/>
                  </a:cubicBezTo>
                  <a:cubicBezTo>
                    <a:pt x="2084" y="8156"/>
                    <a:pt x="6382" y="9977"/>
                    <a:pt x="7644" y="13740"/>
                  </a:cubicBezTo>
                  <a:cubicBezTo>
                    <a:pt x="10061" y="20872"/>
                    <a:pt x="0" y="23074"/>
                    <a:pt x="1334" y="30873"/>
                  </a:cubicBezTo>
                  <a:cubicBezTo>
                    <a:pt x="1982" y="34613"/>
                    <a:pt x="6266" y="37662"/>
                    <a:pt x="9709" y="37662"/>
                  </a:cubicBezTo>
                  <a:cubicBezTo>
                    <a:pt x="11516" y="37662"/>
                    <a:pt x="13091" y="36822"/>
                    <a:pt x="13788" y="34802"/>
                  </a:cubicBezTo>
                  <a:cubicBezTo>
                    <a:pt x="15514" y="29777"/>
                    <a:pt x="13431" y="22824"/>
                    <a:pt x="14836" y="17276"/>
                  </a:cubicBezTo>
                  <a:cubicBezTo>
                    <a:pt x="15931" y="12990"/>
                    <a:pt x="16681" y="7537"/>
                    <a:pt x="13978" y="3655"/>
                  </a:cubicBezTo>
                  <a:cubicBezTo>
                    <a:pt x="13609" y="3143"/>
                    <a:pt x="13157" y="2643"/>
                    <a:pt x="12633" y="2203"/>
                  </a:cubicBezTo>
                  <a:cubicBezTo>
                    <a:pt x="11126" y="905"/>
                    <a:pt x="9087" y="0"/>
                    <a:pt x="7264"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7102400" y="407097"/>
              <a:ext cx="11224" cy="672149"/>
            </a:xfrm>
            <a:custGeom>
              <a:avLst/>
              <a:gdLst/>
              <a:ahLst/>
              <a:cxnLst/>
              <a:rect l="l" t="t" r="r" b="b"/>
              <a:pathLst>
                <a:path w="1073" h="64259" extrusionOk="0">
                  <a:moveTo>
                    <a:pt x="536" y="0"/>
                  </a:moveTo>
                  <a:cubicBezTo>
                    <a:pt x="239" y="0"/>
                    <a:pt x="1" y="429"/>
                    <a:pt x="1" y="953"/>
                  </a:cubicBezTo>
                  <a:lnTo>
                    <a:pt x="1" y="63306"/>
                  </a:lnTo>
                  <a:cubicBezTo>
                    <a:pt x="1" y="63829"/>
                    <a:pt x="239" y="64258"/>
                    <a:pt x="536" y="64258"/>
                  </a:cubicBezTo>
                  <a:cubicBezTo>
                    <a:pt x="822" y="64258"/>
                    <a:pt x="1072" y="63829"/>
                    <a:pt x="1072" y="63306"/>
                  </a:cubicBezTo>
                  <a:lnTo>
                    <a:pt x="1072" y="953"/>
                  </a:lnTo>
                  <a:cubicBezTo>
                    <a:pt x="1072" y="429"/>
                    <a:pt x="822" y="0"/>
                    <a:pt x="536"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7334915" y="658409"/>
              <a:ext cx="10973" cy="369897"/>
            </a:xfrm>
            <a:custGeom>
              <a:avLst/>
              <a:gdLst/>
              <a:ahLst/>
              <a:cxnLst/>
              <a:rect l="l" t="t" r="r" b="b"/>
              <a:pathLst>
                <a:path w="1049" h="35363" extrusionOk="0">
                  <a:moveTo>
                    <a:pt x="525" y="1"/>
                  </a:moveTo>
                  <a:cubicBezTo>
                    <a:pt x="239" y="1"/>
                    <a:pt x="1" y="239"/>
                    <a:pt x="1" y="525"/>
                  </a:cubicBezTo>
                  <a:lnTo>
                    <a:pt x="1" y="34839"/>
                  </a:lnTo>
                  <a:cubicBezTo>
                    <a:pt x="1" y="35124"/>
                    <a:pt x="239" y="35362"/>
                    <a:pt x="525" y="35362"/>
                  </a:cubicBezTo>
                  <a:cubicBezTo>
                    <a:pt x="810" y="35362"/>
                    <a:pt x="1048" y="35124"/>
                    <a:pt x="1048" y="34839"/>
                  </a:cubicBezTo>
                  <a:lnTo>
                    <a:pt x="1048" y="525"/>
                  </a:lnTo>
                  <a:cubicBezTo>
                    <a:pt x="1048" y="239"/>
                    <a:pt x="810" y="1"/>
                    <a:pt x="525"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6681458" y="2194973"/>
              <a:ext cx="377616" cy="475501"/>
            </a:xfrm>
            <a:custGeom>
              <a:avLst/>
              <a:gdLst/>
              <a:ahLst/>
              <a:cxnLst/>
              <a:rect l="l" t="t" r="r" b="b"/>
              <a:pathLst>
                <a:path w="36101" h="45459" extrusionOk="0">
                  <a:moveTo>
                    <a:pt x="25218" y="1"/>
                  </a:moveTo>
                  <a:lnTo>
                    <a:pt x="25135" y="31755"/>
                  </a:lnTo>
                  <a:lnTo>
                    <a:pt x="23301" y="19884"/>
                  </a:lnTo>
                  <a:lnTo>
                    <a:pt x="18741" y="36779"/>
                  </a:lnTo>
                  <a:lnTo>
                    <a:pt x="15538" y="2977"/>
                  </a:lnTo>
                  <a:lnTo>
                    <a:pt x="11883" y="37244"/>
                  </a:lnTo>
                  <a:lnTo>
                    <a:pt x="8228" y="16229"/>
                  </a:lnTo>
                  <a:lnTo>
                    <a:pt x="6406" y="33588"/>
                  </a:lnTo>
                  <a:lnTo>
                    <a:pt x="1" y="5716"/>
                  </a:lnTo>
                  <a:lnTo>
                    <a:pt x="1" y="5716"/>
                  </a:lnTo>
                  <a:cubicBezTo>
                    <a:pt x="1" y="5718"/>
                    <a:pt x="465" y="43185"/>
                    <a:pt x="465" y="44554"/>
                  </a:cubicBezTo>
                  <a:lnTo>
                    <a:pt x="36100" y="45459"/>
                  </a:lnTo>
                  <a:lnTo>
                    <a:pt x="31076" y="15312"/>
                  </a:lnTo>
                  <a:lnTo>
                    <a:pt x="29242" y="39065"/>
                  </a:lnTo>
                  <a:lnTo>
                    <a:pt x="2521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7842664" y="2171061"/>
              <a:ext cx="377616" cy="523324"/>
            </a:xfrm>
            <a:custGeom>
              <a:avLst/>
              <a:gdLst/>
              <a:ahLst/>
              <a:cxnLst/>
              <a:rect l="l" t="t" r="r" b="b"/>
              <a:pathLst>
                <a:path w="36101" h="50031" extrusionOk="0">
                  <a:moveTo>
                    <a:pt x="25218" y="1"/>
                  </a:moveTo>
                  <a:lnTo>
                    <a:pt x="25135" y="34958"/>
                  </a:lnTo>
                  <a:lnTo>
                    <a:pt x="23301" y="21885"/>
                  </a:lnTo>
                  <a:lnTo>
                    <a:pt x="18741" y="40482"/>
                  </a:lnTo>
                  <a:lnTo>
                    <a:pt x="15538" y="3275"/>
                  </a:lnTo>
                  <a:lnTo>
                    <a:pt x="11883" y="40982"/>
                  </a:lnTo>
                  <a:lnTo>
                    <a:pt x="8228" y="17860"/>
                  </a:lnTo>
                  <a:lnTo>
                    <a:pt x="6406" y="36958"/>
                  </a:lnTo>
                  <a:lnTo>
                    <a:pt x="0" y="6299"/>
                  </a:lnTo>
                  <a:lnTo>
                    <a:pt x="0" y="6299"/>
                  </a:lnTo>
                  <a:cubicBezTo>
                    <a:pt x="0" y="6302"/>
                    <a:pt x="465" y="47519"/>
                    <a:pt x="465" y="49031"/>
                  </a:cubicBezTo>
                  <a:lnTo>
                    <a:pt x="36100" y="50031"/>
                  </a:lnTo>
                  <a:lnTo>
                    <a:pt x="31076" y="16848"/>
                  </a:lnTo>
                  <a:lnTo>
                    <a:pt x="29242" y="42994"/>
                  </a:lnTo>
                  <a:lnTo>
                    <a:pt x="2521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7046229" y="977355"/>
              <a:ext cx="446119" cy="1643810"/>
            </a:xfrm>
            <a:custGeom>
              <a:avLst/>
              <a:gdLst/>
              <a:ahLst/>
              <a:cxnLst/>
              <a:rect l="l" t="t" r="r" b="b"/>
              <a:pathLst>
                <a:path w="42650" h="157152" extrusionOk="0">
                  <a:moveTo>
                    <a:pt x="21325" y="1"/>
                  </a:moveTo>
                  <a:cubicBezTo>
                    <a:pt x="9597" y="1"/>
                    <a:pt x="1" y="9585"/>
                    <a:pt x="1" y="21313"/>
                  </a:cubicBezTo>
                  <a:lnTo>
                    <a:pt x="1" y="135827"/>
                  </a:lnTo>
                  <a:cubicBezTo>
                    <a:pt x="1" y="147555"/>
                    <a:pt x="9597" y="157151"/>
                    <a:pt x="21325" y="157151"/>
                  </a:cubicBezTo>
                  <a:cubicBezTo>
                    <a:pt x="33053" y="157151"/>
                    <a:pt x="42649" y="147555"/>
                    <a:pt x="42649" y="135827"/>
                  </a:cubicBezTo>
                  <a:lnTo>
                    <a:pt x="42649" y="21313"/>
                  </a:lnTo>
                  <a:cubicBezTo>
                    <a:pt x="42649" y="9585"/>
                    <a:pt x="33053" y="1"/>
                    <a:pt x="2132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6500960" y="2341967"/>
              <a:ext cx="1652942" cy="387543"/>
            </a:xfrm>
            <a:custGeom>
              <a:avLst/>
              <a:gdLst/>
              <a:ahLst/>
              <a:cxnLst/>
              <a:rect l="l" t="t" r="r" b="b"/>
              <a:pathLst>
                <a:path w="158025" h="37050" extrusionOk="0">
                  <a:moveTo>
                    <a:pt x="74213" y="1"/>
                  </a:moveTo>
                  <a:cubicBezTo>
                    <a:pt x="66865" y="1"/>
                    <a:pt x="59611" y="2589"/>
                    <a:pt x="54083" y="7939"/>
                  </a:cubicBezTo>
                  <a:cubicBezTo>
                    <a:pt x="44944" y="16776"/>
                    <a:pt x="41253" y="29933"/>
                    <a:pt x="27074" y="29933"/>
                  </a:cubicBezTo>
                  <a:cubicBezTo>
                    <a:pt x="26125" y="29933"/>
                    <a:pt x="25128" y="29874"/>
                    <a:pt x="24079" y="29751"/>
                  </a:cubicBezTo>
                  <a:cubicBezTo>
                    <a:pt x="21838" y="29489"/>
                    <a:pt x="15115" y="27767"/>
                    <a:pt x="9747" y="27767"/>
                  </a:cubicBezTo>
                  <a:cubicBezTo>
                    <a:pt x="4133" y="27767"/>
                    <a:pt x="0" y="29649"/>
                    <a:pt x="4017" y="37049"/>
                  </a:cubicBezTo>
                  <a:lnTo>
                    <a:pt x="158024" y="35811"/>
                  </a:lnTo>
                  <a:cubicBezTo>
                    <a:pt x="156774" y="25798"/>
                    <a:pt x="155298" y="9820"/>
                    <a:pt x="143213" y="7129"/>
                  </a:cubicBezTo>
                  <a:cubicBezTo>
                    <a:pt x="142219" y="6908"/>
                    <a:pt x="141239" y="6807"/>
                    <a:pt x="140272" y="6807"/>
                  </a:cubicBezTo>
                  <a:cubicBezTo>
                    <a:pt x="131183" y="6807"/>
                    <a:pt x="123195" y="15739"/>
                    <a:pt x="114769" y="18107"/>
                  </a:cubicBezTo>
                  <a:cubicBezTo>
                    <a:pt x="113488" y="18465"/>
                    <a:pt x="112303" y="18628"/>
                    <a:pt x="111194" y="18628"/>
                  </a:cubicBezTo>
                  <a:cubicBezTo>
                    <a:pt x="104683" y="18628"/>
                    <a:pt x="100816" y="13015"/>
                    <a:pt x="95933" y="8498"/>
                  </a:cubicBezTo>
                  <a:cubicBezTo>
                    <a:pt x="89878" y="2902"/>
                    <a:pt x="81993" y="1"/>
                    <a:pt x="74213"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6928795" y="2145779"/>
              <a:ext cx="375242" cy="58670"/>
            </a:xfrm>
            <a:custGeom>
              <a:avLst/>
              <a:gdLst/>
              <a:ahLst/>
              <a:cxnLst/>
              <a:rect l="l" t="t" r="r" b="b"/>
              <a:pathLst>
                <a:path w="35874" h="5609" extrusionOk="0">
                  <a:moveTo>
                    <a:pt x="2024" y="1"/>
                  </a:moveTo>
                  <a:cubicBezTo>
                    <a:pt x="905" y="1"/>
                    <a:pt x="0" y="918"/>
                    <a:pt x="0" y="2037"/>
                  </a:cubicBezTo>
                  <a:lnTo>
                    <a:pt x="0" y="3585"/>
                  </a:lnTo>
                  <a:cubicBezTo>
                    <a:pt x="0" y="4704"/>
                    <a:pt x="905" y="5609"/>
                    <a:pt x="2024" y="5609"/>
                  </a:cubicBezTo>
                  <a:lnTo>
                    <a:pt x="33838" y="5609"/>
                  </a:lnTo>
                  <a:cubicBezTo>
                    <a:pt x="34957" y="5609"/>
                    <a:pt x="35874" y="4704"/>
                    <a:pt x="35874" y="3585"/>
                  </a:cubicBezTo>
                  <a:lnTo>
                    <a:pt x="35874" y="2037"/>
                  </a:lnTo>
                  <a:cubicBezTo>
                    <a:pt x="35874" y="918"/>
                    <a:pt x="34957" y="1"/>
                    <a:pt x="338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6284553" y="2474568"/>
              <a:ext cx="375242" cy="58796"/>
            </a:xfrm>
            <a:custGeom>
              <a:avLst/>
              <a:gdLst/>
              <a:ahLst/>
              <a:cxnLst/>
              <a:rect l="l" t="t" r="r" b="b"/>
              <a:pathLst>
                <a:path w="35874" h="5621" extrusionOk="0">
                  <a:moveTo>
                    <a:pt x="2024" y="0"/>
                  </a:moveTo>
                  <a:cubicBezTo>
                    <a:pt x="917" y="0"/>
                    <a:pt x="0" y="917"/>
                    <a:pt x="0" y="2036"/>
                  </a:cubicBezTo>
                  <a:lnTo>
                    <a:pt x="0" y="3584"/>
                  </a:lnTo>
                  <a:cubicBezTo>
                    <a:pt x="0" y="4703"/>
                    <a:pt x="917" y="5620"/>
                    <a:pt x="2024" y="5620"/>
                  </a:cubicBezTo>
                  <a:lnTo>
                    <a:pt x="33838" y="5620"/>
                  </a:lnTo>
                  <a:cubicBezTo>
                    <a:pt x="34957" y="5620"/>
                    <a:pt x="35874" y="4703"/>
                    <a:pt x="35874" y="3584"/>
                  </a:cubicBezTo>
                  <a:lnTo>
                    <a:pt x="35874" y="2036"/>
                  </a:lnTo>
                  <a:cubicBezTo>
                    <a:pt x="35874" y="917"/>
                    <a:pt x="34957" y="0"/>
                    <a:pt x="338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8398488" y="2207022"/>
              <a:ext cx="630550" cy="480522"/>
            </a:xfrm>
            <a:custGeom>
              <a:avLst/>
              <a:gdLst/>
              <a:ahLst/>
              <a:cxnLst/>
              <a:rect l="l" t="t" r="r" b="b"/>
              <a:pathLst>
                <a:path w="60282" h="45939" extrusionOk="0">
                  <a:moveTo>
                    <a:pt x="32528" y="16423"/>
                  </a:moveTo>
                  <a:cubicBezTo>
                    <a:pt x="32933" y="16542"/>
                    <a:pt x="33349" y="16661"/>
                    <a:pt x="33754" y="16804"/>
                  </a:cubicBezTo>
                  <a:cubicBezTo>
                    <a:pt x="33850" y="17327"/>
                    <a:pt x="33909" y="17863"/>
                    <a:pt x="33850" y="18399"/>
                  </a:cubicBezTo>
                  <a:cubicBezTo>
                    <a:pt x="33802" y="18804"/>
                    <a:pt x="33671" y="19185"/>
                    <a:pt x="33540" y="19566"/>
                  </a:cubicBezTo>
                  <a:cubicBezTo>
                    <a:pt x="32766" y="19554"/>
                    <a:pt x="32504" y="19220"/>
                    <a:pt x="32468" y="18280"/>
                  </a:cubicBezTo>
                  <a:cubicBezTo>
                    <a:pt x="32445" y="17863"/>
                    <a:pt x="32468" y="17435"/>
                    <a:pt x="32492" y="17030"/>
                  </a:cubicBezTo>
                  <a:cubicBezTo>
                    <a:pt x="32504" y="16827"/>
                    <a:pt x="32516" y="16625"/>
                    <a:pt x="32528" y="16423"/>
                  </a:cubicBezTo>
                  <a:close/>
                  <a:moveTo>
                    <a:pt x="24467" y="17351"/>
                  </a:moveTo>
                  <a:lnTo>
                    <a:pt x="24467" y="17351"/>
                  </a:lnTo>
                  <a:cubicBezTo>
                    <a:pt x="24336" y="18292"/>
                    <a:pt x="24336" y="19244"/>
                    <a:pt x="24551" y="20328"/>
                  </a:cubicBezTo>
                  <a:cubicBezTo>
                    <a:pt x="24598" y="20506"/>
                    <a:pt x="24670" y="20697"/>
                    <a:pt x="24729" y="20864"/>
                  </a:cubicBezTo>
                  <a:cubicBezTo>
                    <a:pt x="24836" y="21125"/>
                    <a:pt x="24944" y="21387"/>
                    <a:pt x="24872" y="21530"/>
                  </a:cubicBezTo>
                  <a:cubicBezTo>
                    <a:pt x="24860" y="21566"/>
                    <a:pt x="24813" y="21614"/>
                    <a:pt x="24765" y="21649"/>
                  </a:cubicBezTo>
                  <a:cubicBezTo>
                    <a:pt x="24658" y="21506"/>
                    <a:pt x="24551" y="21375"/>
                    <a:pt x="24444" y="21233"/>
                  </a:cubicBezTo>
                  <a:cubicBezTo>
                    <a:pt x="24182" y="20911"/>
                    <a:pt x="23932" y="20613"/>
                    <a:pt x="23777" y="20268"/>
                  </a:cubicBezTo>
                  <a:cubicBezTo>
                    <a:pt x="23479" y="19637"/>
                    <a:pt x="23384" y="18839"/>
                    <a:pt x="23420" y="18066"/>
                  </a:cubicBezTo>
                  <a:cubicBezTo>
                    <a:pt x="23777" y="17792"/>
                    <a:pt x="24122" y="17565"/>
                    <a:pt x="24467" y="17351"/>
                  </a:cubicBezTo>
                  <a:close/>
                  <a:moveTo>
                    <a:pt x="34302" y="16994"/>
                  </a:moveTo>
                  <a:cubicBezTo>
                    <a:pt x="34897" y="17208"/>
                    <a:pt x="35504" y="17458"/>
                    <a:pt x="36124" y="17708"/>
                  </a:cubicBezTo>
                  <a:cubicBezTo>
                    <a:pt x="36064" y="19006"/>
                    <a:pt x="35957" y="20304"/>
                    <a:pt x="35647" y="21483"/>
                  </a:cubicBezTo>
                  <a:cubicBezTo>
                    <a:pt x="35540" y="21887"/>
                    <a:pt x="35397" y="22221"/>
                    <a:pt x="35254" y="22507"/>
                  </a:cubicBezTo>
                  <a:cubicBezTo>
                    <a:pt x="34564" y="22471"/>
                    <a:pt x="34111" y="22316"/>
                    <a:pt x="33885" y="22018"/>
                  </a:cubicBezTo>
                  <a:cubicBezTo>
                    <a:pt x="33647" y="21733"/>
                    <a:pt x="33599" y="21268"/>
                    <a:pt x="33742" y="20613"/>
                  </a:cubicBezTo>
                  <a:cubicBezTo>
                    <a:pt x="33802" y="20340"/>
                    <a:pt x="33897" y="20078"/>
                    <a:pt x="34004" y="19792"/>
                  </a:cubicBezTo>
                  <a:cubicBezTo>
                    <a:pt x="34147" y="19363"/>
                    <a:pt x="34302" y="18935"/>
                    <a:pt x="34361" y="18458"/>
                  </a:cubicBezTo>
                  <a:cubicBezTo>
                    <a:pt x="34409" y="17958"/>
                    <a:pt x="34373" y="17470"/>
                    <a:pt x="34302" y="16994"/>
                  </a:cubicBezTo>
                  <a:close/>
                  <a:moveTo>
                    <a:pt x="30218" y="15994"/>
                  </a:moveTo>
                  <a:cubicBezTo>
                    <a:pt x="30813" y="16042"/>
                    <a:pt x="31409" y="16149"/>
                    <a:pt x="32016" y="16292"/>
                  </a:cubicBezTo>
                  <a:cubicBezTo>
                    <a:pt x="32016" y="16530"/>
                    <a:pt x="32004" y="16756"/>
                    <a:pt x="31980" y="16994"/>
                  </a:cubicBezTo>
                  <a:cubicBezTo>
                    <a:pt x="31956" y="17423"/>
                    <a:pt x="31933" y="17851"/>
                    <a:pt x="31956" y="18304"/>
                  </a:cubicBezTo>
                  <a:cubicBezTo>
                    <a:pt x="31980" y="19089"/>
                    <a:pt x="32195" y="19959"/>
                    <a:pt x="33361" y="20066"/>
                  </a:cubicBezTo>
                  <a:cubicBezTo>
                    <a:pt x="33314" y="20209"/>
                    <a:pt x="33278" y="20363"/>
                    <a:pt x="33242" y="20506"/>
                  </a:cubicBezTo>
                  <a:cubicBezTo>
                    <a:pt x="33064" y="21328"/>
                    <a:pt x="33147" y="21923"/>
                    <a:pt x="33480" y="22340"/>
                  </a:cubicBezTo>
                  <a:cubicBezTo>
                    <a:pt x="33778" y="22709"/>
                    <a:pt x="34254" y="22923"/>
                    <a:pt x="34945" y="22995"/>
                  </a:cubicBezTo>
                  <a:cubicBezTo>
                    <a:pt x="34742" y="23292"/>
                    <a:pt x="34504" y="23542"/>
                    <a:pt x="34254" y="23816"/>
                  </a:cubicBezTo>
                  <a:cubicBezTo>
                    <a:pt x="33933" y="24162"/>
                    <a:pt x="33611" y="24519"/>
                    <a:pt x="33278" y="25007"/>
                  </a:cubicBezTo>
                  <a:cubicBezTo>
                    <a:pt x="33266" y="25031"/>
                    <a:pt x="33254" y="25055"/>
                    <a:pt x="33242" y="25078"/>
                  </a:cubicBezTo>
                  <a:cubicBezTo>
                    <a:pt x="33228" y="25076"/>
                    <a:pt x="33215" y="25075"/>
                    <a:pt x="33201" y="25075"/>
                  </a:cubicBezTo>
                  <a:cubicBezTo>
                    <a:pt x="33132" y="25075"/>
                    <a:pt x="33066" y="25100"/>
                    <a:pt x="33016" y="25150"/>
                  </a:cubicBezTo>
                  <a:cubicBezTo>
                    <a:pt x="32854" y="25320"/>
                    <a:pt x="32650" y="25405"/>
                    <a:pt x="32399" y="25405"/>
                  </a:cubicBezTo>
                  <a:cubicBezTo>
                    <a:pt x="32299" y="25405"/>
                    <a:pt x="32191" y="25391"/>
                    <a:pt x="32075" y="25364"/>
                  </a:cubicBezTo>
                  <a:cubicBezTo>
                    <a:pt x="31206" y="25174"/>
                    <a:pt x="30290" y="24304"/>
                    <a:pt x="30111" y="23709"/>
                  </a:cubicBezTo>
                  <a:cubicBezTo>
                    <a:pt x="29897" y="23054"/>
                    <a:pt x="30040" y="22364"/>
                    <a:pt x="30194" y="21626"/>
                  </a:cubicBezTo>
                  <a:cubicBezTo>
                    <a:pt x="30278" y="21245"/>
                    <a:pt x="30361" y="20840"/>
                    <a:pt x="30397" y="20435"/>
                  </a:cubicBezTo>
                  <a:cubicBezTo>
                    <a:pt x="30480" y="19232"/>
                    <a:pt x="30516" y="17458"/>
                    <a:pt x="30218" y="15994"/>
                  </a:cubicBezTo>
                  <a:close/>
                  <a:moveTo>
                    <a:pt x="22908" y="18470"/>
                  </a:moveTo>
                  <a:cubicBezTo>
                    <a:pt x="22920" y="19209"/>
                    <a:pt x="23051" y="19923"/>
                    <a:pt x="23312" y="20483"/>
                  </a:cubicBezTo>
                  <a:cubicBezTo>
                    <a:pt x="23491" y="20887"/>
                    <a:pt x="23777" y="21233"/>
                    <a:pt x="24051" y="21566"/>
                  </a:cubicBezTo>
                  <a:cubicBezTo>
                    <a:pt x="24170" y="21697"/>
                    <a:pt x="24277" y="21840"/>
                    <a:pt x="24372" y="21983"/>
                  </a:cubicBezTo>
                  <a:cubicBezTo>
                    <a:pt x="24372" y="22018"/>
                    <a:pt x="24372" y="22054"/>
                    <a:pt x="24384" y="22090"/>
                  </a:cubicBezTo>
                  <a:cubicBezTo>
                    <a:pt x="24420" y="22161"/>
                    <a:pt x="24479" y="22209"/>
                    <a:pt x="24551" y="22233"/>
                  </a:cubicBezTo>
                  <a:cubicBezTo>
                    <a:pt x="24670" y="22423"/>
                    <a:pt x="24777" y="22614"/>
                    <a:pt x="24836" y="22840"/>
                  </a:cubicBezTo>
                  <a:cubicBezTo>
                    <a:pt x="24967" y="23316"/>
                    <a:pt x="24884" y="23792"/>
                    <a:pt x="24586" y="24245"/>
                  </a:cubicBezTo>
                  <a:cubicBezTo>
                    <a:pt x="24182" y="24876"/>
                    <a:pt x="23384" y="25388"/>
                    <a:pt x="22574" y="25555"/>
                  </a:cubicBezTo>
                  <a:cubicBezTo>
                    <a:pt x="22336" y="25388"/>
                    <a:pt x="22110" y="25209"/>
                    <a:pt x="21884" y="24995"/>
                  </a:cubicBezTo>
                  <a:cubicBezTo>
                    <a:pt x="21407" y="24554"/>
                    <a:pt x="20776" y="22745"/>
                    <a:pt x="20360" y="20887"/>
                  </a:cubicBezTo>
                  <a:cubicBezTo>
                    <a:pt x="21015" y="20221"/>
                    <a:pt x="21681" y="19554"/>
                    <a:pt x="22360" y="18947"/>
                  </a:cubicBezTo>
                  <a:cubicBezTo>
                    <a:pt x="22539" y="18780"/>
                    <a:pt x="22717" y="18625"/>
                    <a:pt x="22908" y="18470"/>
                  </a:cubicBezTo>
                  <a:close/>
                  <a:moveTo>
                    <a:pt x="36636" y="17911"/>
                  </a:moveTo>
                  <a:cubicBezTo>
                    <a:pt x="37231" y="18161"/>
                    <a:pt x="37850" y="18423"/>
                    <a:pt x="38469" y="18685"/>
                  </a:cubicBezTo>
                  <a:cubicBezTo>
                    <a:pt x="38529" y="18708"/>
                    <a:pt x="38588" y="18720"/>
                    <a:pt x="38648" y="18744"/>
                  </a:cubicBezTo>
                  <a:cubicBezTo>
                    <a:pt x="38088" y="19613"/>
                    <a:pt x="37624" y="20566"/>
                    <a:pt x="37279" y="21566"/>
                  </a:cubicBezTo>
                  <a:cubicBezTo>
                    <a:pt x="36695" y="23245"/>
                    <a:pt x="36064" y="24828"/>
                    <a:pt x="34695" y="25709"/>
                  </a:cubicBezTo>
                  <a:cubicBezTo>
                    <a:pt x="34559" y="25800"/>
                    <a:pt x="34413" y="25901"/>
                    <a:pt x="34246" y="25901"/>
                  </a:cubicBezTo>
                  <a:cubicBezTo>
                    <a:pt x="34237" y="25901"/>
                    <a:pt x="34228" y="25900"/>
                    <a:pt x="34219" y="25900"/>
                  </a:cubicBezTo>
                  <a:cubicBezTo>
                    <a:pt x="33969" y="25900"/>
                    <a:pt x="33766" y="25650"/>
                    <a:pt x="33635" y="25400"/>
                  </a:cubicBezTo>
                  <a:cubicBezTo>
                    <a:pt x="33659" y="25364"/>
                    <a:pt x="33683" y="25328"/>
                    <a:pt x="33707" y="25305"/>
                  </a:cubicBezTo>
                  <a:cubicBezTo>
                    <a:pt x="34016" y="24840"/>
                    <a:pt x="34326" y="24495"/>
                    <a:pt x="34635" y="24162"/>
                  </a:cubicBezTo>
                  <a:cubicBezTo>
                    <a:pt x="34957" y="23816"/>
                    <a:pt x="35266" y="23459"/>
                    <a:pt x="35540" y="23019"/>
                  </a:cubicBezTo>
                  <a:lnTo>
                    <a:pt x="35635" y="23019"/>
                  </a:lnTo>
                  <a:cubicBezTo>
                    <a:pt x="35778" y="23019"/>
                    <a:pt x="35885" y="22899"/>
                    <a:pt x="35885" y="22769"/>
                  </a:cubicBezTo>
                  <a:cubicBezTo>
                    <a:pt x="35885" y="22685"/>
                    <a:pt x="35850" y="22614"/>
                    <a:pt x="35790" y="22566"/>
                  </a:cubicBezTo>
                  <a:cubicBezTo>
                    <a:pt x="35921" y="22292"/>
                    <a:pt x="36040" y="21983"/>
                    <a:pt x="36136" y="21614"/>
                  </a:cubicBezTo>
                  <a:cubicBezTo>
                    <a:pt x="36445" y="20447"/>
                    <a:pt x="36564" y="19185"/>
                    <a:pt x="36636" y="17911"/>
                  </a:cubicBezTo>
                  <a:close/>
                  <a:moveTo>
                    <a:pt x="19919" y="21328"/>
                  </a:moveTo>
                  <a:cubicBezTo>
                    <a:pt x="20360" y="23161"/>
                    <a:pt x="21003" y="24864"/>
                    <a:pt x="21527" y="25364"/>
                  </a:cubicBezTo>
                  <a:cubicBezTo>
                    <a:pt x="21753" y="25578"/>
                    <a:pt x="21991" y="25769"/>
                    <a:pt x="22217" y="25924"/>
                  </a:cubicBezTo>
                  <a:cubicBezTo>
                    <a:pt x="22253" y="26031"/>
                    <a:pt x="22348" y="26090"/>
                    <a:pt x="22455" y="26090"/>
                  </a:cubicBezTo>
                  <a:lnTo>
                    <a:pt x="22467" y="26090"/>
                  </a:lnTo>
                  <a:cubicBezTo>
                    <a:pt x="23015" y="26424"/>
                    <a:pt x="23574" y="26638"/>
                    <a:pt x="24146" y="26769"/>
                  </a:cubicBezTo>
                  <a:cubicBezTo>
                    <a:pt x="23671" y="27173"/>
                    <a:pt x="23248" y="27371"/>
                    <a:pt x="22854" y="27371"/>
                  </a:cubicBezTo>
                  <a:cubicBezTo>
                    <a:pt x="22784" y="27371"/>
                    <a:pt x="22714" y="27365"/>
                    <a:pt x="22646" y="27352"/>
                  </a:cubicBezTo>
                  <a:cubicBezTo>
                    <a:pt x="21646" y="27162"/>
                    <a:pt x="20919" y="25590"/>
                    <a:pt x="20217" y="24066"/>
                  </a:cubicBezTo>
                  <a:cubicBezTo>
                    <a:pt x="19883" y="23340"/>
                    <a:pt x="19562" y="22638"/>
                    <a:pt x="19217" y="22066"/>
                  </a:cubicBezTo>
                  <a:cubicBezTo>
                    <a:pt x="19443" y="21828"/>
                    <a:pt x="19681" y="21578"/>
                    <a:pt x="19919" y="21328"/>
                  </a:cubicBezTo>
                  <a:close/>
                  <a:moveTo>
                    <a:pt x="29247" y="15948"/>
                  </a:moveTo>
                  <a:cubicBezTo>
                    <a:pt x="29392" y="15948"/>
                    <a:pt x="29537" y="15951"/>
                    <a:pt x="29682" y="15958"/>
                  </a:cubicBezTo>
                  <a:cubicBezTo>
                    <a:pt x="30028" y="17554"/>
                    <a:pt x="29932" y="19601"/>
                    <a:pt x="29885" y="20399"/>
                  </a:cubicBezTo>
                  <a:cubicBezTo>
                    <a:pt x="29861" y="20768"/>
                    <a:pt x="29778" y="21137"/>
                    <a:pt x="29694" y="21518"/>
                  </a:cubicBezTo>
                  <a:cubicBezTo>
                    <a:pt x="29539" y="22292"/>
                    <a:pt x="29373" y="23078"/>
                    <a:pt x="29611" y="23864"/>
                  </a:cubicBezTo>
                  <a:cubicBezTo>
                    <a:pt x="29873" y="24685"/>
                    <a:pt x="30992" y="25638"/>
                    <a:pt x="31956" y="25864"/>
                  </a:cubicBezTo>
                  <a:cubicBezTo>
                    <a:pt x="32111" y="25900"/>
                    <a:pt x="32254" y="25924"/>
                    <a:pt x="32397" y="25924"/>
                  </a:cubicBezTo>
                  <a:cubicBezTo>
                    <a:pt x="32528" y="25924"/>
                    <a:pt x="32647" y="25900"/>
                    <a:pt x="32766" y="25864"/>
                  </a:cubicBezTo>
                  <a:lnTo>
                    <a:pt x="32766" y="25864"/>
                  </a:lnTo>
                  <a:cubicBezTo>
                    <a:pt x="32266" y="26793"/>
                    <a:pt x="32087" y="27531"/>
                    <a:pt x="32040" y="28305"/>
                  </a:cubicBezTo>
                  <a:cubicBezTo>
                    <a:pt x="31956" y="28353"/>
                    <a:pt x="31897" y="28424"/>
                    <a:pt x="31873" y="28519"/>
                  </a:cubicBezTo>
                  <a:cubicBezTo>
                    <a:pt x="31361" y="27293"/>
                    <a:pt x="30301" y="26745"/>
                    <a:pt x="27539" y="26590"/>
                  </a:cubicBezTo>
                  <a:cubicBezTo>
                    <a:pt x="27313" y="26579"/>
                    <a:pt x="27087" y="26567"/>
                    <a:pt x="26861" y="26555"/>
                  </a:cubicBezTo>
                  <a:cubicBezTo>
                    <a:pt x="25515" y="26495"/>
                    <a:pt x="24313" y="26436"/>
                    <a:pt x="23205" y="25912"/>
                  </a:cubicBezTo>
                  <a:cubicBezTo>
                    <a:pt x="23955" y="25638"/>
                    <a:pt x="24622" y="25138"/>
                    <a:pt x="25015" y="24519"/>
                  </a:cubicBezTo>
                  <a:cubicBezTo>
                    <a:pt x="25396" y="23947"/>
                    <a:pt x="25503" y="23316"/>
                    <a:pt x="25325" y="22697"/>
                  </a:cubicBezTo>
                  <a:cubicBezTo>
                    <a:pt x="25265" y="22471"/>
                    <a:pt x="25170" y="22268"/>
                    <a:pt x="25051" y="22066"/>
                  </a:cubicBezTo>
                  <a:cubicBezTo>
                    <a:pt x="25182" y="21983"/>
                    <a:pt x="25277" y="21876"/>
                    <a:pt x="25337" y="21745"/>
                  </a:cubicBezTo>
                  <a:cubicBezTo>
                    <a:pt x="25491" y="21399"/>
                    <a:pt x="25348" y="21030"/>
                    <a:pt x="25206" y="20673"/>
                  </a:cubicBezTo>
                  <a:cubicBezTo>
                    <a:pt x="25146" y="20518"/>
                    <a:pt x="25087" y="20363"/>
                    <a:pt x="25051" y="20221"/>
                  </a:cubicBezTo>
                  <a:cubicBezTo>
                    <a:pt x="24813" y="19054"/>
                    <a:pt x="24836" y="18042"/>
                    <a:pt x="25039" y="17030"/>
                  </a:cubicBezTo>
                  <a:cubicBezTo>
                    <a:pt x="26473" y="16264"/>
                    <a:pt x="27858" y="15948"/>
                    <a:pt x="29247" y="15948"/>
                  </a:cubicBezTo>
                  <a:close/>
                  <a:moveTo>
                    <a:pt x="43891" y="0"/>
                  </a:moveTo>
                  <a:cubicBezTo>
                    <a:pt x="41378" y="0"/>
                    <a:pt x="37328" y="5936"/>
                    <a:pt x="34929" y="5936"/>
                  </a:cubicBezTo>
                  <a:cubicBezTo>
                    <a:pt x="34836" y="5936"/>
                    <a:pt x="34746" y="5928"/>
                    <a:pt x="34659" y="5909"/>
                  </a:cubicBezTo>
                  <a:cubicBezTo>
                    <a:pt x="31849" y="5323"/>
                    <a:pt x="30657" y="1803"/>
                    <a:pt x="28081" y="1803"/>
                  </a:cubicBezTo>
                  <a:cubicBezTo>
                    <a:pt x="27307" y="1803"/>
                    <a:pt x="26407" y="2121"/>
                    <a:pt x="25301" y="2933"/>
                  </a:cubicBezTo>
                  <a:cubicBezTo>
                    <a:pt x="22003" y="5362"/>
                    <a:pt x="24634" y="8838"/>
                    <a:pt x="22717" y="11350"/>
                  </a:cubicBezTo>
                  <a:cubicBezTo>
                    <a:pt x="22123" y="12135"/>
                    <a:pt x="21244" y="12435"/>
                    <a:pt x="20190" y="12435"/>
                  </a:cubicBezTo>
                  <a:cubicBezTo>
                    <a:pt x="16754" y="12435"/>
                    <a:pt x="11464" y="9245"/>
                    <a:pt x="8169" y="9245"/>
                  </a:cubicBezTo>
                  <a:cubicBezTo>
                    <a:pt x="7874" y="9245"/>
                    <a:pt x="7595" y="9271"/>
                    <a:pt x="7334" y="9326"/>
                  </a:cubicBezTo>
                  <a:cubicBezTo>
                    <a:pt x="250" y="10850"/>
                    <a:pt x="0" y="20733"/>
                    <a:pt x="4489" y="24912"/>
                  </a:cubicBezTo>
                  <a:cubicBezTo>
                    <a:pt x="6646" y="26915"/>
                    <a:pt x="8569" y="27712"/>
                    <a:pt x="10339" y="27712"/>
                  </a:cubicBezTo>
                  <a:cubicBezTo>
                    <a:pt x="13493" y="27712"/>
                    <a:pt x="16167" y="25184"/>
                    <a:pt x="18836" y="22447"/>
                  </a:cubicBezTo>
                  <a:cubicBezTo>
                    <a:pt x="19157" y="22983"/>
                    <a:pt x="19455" y="23638"/>
                    <a:pt x="19753" y="24281"/>
                  </a:cubicBezTo>
                  <a:cubicBezTo>
                    <a:pt x="20515" y="25924"/>
                    <a:pt x="21288" y="27626"/>
                    <a:pt x="22550" y="27852"/>
                  </a:cubicBezTo>
                  <a:cubicBezTo>
                    <a:pt x="22658" y="27876"/>
                    <a:pt x="22753" y="27888"/>
                    <a:pt x="22860" y="27888"/>
                  </a:cubicBezTo>
                  <a:cubicBezTo>
                    <a:pt x="23455" y="27888"/>
                    <a:pt x="24086" y="27555"/>
                    <a:pt x="24777" y="26900"/>
                  </a:cubicBezTo>
                  <a:cubicBezTo>
                    <a:pt x="25444" y="26995"/>
                    <a:pt x="26134" y="27031"/>
                    <a:pt x="26837" y="27067"/>
                  </a:cubicBezTo>
                  <a:cubicBezTo>
                    <a:pt x="27051" y="27079"/>
                    <a:pt x="27289" y="27079"/>
                    <a:pt x="27515" y="27102"/>
                  </a:cubicBezTo>
                  <a:cubicBezTo>
                    <a:pt x="31218" y="27305"/>
                    <a:pt x="31492" y="28019"/>
                    <a:pt x="31861" y="30900"/>
                  </a:cubicBezTo>
                  <a:cubicBezTo>
                    <a:pt x="32075" y="32615"/>
                    <a:pt x="31861" y="34508"/>
                    <a:pt x="31861" y="36246"/>
                  </a:cubicBezTo>
                  <a:cubicBezTo>
                    <a:pt x="31861" y="39294"/>
                    <a:pt x="31861" y="42342"/>
                    <a:pt x="31861" y="45390"/>
                  </a:cubicBezTo>
                  <a:cubicBezTo>
                    <a:pt x="31861" y="45628"/>
                    <a:pt x="31921" y="45926"/>
                    <a:pt x="32147" y="45938"/>
                  </a:cubicBezTo>
                  <a:cubicBezTo>
                    <a:pt x="32151" y="45938"/>
                    <a:pt x="32156" y="45938"/>
                    <a:pt x="32160" y="45938"/>
                  </a:cubicBezTo>
                  <a:cubicBezTo>
                    <a:pt x="32400" y="45938"/>
                    <a:pt x="32480" y="45612"/>
                    <a:pt x="32480" y="45378"/>
                  </a:cubicBezTo>
                  <a:lnTo>
                    <a:pt x="32528" y="34913"/>
                  </a:lnTo>
                  <a:cubicBezTo>
                    <a:pt x="32528" y="33163"/>
                    <a:pt x="32552" y="31424"/>
                    <a:pt x="32552" y="29674"/>
                  </a:cubicBezTo>
                  <a:cubicBezTo>
                    <a:pt x="32540" y="28293"/>
                    <a:pt x="32611" y="27114"/>
                    <a:pt x="33338" y="25888"/>
                  </a:cubicBezTo>
                  <a:cubicBezTo>
                    <a:pt x="33540" y="26174"/>
                    <a:pt x="33838" y="26400"/>
                    <a:pt x="34231" y="26412"/>
                  </a:cubicBezTo>
                  <a:cubicBezTo>
                    <a:pt x="34516" y="26412"/>
                    <a:pt x="34766" y="26269"/>
                    <a:pt x="34981" y="26138"/>
                  </a:cubicBezTo>
                  <a:cubicBezTo>
                    <a:pt x="36481" y="25162"/>
                    <a:pt x="37148" y="23507"/>
                    <a:pt x="37755" y="21733"/>
                  </a:cubicBezTo>
                  <a:cubicBezTo>
                    <a:pt x="38100" y="20733"/>
                    <a:pt x="38576" y="19792"/>
                    <a:pt x="39148" y="18935"/>
                  </a:cubicBezTo>
                  <a:cubicBezTo>
                    <a:pt x="40787" y="19529"/>
                    <a:pt x="42460" y="19818"/>
                    <a:pt x="44102" y="19818"/>
                  </a:cubicBezTo>
                  <a:cubicBezTo>
                    <a:pt x="48414" y="19818"/>
                    <a:pt x="52519" y="17826"/>
                    <a:pt x="55269" y="14137"/>
                  </a:cubicBezTo>
                  <a:cubicBezTo>
                    <a:pt x="60282" y="7445"/>
                    <a:pt x="55004" y="1447"/>
                    <a:pt x="48361" y="1447"/>
                  </a:cubicBezTo>
                  <a:cubicBezTo>
                    <a:pt x="47463" y="1447"/>
                    <a:pt x="46539" y="1557"/>
                    <a:pt x="45613" y="1790"/>
                  </a:cubicBezTo>
                  <a:cubicBezTo>
                    <a:pt x="45220" y="500"/>
                    <a:pt x="44620" y="0"/>
                    <a:pt x="4389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6927299" y="1652695"/>
              <a:ext cx="411141" cy="313267"/>
            </a:xfrm>
            <a:custGeom>
              <a:avLst/>
              <a:gdLst/>
              <a:ahLst/>
              <a:cxnLst/>
              <a:rect l="l" t="t" r="r" b="b"/>
              <a:pathLst>
                <a:path w="39306" h="29949" extrusionOk="0">
                  <a:moveTo>
                    <a:pt x="21206" y="10708"/>
                  </a:moveTo>
                  <a:cubicBezTo>
                    <a:pt x="21479" y="10779"/>
                    <a:pt x="21741" y="10863"/>
                    <a:pt x="22015" y="10958"/>
                  </a:cubicBezTo>
                  <a:cubicBezTo>
                    <a:pt x="22075" y="11303"/>
                    <a:pt x="22110" y="11648"/>
                    <a:pt x="22075" y="11994"/>
                  </a:cubicBezTo>
                  <a:cubicBezTo>
                    <a:pt x="22039" y="12256"/>
                    <a:pt x="21956" y="12518"/>
                    <a:pt x="21860" y="12756"/>
                  </a:cubicBezTo>
                  <a:cubicBezTo>
                    <a:pt x="21372" y="12744"/>
                    <a:pt x="21194" y="12530"/>
                    <a:pt x="21170" y="11922"/>
                  </a:cubicBezTo>
                  <a:cubicBezTo>
                    <a:pt x="21158" y="11648"/>
                    <a:pt x="21170" y="11363"/>
                    <a:pt x="21194" y="11101"/>
                  </a:cubicBezTo>
                  <a:cubicBezTo>
                    <a:pt x="21194" y="10970"/>
                    <a:pt x="21206" y="10839"/>
                    <a:pt x="21206" y="10708"/>
                  </a:cubicBezTo>
                  <a:close/>
                  <a:moveTo>
                    <a:pt x="15955" y="11315"/>
                  </a:moveTo>
                  <a:lnTo>
                    <a:pt x="15955" y="11315"/>
                  </a:lnTo>
                  <a:cubicBezTo>
                    <a:pt x="15872" y="11922"/>
                    <a:pt x="15872" y="12553"/>
                    <a:pt x="16014" y="13256"/>
                  </a:cubicBezTo>
                  <a:cubicBezTo>
                    <a:pt x="16038" y="13375"/>
                    <a:pt x="16086" y="13494"/>
                    <a:pt x="16133" y="13601"/>
                  </a:cubicBezTo>
                  <a:cubicBezTo>
                    <a:pt x="16193" y="13768"/>
                    <a:pt x="16264" y="13946"/>
                    <a:pt x="16217" y="14042"/>
                  </a:cubicBezTo>
                  <a:cubicBezTo>
                    <a:pt x="16205" y="14065"/>
                    <a:pt x="16181" y="14089"/>
                    <a:pt x="16145" y="14113"/>
                  </a:cubicBezTo>
                  <a:cubicBezTo>
                    <a:pt x="16086" y="14018"/>
                    <a:pt x="16014" y="13934"/>
                    <a:pt x="15943" y="13851"/>
                  </a:cubicBezTo>
                  <a:cubicBezTo>
                    <a:pt x="15764" y="13637"/>
                    <a:pt x="15610" y="13434"/>
                    <a:pt x="15502" y="13220"/>
                  </a:cubicBezTo>
                  <a:cubicBezTo>
                    <a:pt x="15312" y="12803"/>
                    <a:pt x="15252" y="12280"/>
                    <a:pt x="15276" y="11779"/>
                  </a:cubicBezTo>
                  <a:cubicBezTo>
                    <a:pt x="15502" y="11601"/>
                    <a:pt x="15729" y="11446"/>
                    <a:pt x="15955" y="11315"/>
                  </a:cubicBezTo>
                  <a:close/>
                  <a:moveTo>
                    <a:pt x="22372" y="11077"/>
                  </a:moveTo>
                  <a:lnTo>
                    <a:pt x="22372" y="11077"/>
                  </a:lnTo>
                  <a:cubicBezTo>
                    <a:pt x="22753" y="11220"/>
                    <a:pt x="23158" y="11375"/>
                    <a:pt x="23563" y="11541"/>
                  </a:cubicBezTo>
                  <a:cubicBezTo>
                    <a:pt x="23515" y="12399"/>
                    <a:pt x="23444" y="13244"/>
                    <a:pt x="23242" y="14006"/>
                  </a:cubicBezTo>
                  <a:cubicBezTo>
                    <a:pt x="23170" y="14268"/>
                    <a:pt x="23087" y="14482"/>
                    <a:pt x="22991" y="14673"/>
                  </a:cubicBezTo>
                  <a:cubicBezTo>
                    <a:pt x="22539" y="14649"/>
                    <a:pt x="22241" y="14542"/>
                    <a:pt x="22099" y="14363"/>
                  </a:cubicBezTo>
                  <a:cubicBezTo>
                    <a:pt x="21932" y="14173"/>
                    <a:pt x="21908" y="13863"/>
                    <a:pt x="22003" y="13446"/>
                  </a:cubicBezTo>
                  <a:cubicBezTo>
                    <a:pt x="22039" y="13268"/>
                    <a:pt x="22099" y="13089"/>
                    <a:pt x="22170" y="12899"/>
                  </a:cubicBezTo>
                  <a:cubicBezTo>
                    <a:pt x="22265" y="12625"/>
                    <a:pt x="22360" y="12351"/>
                    <a:pt x="22408" y="12029"/>
                  </a:cubicBezTo>
                  <a:cubicBezTo>
                    <a:pt x="22444" y="11708"/>
                    <a:pt x="22408" y="11387"/>
                    <a:pt x="22372" y="11077"/>
                  </a:cubicBezTo>
                  <a:close/>
                  <a:moveTo>
                    <a:pt x="19705" y="10422"/>
                  </a:moveTo>
                  <a:cubicBezTo>
                    <a:pt x="20098" y="10458"/>
                    <a:pt x="20479" y="10529"/>
                    <a:pt x="20884" y="10625"/>
                  </a:cubicBezTo>
                  <a:cubicBezTo>
                    <a:pt x="20872" y="10779"/>
                    <a:pt x="20860" y="10922"/>
                    <a:pt x="20860" y="11077"/>
                  </a:cubicBezTo>
                  <a:cubicBezTo>
                    <a:pt x="20836" y="11351"/>
                    <a:pt x="20825" y="11637"/>
                    <a:pt x="20836" y="11934"/>
                  </a:cubicBezTo>
                  <a:cubicBezTo>
                    <a:pt x="20860" y="12446"/>
                    <a:pt x="20991" y="13006"/>
                    <a:pt x="21753" y="13077"/>
                  </a:cubicBezTo>
                  <a:cubicBezTo>
                    <a:pt x="21729" y="13172"/>
                    <a:pt x="21694" y="13268"/>
                    <a:pt x="21670" y="13375"/>
                  </a:cubicBezTo>
                  <a:cubicBezTo>
                    <a:pt x="21563" y="13899"/>
                    <a:pt x="21610" y="14292"/>
                    <a:pt x="21837" y="14566"/>
                  </a:cubicBezTo>
                  <a:cubicBezTo>
                    <a:pt x="22027" y="14804"/>
                    <a:pt x="22337" y="14947"/>
                    <a:pt x="22789" y="14994"/>
                  </a:cubicBezTo>
                  <a:cubicBezTo>
                    <a:pt x="22646" y="15185"/>
                    <a:pt x="22503" y="15351"/>
                    <a:pt x="22337" y="15530"/>
                  </a:cubicBezTo>
                  <a:cubicBezTo>
                    <a:pt x="22134" y="15756"/>
                    <a:pt x="21920" y="15994"/>
                    <a:pt x="21706" y="16304"/>
                  </a:cubicBezTo>
                  <a:cubicBezTo>
                    <a:pt x="21694" y="16328"/>
                    <a:pt x="21682" y="16340"/>
                    <a:pt x="21670" y="16351"/>
                  </a:cubicBezTo>
                  <a:cubicBezTo>
                    <a:pt x="21659" y="16349"/>
                    <a:pt x="21647" y="16347"/>
                    <a:pt x="21635" y="16347"/>
                  </a:cubicBezTo>
                  <a:cubicBezTo>
                    <a:pt x="21595" y="16347"/>
                    <a:pt x="21554" y="16363"/>
                    <a:pt x="21527" y="16399"/>
                  </a:cubicBezTo>
                  <a:cubicBezTo>
                    <a:pt x="21424" y="16511"/>
                    <a:pt x="21290" y="16567"/>
                    <a:pt x="21124" y="16567"/>
                  </a:cubicBezTo>
                  <a:cubicBezTo>
                    <a:pt x="21061" y="16567"/>
                    <a:pt x="20993" y="16558"/>
                    <a:pt x="20920" y="16542"/>
                  </a:cubicBezTo>
                  <a:cubicBezTo>
                    <a:pt x="20348" y="16411"/>
                    <a:pt x="19753" y="15839"/>
                    <a:pt x="19634" y="15458"/>
                  </a:cubicBezTo>
                  <a:cubicBezTo>
                    <a:pt x="19503" y="15030"/>
                    <a:pt x="19586" y="14577"/>
                    <a:pt x="19693" y="14101"/>
                  </a:cubicBezTo>
                  <a:cubicBezTo>
                    <a:pt x="19741" y="13851"/>
                    <a:pt x="19801" y="13589"/>
                    <a:pt x="19813" y="13327"/>
                  </a:cubicBezTo>
                  <a:cubicBezTo>
                    <a:pt x="19872" y="12541"/>
                    <a:pt x="19896" y="11387"/>
                    <a:pt x="19705" y="10422"/>
                  </a:cubicBezTo>
                  <a:close/>
                  <a:moveTo>
                    <a:pt x="14931" y="12041"/>
                  </a:moveTo>
                  <a:cubicBezTo>
                    <a:pt x="14943" y="12530"/>
                    <a:pt x="15026" y="12982"/>
                    <a:pt x="15205" y="13351"/>
                  </a:cubicBezTo>
                  <a:cubicBezTo>
                    <a:pt x="15324" y="13613"/>
                    <a:pt x="15502" y="13839"/>
                    <a:pt x="15681" y="14054"/>
                  </a:cubicBezTo>
                  <a:cubicBezTo>
                    <a:pt x="15752" y="14149"/>
                    <a:pt x="15824" y="14244"/>
                    <a:pt x="15895" y="14327"/>
                  </a:cubicBezTo>
                  <a:cubicBezTo>
                    <a:pt x="15895" y="14351"/>
                    <a:pt x="15895" y="14375"/>
                    <a:pt x="15907" y="14399"/>
                  </a:cubicBezTo>
                  <a:cubicBezTo>
                    <a:pt x="15919" y="14446"/>
                    <a:pt x="15967" y="14482"/>
                    <a:pt x="16014" y="14494"/>
                  </a:cubicBezTo>
                  <a:cubicBezTo>
                    <a:pt x="16086" y="14613"/>
                    <a:pt x="16157" y="14744"/>
                    <a:pt x="16193" y="14887"/>
                  </a:cubicBezTo>
                  <a:cubicBezTo>
                    <a:pt x="16276" y="15197"/>
                    <a:pt x="16229" y="15506"/>
                    <a:pt x="16038" y="15804"/>
                  </a:cubicBezTo>
                  <a:cubicBezTo>
                    <a:pt x="15764" y="16220"/>
                    <a:pt x="15252" y="16554"/>
                    <a:pt x="14717" y="16661"/>
                  </a:cubicBezTo>
                  <a:cubicBezTo>
                    <a:pt x="14574" y="16554"/>
                    <a:pt x="14419" y="16435"/>
                    <a:pt x="14264" y="16292"/>
                  </a:cubicBezTo>
                  <a:cubicBezTo>
                    <a:pt x="13967" y="16006"/>
                    <a:pt x="13550" y="14827"/>
                    <a:pt x="13276" y="13613"/>
                  </a:cubicBezTo>
                  <a:cubicBezTo>
                    <a:pt x="13705" y="13184"/>
                    <a:pt x="14133" y="12756"/>
                    <a:pt x="14574" y="12351"/>
                  </a:cubicBezTo>
                  <a:cubicBezTo>
                    <a:pt x="14693" y="12244"/>
                    <a:pt x="14824" y="12149"/>
                    <a:pt x="14931" y="12041"/>
                  </a:cubicBezTo>
                  <a:close/>
                  <a:moveTo>
                    <a:pt x="23884" y="11684"/>
                  </a:moveTo>
                  <a:cubicBezTo>
                    <a:pt x="24277" y="11839"/>
                    <a:pt x="24682" y="12006"/>
                    <a:pt x="25087" y="12184"/>
                  </a:cubicBezTo>
                  <a:cubicBezTo>
                    <a:pt x="25123" y="12196"/>
                    <a:pt x="25158" y="12208"/>
                    <a:pt x="25206" y="12220"/>
                  </a:cubicBezTo>
                  <a:cubicBezTo>
                    <a:pt x="24837" y="12791"/>
                    <a:pt x="24527" y="13411"/>
                    <a:pt x="24301" y="14065"/>
                  </a:cubicBezTo>
                  <a:cubicBezTo>
                    <a:pt x="23932" y="15161"/>
                    <a:pt x="23515" y="16185"/>
                    <a:pt x="22622" y="16756"/>
                  </a:cubicBezTo>
                  <a:cubicBezTo>
                    <a:pt x="22534" y="16822"/>
                    <a:pt x="22446" y="16889"/>
                    <a:pt x="22339" y="16889"/>
                  </a:cubicBezTo>
                  <a:cubicBezTo>
                    <a:pt x="22330" y="16889"/>
                    <a:pt x="22322" y="16888"/>
                    <a:pt x="22313" y="16887"/>
                  </a:cubicBezTo>
                  <a:cubicBezTo>
                    <a:pt x="22146" y="16887"/>
                    <a:pt x="22015" y="16721"/>
                    <a:pt x="21932" y="16554"/>
                  </a:cubicBezTo>
                  <a:cubicBezTo>
                    <a:pt x="21944" y="16542"/>
                    <a:pt x="21956" y="16518"/>
                    <a:pt x="21979" y="16494"/>
                  </a:cubicBezTo>
                  <a:cubicBezTo>
                    <a:pt x="22182" y="16197"/>
                    <a:pt x="22384" y="15970"/>
                    <a:pt x="22587" y="15756"/>
                  </a:cubicBezTo>
                  <a:cubicBezTo>
                    <a:pt x="22789" y="15518"/>
                    <a:pt x="22991" y="15304"/>
                    <a:pt x="23170" y="15006"/>
                  </a:cubicBezTo>
                  <a:lnTo>
                    <a:pt x="23242" y="15006"/>
                  </a:lnTo>
                  <a:cubicBezTo>
                    <a:pt x="23325" y="15006"/>
                    <a:pt x="23408" y="14935"/>
                    <a:pt x="23396" y="14839"/>
                  </a:cubicBezTo>
                  <a:cubicBezTo>
                    <a:pt x="23396" y="14792"/>
                    <a:pt x="23372" y="14744"/>
                    <a:pt x="23337" y="14708"/>
                  </a:cubicBezTo>
                  <a:cubicBezTo>
                    <a:pt x="23420" y="14530"/>
                    <a:pt x="23503" y="14327"/>
                    <a:pt x="23563" y="14089"/>
                  </a:cubicBezTo>
                  <a:cubicBezTo>
                    <a:pt x="23765" y="13327"/>
                    <a:pt x="23837" y="12506"/>
                    <a:pt x="23884" y="11684"/>
                  </a:cubicBezTo>
                  <a:close/>
                  <a:moveTo>
                    <a:pt x="12990" y="13911"/>
                  </a:moveTo>
                  <a:cubicBezTo>
                    <a:pt x="13276" y="15101"/>
                    <a:pt x="13693" y="16209"/>
                    <a:pt x="14038" y="16542"/>
                  </a:cubicBezTo>
                  <a:cubicBezTo>
                    <a:pt x="14193" y="16673"/>
                    <a:pt x="14336" y="16804"/>
                    <a:pt x="14490" y="16899"/>
                  </a:cubicBezTo>
                  <a:cubicBezTo>
                    <a:pt x="14514" y="16971"/>
                    <a:pt x="14574" y="17006"/>
                    <a:pt x="14645" y="17006"/>
                  </a:cubicBezTo>
                  <a:lnTo>
                    <a:pt x="14657" y="17006"/>
                  </a:lnTo>
                  <a:cubicBezTo>
                    <a:pt x="15002" y="17233"/>
                    <a:pt x="15371" y="17363"/>
                    <a:pt x="15752" y="17459"/>
                  </a:cubicBezTo>
                  <a:cubicBezTo>
                    <a:pt x="15445" y="17717"/>
                    <a:pt x="15170" y="17843"/>
                    <a:pt x="14914" y="17843"/>
                  </a:cubicBezTo>
                  <a:cubicBezTo>
                    <a:pt x="14864" y="17843"/>
                    <a:pt x="14814" y="17838"/>
                    <a:pt x="14764" y="17828"/>
                  </a:cubicBezTo>
                  <a:cubicBezTo>
                    <a:pt x="14109" y="17709"/>
                    <a:pt x="13645" y="16685"/>
                    <a:pt x="13181" y="15685"/>
                  </a:cubicBezTo>
                  <a:cubicBezTo>
                    <a:pt x="12966" y="15220"/>
                    <a:pt x="12764" y="14756"/>
                    <a:pt x="12526" y="14387"/>
                  </a:cubicBezTo>
                  <a:cubicBezTo>
                    <a:pt x="12681" y="14232"/>
                    <a:pt x="12835" y="14065"/>
                    <a:pt x="12990" y="13911"/>
                  </a:cubicBezTo>
                  <a:close/>
                  <a:moveTo>
                    <a:pt x="19128" y="10394"/>
                  </a:moveTo>
                  <a:cubicBezTo>
                    <a:pt x="19206" y="10394"/>
                    <a:pt x="19283" y="10396"/>
                    <a:pt x="19360" y="10398"/>
                  </a:cubicBezTo>
                  <a:cubicBezTo>
                    <a:pt x="19586" y="11446"/>
                    <a:pt x="19527" y="12780"/>
                    <a:pt x="19479" y="13303"/>
                  </a:cubicBezTo>
                  <a:cubicBezTo>
                    <a:pt x="19467" y="13542"/>
                    <a:pt x="19420" y="13780"/>
                    <a:pt x="19360" y="14030"/>
                  </a:cubicBezTo>
                  <a:cubicBezTo>
                    <a:pt x="19265" y="14530"/>
                    <a:pt x="19158" y="15054"/>
                    <a:pt x="19312" y="15566"/>
                  </a:cubicBezTo>
                  <a:cubicBezTo>
                    <a:pt x="19479" y="16101"/>
                    <a:pt x="20205" y="16721"/>
                    <a:pt x="20836" y="16863"/>
                  </a:cubicBezTo>
                  <a:cubicBezTo>
                    <a:pt x="20944" y="16887"/>
                    <a:pt x="21039" y="16899"/>
                    <a:pt x="21122" y="16899"/>
                  </a:cubicBezTo>
                  <a:cubicBezTo>
                    <a:pt x="21206" y="16899"/>
                    <a:pt x="21289" y="16887"/>
                    <a:pt x="21360" y="16863"/>
                  </a:cubicBezTo>
                  <a:lnTo>
                    <a:pt x="21360" y="16863"/>
                  </a:lnTo>
                  <a:cubicBezTo>
                    <a:pt x="21039" y="17471"/>
                    <a:pt x="20920" y="17959"/>
                    <a:pt x="20884" y="18459"/>
                  </a:cubicBezTo>
                  <a:cubicBezTo>
                    <a:pt x="20836" y="18483"/>
                    <a:pt x="20801" y="18530"/>
                    <a:pt x="20789" y="18590"/>
                  </a:cubicBezTo>
                  <a:cubicBezTo>
                    <a:pt x="20455" y="17792"/>
                    <a:pt x="19765" y="17435"/>
                    <a:pt x="17967" y="17328"/>
                  </a:cubicBezTo>
                  <a:cubicBezTo>
                    <a:pt x="17812" y="17328"/>
                    <a:pt x="17657" y="17316"/>
                    <a:pt x="17515" y="17316"/>
                  </a:cubicBezTo>
                  <a:cubicBezTo>
                    <a:pt x="16645" y="17268"/>
                    <a:pt x="15860" y="17233"/>
                    <a:pt x="15133" y="16887"/>
                  </a:cubicBezTo>
                  <a:cubicBezTo>
                    <a:pt x="15622" y="16709"/>
                    <a:pt x="16062" y="16387"/>
                    <a:pt x="16312" y="15994"/>
                  </a:cubicBezTo>
                  <a:cubicBezTo>
                    <a:pt x="16562" y="15613"/>
                    <a:pt x="16634" y="15208"/>
                    <a:pt x="16514" y="14804"/>
                  </a:cubicBezTo>
                  <a:cubicBezTo>
                    <a:pt x="16479" y="14649"/>
                    <a:pt x="16407" y="14518"/>
                    <a:pt x="16336" y="14387"/>
                  </a:cubicBezTo>
                  <a:cubicBezTo>
                    <a:pt x="16419" y="14327"/>
                    <a:pt x="16491" y="14256"/>
                    <a:pt x="16526" y="14173"/>
                  </a:cubicBezTo>
                  <a:cubicBezTo>
                    <a:pt x="16622" y="13946"/>
                    <a:pt x="16526" y="13708"/>
                    <a:pt x="16443" y="13482"/>
                  </a:cubicBezTo>
                  <a:cubicBezTo>
                    <a:pt x="16395" y="13375"/>
                    <a:pt x="16360" y="13280"/>
                    <a:pt x="16336" y="13184"/>
                  </a:cubicBezTo>
                  <a:cubicBezTo>
                    <a:pt x="16181" y="12422"/>
                    <a:pt x="16193" y="11768"/>
                    <a:pt x="16324" y="11101"/>
                  </a:cubicBezTo>
                  <a:cubicBezTo>
                    <a:pt x="17280" y="10595"/>
                    <a:pt x="18205" y="10394"/>
                    <a:pt x="19128" y="10394"/>
                  </a:cubicBezTo>
                  <a:close/>
                  <a:moveTo>
                    <a:pt x="28625" y="0"/>
                  </a:moveTo>
                  <a:cubicBezTo>
                    <a:pt x="26989" y="0"/>
                    <a:pt x="24343" y="3868"/>
                    <a:pt x="22777" y="3868"/>
                  </a:cubicBezTo>
                  <a:cubicBezTo>
                    <a:pt x="22716" y="3868"/>
                    <a:pt x="22656" y="3862"/>
                    <a:pt x="22599" y="3850"/>
                  </a:cubicBezTo>
                  <a:cubicBezTo>
                    <a:pt x="20769" y="3475"/>
                    <a:pt x="19994" y="1181"/>
                    <a:pt x="18312" y="1181"/>
                  </a:cubicBezTo>
                  <a:cubicBezTo>
                    <a:pt x="17805" y="1181"/>
                    <a:pt x="17216" y="1389"/>
                    <a:pt x="16491" y="1921"/>
                  </a:cubicBezTo>
                  <a:cubicBezTo>
                    <a:pt x="14348" y="3493"/>
                    <a:pt x="16062" y="5767"/>
                    <a:pt x="14812" y="7398"/>
                  </a:cubicBezTo>
                  <a:cubicBezTo>
                    <a:pt x="14424" y="7911"/>
                    <a:pt x="13850" y="8108"/>
                    <a:pt x="13161" y="8108"/>
                  </a:cubicBezTo>
                  <a:cubicBezTo>
                    <a:pt x="10919" y="8108"/>
                    <a:pt x="7468" y="6025"/>
                    <a:pt x="5323" y="6025"/>
                  </a:cubicBezTo>
                  <a:cubicBezTo>
                    <a:pt x="5134" y="6025"/>
                    <a:pt x="4954" y="6041"/>
                    <a:pt x="4787" y="6076"/>
                  </a:cubicBezTo>
                  <a:cubicBezTo>
                    <a:pt x="167" y="7077"/>
                    <a:pt x="1" y="13518"/>
                    <a:pt x="2929" y="16244"/>
                  </a:cubicBezTo>
                  <a:cubicBezTo>
                    <a:pt x="4333" y="17550"/>
                    <a:pt x="5585" y="18069"/>
                    <a:pt x="6739" y="18069"/>
                  </a:cubicBezTo>
                  <a:cubicBezTo>
                    <a:pt x="8795" y="18069"/>
                    <a:pt x="10541" y="16421"/>
                    <a:pt x="12288" y="14637"/>
                  </a:cubicBezTo>
                  <a:cubicBezTo>
                    <a:pt x="12490" y="14982"/>
                    <a:pt x="12693" y="15411"/>
                    <a:pt x="12883" y="15828"/>
                  </a:cubicBezTo>
                  <a:cubicBezTo>
                    <a:pt x="13371" y="16899"/>
                    <a:pt x="13883" y="18006"/>
                    <a:pt x="14705" y="18161"/>
                  </a:cubicBezTo>
                  <a:cubicBezTo>
                    <a:pt x="14776" y="18173"/>
                    <a:pt x="14836" y="18185"/>
                    <a:pt x="14907" y="18185"/>
                  </a:cubicBezTo>
                  <a:cubicBezTo>
                    <a:pt x="15300" y="18185"/>
                    <a:pt x="15705" y="17971"/>
                    <a:pt x="16157" y="17530"/>
                  </a:cubicBezTo>
                  <a:cubicBezTo>
                    <a:pt x="16598" y="17602"/>
                    <a:pt x="17038" y="17625"/>
                    <a:pt x="17491" y="17649"/>
                  </a:cubicBezTo>
                  <a:cubicBezTo>
                    <a:pt x="17646" y="17649"/>
                    <a:pt x="17788" y="17661"/>
                    <a:pt x="17943" y="17661"/>
                  </a:cubicBezTo>
                  <a:cubicBezTo>
                    <a:pt x="20360" y="17804"/>
                    <a:pt x="20539" y="18268"/>
                    <a:pt x="20777" y="20138"/>
                  </a:cubicBezTo>
                  <a:cubicBezTo>
                    <a:pt x="20920" y="21269"/>
                    <a:pt x="20777" y="22507"/>
                    <a:pt x="20777" y="23638"/>
                  </a:cubicBezTo>
                  <a:cubicBezTo>
                    <a:pt x="20777" y="25614"/>
                    <a:pt x="20777" y="27603"/>
                    <a:pt x="20777" y="29591"/>
                  </a:cubicBezTo>
                  <a:cubicBezTo>
                    <a:pt x="20777" y="29746"/>
                    <a:pt x="20813" y="29936"/>
                    <a:pt x="20967" y="29948"/>
                  </a:cubicBezTo>
                  <a:cubicBezTo>
                    <a:pt x="20972" y="29949"/>
                    <a:pt x="20976" y="29949"/>
                    <a:pt x="20980" y="29949"/>
                  </a:cubicBezTo>
                  <a:cubicBezTo>
                    <a:pt x="21125" y="29949"/>
                    <a:pt x="21182" y="29742"/>
                    <a:pt x="21182" y="29579"/>
                  </a:cubicBezTo>
                  <a:cubicBezTo>
                    <a:pt x="21194" y="27305"/>
                    <a:pt x="21194" y="25031"/>
                    <a:pt x="21206" y="22757"/>
                  </a:cubicBezTo>
                  <a:cubicBezTo>
                    <a:pt x="21217" y="21626"/>
                    <a:pt x="21229" y="20483"/>
                    <a:pt x="21217" y="19352"/>
                  </a:cubicBezTo>
                  <a:cubicBezTo>
                    <a:pt x="21217" y="18447"/>
                    <a:pt x="21265" y="17685"/>
                    <a:pt x="21741" y="16875"/>
                  </a:cubicBezTo>
                  <a:cubicBezTo>
                    <a:pt x="21872" y="17066"/>
                    <a:pt x="22063" y="17221"/>
                    <a:pt x="22313" y="17221"/>
                  </a:cubicBezTo>
                  <a:cubicBezTo>
                    <a:pt x="22503" y="17221"/>
                    <a:pt x="22670" y="17125"/>
                    <a:pt x="22813" y="17042"/>
                  </a:cubicBezTo>
                  <a:cubicBezTo>
                    <a:pt x="23789" y="16411"/>
                    <a:pt x="24218" y="15328"/>
                    <a:pt x="24623" y="14173"/>
                  </a:cubicBezTo>
                  <a:cubicBezTo>
                    <a:pt x="24849" y="13518"/>
                    <a:pt x="25158" y="12899"/>
                    <a:pt x="25528" y="12339"/>
                  </a:cubicBezTo>
                  <a:cubicBezTo>
                    <a:pt x="26598" y="12728"/>
                    <a:pt x="27690" y="12917"/>
                    <a:pt x="28762" y="12917"/>
                  </a:cubicBezTo>
                  <a:cubicBezTo>
                    <a:pt x="31568" y="12917"/>
                    <a:pt x="34241" y="11623"/>
                    <a:pt x="36041" y="9220"/>
                  </a:cubicBezTo>
                  <a:cubicBezTo>
                    <a:pt x="39305" y="4853"/>
                    <a:pt x="35860" y="939"/>
                    <a:pt x="31523" y="939"/>
                  </a:cubicBezTo>
                  <a:cubicBezTo>
                    <a:pt x="30941" y="939"/>
                    <a:pt x="30342" y="1010"/>
                    <a:pt x="29742" y="1159"/>
                  </a:cubicBezTo>
                  <a:cubicBezTo>
                    <a:pt x="29488" y="324"/>
                    <a:pt x="29099" y="0"/>
                    <a:pt x="2862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6572580" y="1342106"/>
              <a:ext cx="551755" cy="384991"/>
            </a:xfrm>
            <a:custGeom>
              <a:avLst/>
              <a:gdLst/>
              <a:ahLst/>
              <a:cxnLst/>
              <a:rect l="l" t="t" r="r" b="b"/>
              <a:pathLst>
                <a:path w="52749" h="36806" extrusionOk="0">
                  <a:moveTo>
                    <a:pt x="24280" y="13159"/>
                  </a:moveTo>
                  <a:cubicBezTo>
                    <a:pt x="24292" y="13326"/>
                    <a:pt x="24304" y="13481"/>
                    <a:pt x="24304" y="13636"/>
                  </a:cubicBezTo>
                  <a:cubicBezTo>
                    <a:pt x="24328" y="13969"/>
                    <a:pt x="24352" y="14302"/>
                    <a:pt x="24340" y="14648"/>
                  </a:cubicBezTo>
                  <a:cubicBezTo>
                    <a:pt x="24304" y="15398"/>
                    <a:pt x="24066" y="15660"/>
                    <a:pt x="23399" y="15672"/>
                  </a:cubicBezTo>
                  <a:cubicBezTo>
                    <a:pt x="23280" y="15374"/>
                    <a:pt x="23173" y="15064"/>
                    <a:pt x="23125" y="14731"/>
                  </a:cubicBezTo>
                  <a:cubicBezTo>
                    <a:pt x="23078" y="14314"/>
                    <a:pt x="23125" y="13886"/>
                    <a:pt x="23209" y="13457"/>
                  </a:cubicBezTo>
                  <a:cubicBezTo>
                    <a:pt x="23566" y="13350"/>
                    <a:pt x="23923" y="13243"/>
                    <a:pt x="24280" y="13159"/>
                  </a:cubicBezTo>
                  <a:close/>
                  <a:moveTo>
                    <a:pt x="31329" y="13898"/>
                  </a:moveTo>
                  <a:lnTo>
                    <a:pt x="31329" y="13898"/>
                  </a:lnTo>
                  <a:cubicBezTo>
                    <a:pt x="31638" y="14064"/>
                    <a:pt x="31936" y="14255"/>
                    <a:pt x="32246" y="14469"/>
                  </a:cubicBezTo>
                  <a:cubicBezTo>
                    <a:pt x="32281" y="15088"/>
                    <a:pt x="32198" y="15731"/>
                    <a:pt x="31936" y="16243"/>
                  </a:cubicBezTo>
                  <a:cubicBezTo>
                    <a:pt x="31805" y="16517"/>
                    <a:pt x="31579" y="16755"/>
                    <a:pt x="31353" y="17017"/>
                  </a:cubicBezTo>
                  <a:cubicBezTo>
                    <a:pt x="31257" y="17124"/>
                    <a:pt x="31162" y="17231"/>
                    <a:pt x="31067" y="17339"/>
                  </a:cubicBezTo>
                  <a:cubicBezTo>
                    <a:pt x="31031" y="17315"/>
                    <a:pt x="30995" y="17279"/>
                    <a:pt x="30984" y="17243"/>
                  </a:cubicBezTo>
                  <a:cubicBezTo>
                    <a:pt x="30924" y="17124"/>
                    <a:pt x="31007" y="16922"/>
                    <a:pt x="31103" y="16719"/>
                  </a:cubicBezTo>
                  <a:cubicBezTo>
                    <a:pt x="31162" y="16577"/>
                    <a:pt x="31222" y="16434"/>
                    <a:pt x="31257" y="16279"/>
                  </a:cubicBezTo>
                  <a:cubicBezTo>
                    <a:pt x="31448" y="15422"/>
                    <a:pt x="31448" y="14648"/>
                    <a:pt x="31329" y="13898"/>
                  </a:cubicBezTo>
                  <a:close/>
                  <a:moveTo>
                    <a:pt x="22733" y="13612"/>
                  </a:moveTo>
                  <a:lnTo>
                    <a:pt x="22733" y="13612"/>
                  </a:lnTo>
                  <a:cubicBezTo>
                    <a:pt x="22673" y="13993"/>
                    <a:pt x="22637" y="14386"/>
                    <a:pt x="22685" y="14779"/>
                  </a:cubicBezTo>
                  <a:cubicBezTo>
                    <a:pt x="22733" y="15172"/>
                    <a:pt x="22864" y="15517"/>
                    <a:pt x="22994" y="15850"/>
                  </a:cubicBezTo>
                  <a:cubicBezTo>
                    <a:pt x="23090" y="16076"/>
                    <a:pt x="23173" y="16303"/>
                    <a:pt x="23221" y="16517"/>
                  </a:cubicBezTo>
                  <a:cubicBezTo>
                    <a:pt x="23352" y="17041"/>
                    <a:pt x="23304" y="17410"/>
                    <a:pt x="23102" y="17636"/>
                  </a:cubicBezTo>
                  <a:cubicBezTo>
                    <a:pt x="22899" y="17874"/>
                    <a:pt x="22506" y="17993"/>
                    <a:pt x="21899" y="18029"/>
                  </a:cubicBezTo>
                  <a:cubicBezTo>
                    <a:pt x="21768" y="17791"/>
                    <a:pt x="21649" y="17529"/>
                    <a:pt x="21554" y="17208"/>
                  </a:cubicBezTo>
                  <a:cubicBezTo>
                    <a:pt x="21280" y="16267"/>
                    <a:pt x="21185" y="15231"/>
                    <a:pt x="21137" y="14183"/>
                  </a:cubicBezTo>
                  <a:cubicBezTo>
                    <a:pt x="21673" y="13981"/>
                    <a:pt x="22209" y="13790"/>
                    <a:pt x="22733" y="13612"/>
                  </a:cubicBezTo>
                  <a:close/>
                  <a:moveTo>
                    <a:pt x="26304" y="12802"/>
                  </a:moveTo>
                  <a:lnTo>
                    <a:pt x="26304" y="12802"/>
                  </a:lnTo>
                  <a:cubicBezTo>
                    <a:pt x="26042" y="13993"/>
                    <a:pt x="26078" y="15410"/>
                    <a:pt x="26150" y="16374"/>
                  </a:cubicBezTo>
                  <a:cubicBezTo>
                    <a:pt x="26173" y="16696"/>
                    <a:pt x="26245" y="17017"/>
                    <a:pt x="26316" y="17327"/>
                  </a:cubicBezTo>
                  <a:cubicBezTo>
                    <a:pt x="26459" y="17910"/>
                    <a:pt x="26578" y="18470"/>
                    <a:pt x="26400" y="18994"/>
                  </a:cubicBezTo>
                  <a:cubicBezTo>
                    <a:pt x="26245" y="19470"/>
                    <a:pt x="25435" y="20160"/>
                    <a:pt x="24685" y="20315"/>
                  </a:cubicBezTo>
                  <a:cubicBezTo>
                    <a:pt x="24580" y="20340"/>
                    <a:pt x="24481" y="20352"/>
                    <a:pt x="24390" y="20352"/>
                  </a:cubicBezTo>
                  <a:cubicBezTo>
                    <a:pt x="24172" y="20352"/>
                    <a:pt x="23994" y="20283"/>
                    <a:pt x="23852" y="20148"/>
                  </a:cubicBezTo>
                  <a:cubicBezTo>
                    <a:pt x="23812" y="20109"/>
                    <a:pt x="23756" y="20086"/>
                    <a:pt x="23698" y="20086"/>
                  </a:cubicBezTo>
                  <a:cubicBezTo>
                    <a:pt x="23686" y="20086"/>
                    <a:pt x="23673" y="20087"/>
                    <a:pt x="23661" y="20089"/>
                  </a:cubicBezTo>
                  <a:cubicBezTo>
                    <a:pt x="23649" y="20065"/>
                    <a:pt x="23637" y="20053"/>
                    <a:pt x="23626" y="20041"/>
                  </a:cubicBezTo>
                  <a:cubicBezTo>
                    <a:pt x="23340" y="19648"/>
                    <a:pt x="23054" y="19363"/>
                    <a:pt x="22768" y="19077"/>
                  </a:cubicBezTo>
                  <a:cubicBezTo>
                    <a:pt x="22554" y="18863"/>
                    <a:pt x="22352" y="18660"/>
                    <a:pt x="22161" y="18422"/>
                  </a:cubicBezTo>
                  <a:cubicBezTo>
                    <a:pt x="22768" y="18362"/>
                    <a:pt x="23185" y="18196"/>
                    <a:pt x="23447" y="17898"/>
                  </a:cubicBezTo>
                  <a:cubicBezTo>
                    <a:pt x="23745" y="17565"/>
                    <a:pt x="23816" y="17077"/>
                    <a:pt x="23661" y="16434"/>
                  </a:cubicBezTo>
                  <a:cubicBezTo>
                    <a:pt x="23626" y="16303"/>
                    <a:pt x="23590" y="16184"/>
                    <a:pt x="23554" y="16065"/>
                  </a:cubicBezTo>
                  <a:cubicBezTo>
                    <a:pt x="24578" y="15981"/>
                    <a:pt x="24757" y="15291"/>
                    <a:pt x="24780" y="14660"/>
                  </a:cubicBezTo>
                  <a:cubicBezTo>
                    <a:pt x="24804" y="14302"/>
                    <a:pt x="24780" y="13957"/>
                    <a:pt x="24757" y="13612"/>
                  </a:cubicBezTo>
                  <a:cubicBezTo>
                    <a:pt x="24745" y="13421"/>
                    <a:pt x="24733" y="13243"/>
                    <a:pt x="24733" y="13052"/>
                  </a:cubicBezTo>
                  <a:cubicBezTo>
                    <a:pt x="25257" y="12933"/>
                    <a:pt x="25781" y="12850"/>
                    <a:pt x="26304" y="12802"/>
                  </a:cubicBezTo>
                  <a:close/>
                  <a:moveTo>
                    <a:pt x="32698" y="14803"/>
                  </a:moveTo>
                  <a:cubicBezTo>
                    <a:pt x="32865" y="14922"/>
                    <a:pt x="33020" y="15053"/>
                    <a:pt x="33186" y="15184"/>
                  </a:cubicBezTo>
                  <a:cubicBezTo>
                    <a:pt x="33770" y="15672"/>
                    <a:pt x="34353" y="16196"/>
                    <a:pt x="34925" y="16731"/>
                  </a:cubicBezTo>
                  <a:cubicBezTo>
                    <a:pt x="34567" y="18220"/>
                    <a:pt x="34008" y="19672"/>
                    <a:pt x="33603" y="20017"/>
                  </a:cubicBezTo>
                  <a:cubicBezTo>
                    <a:pt x="33401" y="20196"/>
                    <a:pt x="33198" y="20339"/>
                    <a:pt x="32984" y="20470"/>
                  </a:cubicBezTo>
                  <a:cubicBezTo>
                    <a:pt x="32281" y="20339"/>
                    <a:pt x="31591" y="19922"/>
                    <a:pt x="31222" y="19422"/>
                  </a:cubicBezTo>
                  <a:cubicBezTo>
                    <a:pt x="30972" y="19053"/>
                    <a:pt x="30900" y="18684"/>
                    <a:pt x="31007" y="18291"/>
                  </a:cubicBezTo>
                  <a:cubicBezTo>
                    <a:pt x="31067" y="18124"/>
                    <a:pt x="31150" y="17958"/>
                    <a:pt x="31257" y="17803"/>
                  </a:cubicBezTo>
                  <a:cubicBezTo>
                    <a:pt x="31317" y="17791"/>
                    <a:pt x="31376" y="17755"/>
                    <a:pt x="31400" y="17696"/>
                  </a:cubicBezTo>
                  <a:cubicBezTo>
                    <a:pt x="31412" y="17660"/>
                    <a:pt x="31412" y="17636"/>
                    <a:pt x="31412" y="17600"/>
                  </a:cubicBezTo>
                  <a:cubicBezTo>
                    <a:pt x="31507" y="17493"/>
                    <a:pt x="31603" y="17386"/>
                    <a:pt x="31698" y="17279"/>
                  </a:cubicBezTo>
                  <a:cubicBezTo>
                    <a:pt x="31936" y="17005"/>
                    <a:pt x="32186" y="16731"/>
                    <a:pt x="32353" y="16410"/>
                  </a:cubicBezTo>
                  <a:cubicBezTo>
                    <a:pt x="32579" y="15957"/>
                    <a:pt x="32686" y="15386"/>
                    <a:pt x="32698" y="14803"/>
                  </a:cubicBezTo>
                  <a:close/>
                  <a:moveTo>
                    <a:pt x="20697" y="14350"/>
                  </a:moveTo>
                  <a:cubicBezTo>
                    <a:pt x="20744" y="15362"/>
                    <a:pt x="20851" y="16386"/>
                    <a:pt x="21125" y="17315"/>
                  </a:cubicBezTo>
                  <a:cubicBezTo>
                    <a:pt x="21209" y="17612"/>
                    <a:pt x="21316" y="17862"/>
                    <a:pt x="21435" y="18077"/>
                  </a:cubicBezTo>
                  <a:cubicBezTo>
                    <a:pt x="21375" y="18112"/>
                    <a:pt x="21340" y="18172"/>
                    <a:pt x="21340" y="18232"/>
                  </a:cubicBezTo>
                  <a:cubicBezTo>
                    <a:pt x="21340" y="18351"/>
                    <a:pt x="21435" y="18446"/>
                    <a:pt x="21566" y="18446"/>
                  </a:cubicBezTo>
                  <a:lnTo>
                    <a:pt x="21649" y="18446"/>
                  </a:lnTo>
                  <a:cubicBezTo>
                    <a:pt x="21887" y="18791"/>
                    <a:pt x="22161" y="19077"/>
                    <a:pt x="22447" y="19363"/>
                  </a:cubicBezTo>
                  <a:cubicBezTo>
                    <a:pt x="22709" y="19625"/>
                    <a:pt x="22983" y="19898"/>
                    <a:pt x="23256" y="20267"/>
                  </a:cubicBezTo>
                  <a:cubicBezTo>
                    <a:pt x="23280" y="20291"/>
                    <a:pt x="23292" y="20315"/>
                    <a:pt x="23316" y="20351"/>
                  </a:cubicBezTo>
                  <a:cubicBezTo>
                    <a:pt x="23197" y="20553"/>
                    <a:pt x="23030" y="20744"/>
                    <a:pt x="22804" y="20744"/>
                  </a:cubicBezTo>
                  <a:cubicBezTo>
                    <a:pt x="22794" y="20744"/>
                    <a:pt x="22784" y="20745"/>
                    <a:pt x="22774" y="20745"/>
                  </a:cubicBezTo>
                  <a:cubicBezTo>
                    <a:pt x="22631" y="20745"/>
                    <a:pt x="22499" y="20667"/>
                    <a:pt x="22387" y="20589"/>
                  </a:cubicBezTo>
                  <a:cubicBezTo>
                    <a:pt x="21185" y="19886"/>
                    <a:pt x="20637" y="18624"/>
                    <a:pt x="20125" y="17279"/>
                  </a:cubicBezTo>
                  <a:cubicBezTo>
                    <a:pt x="19827" y="16469"/>
                    <a:pt x="19411" y="15707"/>
                    <a:pt x="18923" y="15017"/>
                  </a:cubicBezTo>
                  <a:cubicBezTo>
                    <a:pt x="18982" y="15005"/>
                    <a:pt x="19030" y="14981"/>
                    <a:pt x="19077" y="14969"/>
                  </a:cubicBezTo>
                  <a:cubicBezTo>
                    <a:pt x="19637" y="14755"/>
                    <a:pt x="20173" y="14552"/>
                    <a:pt x="20697" y="14350"/>
                  </a:cubicBezTo>
                  <a:close/>
                  <a:moveTo>
                    <a:pt x="35306" y="17089"/>
                  </a:moveTo>
                  <a:cubicBezTo>
                    <a:pt x="35520" y="17291"/>
                    <a:pt x="35722" y="17481"/>
                    <a:pt x="35937" y="17672"/>
                  </a:cubicBezTo>
                  <a:cubicBezTo>
                    <a:pt x="35627" y="18136"/>
                    <a:pt x="35341" y="18696"/>
                    <a:pt x="35056" y="19279"/>
                  </a:cubicBezTo>
                  <a:cubicBezTo>
                    <a:pt x="34436" y="20494"/>
                    <a:pt x="33805" y="21768"/>
                    <a:pt x="32924" y="21911"/>
                  </a:cubicBezTo>
                  <a:cubicBezTo>
                    <a:pt x="32862" y="21922"/>
                    <a:pt x="32799" y="21927"/>
                    <a:pt x="32735" y="21927"/>
                  </a:cubicBezTo>
                  <a:cubicBezTo>
                    <a:pt x="32395" y="21927"/>
                    <a:pt x="32026" y="21767"/>
                    <a:pt x="31615" y="21446"/>
                  </a:cubicBezTo>
                  <a:cubicBezTo>
                    <a:pt x="32115" y="21339"/>
                    <a:pt x="32603" y="21172"/>
                    <a:pt x="33079" y="20899"/>
                  </a:cubicBezTo>
                  <a:lnTo>
                    <a:pt x="33091" y="20899"/>
                  </a:lnTo>
                  <a:cubicBezTo>
                    <a:pt x="33186" y="20899"/>
                    <a:pt x="33270" y="20851"/>
                    <a:pt x="33305" y="20768"/>
                  </a:cubicBezTo>
                  <a:cubicBezTo>
                    <a:pt x="33508" y="20637"/>
                    <a:pt x="33710" y="20494"/>
                    <a:pt x="33913" y="20315"/>
                  </a:cubicBezTo>
                  <a:cubicBezTo>
                    <a:pt x="34365" y="19922"/>
                    <a:pt x="34936" y="18553"/>
                    <a:pt x="35306" y="17089"/>
                  </a:cubicBezTo>
                  <a:close/>
                  <a:moveTo>
                    <a:pt x="27098" y="12773"/>
                  </a:moveTo>
                  <a:cubicBezTo>
                    <a:pt x="28332" y="12773"/>
                    <a:pt x="29561" y="13023"/>
                    <a:pt x="30841" y="13636"/>
                  </a:cubicBezTo>
                  <a:cubicBezTo>
                    <a:pt x="31007" y="14457"/>
                    <a:pt x="31031" y="15267"/>
                    <a:pt x="30817" y="16196"/>
                  </a:cubicBezTo>
                  <a:cubicBezTo>
                    <a:pt x="30793" y="16315"/>
                    <a:pt x="30734" y="16446"/>
                    <a:pt x="30686" y="16565"/>
                  </a:cubicBezTo>
                  <a:cubicBezTo>
                    <a:pt x="30567" y="16850"/>
                    <a:pt x="30436" y="17136"/>
                    <a:pt x="30567" y="17410"/>
                  </a:cubicBezTo>
                  <a:cubicBezTo>
                    <a:pt x="30626" y="17517"/>
                    <a:pt x="30710" y="17600"/>
                    <a:pt x="30829" y="17684"/>
                  </a:cubicBezTo>
                  <a:cubicBezTo>
                    <a:pt x="30722" y="17839"/>
                    <a:pt x="30638" y="18005"/>
                    <a:pt x="30579" y="18184"/>
                  </a:cubicBezTo>
                  <a:cubicBezTo>
                    <a:pt x="30436" y="18684"/>
                    <a:pt x="30531" y="19184"/>
                    <a:pt x="30853" y="19648"/>
                  </a:cubicBezTo>
                  <a:cubicBezTo>
                    <a:pt x="31198" y="20137"/>
                    <a:pt x="31781" y="20541"/>
                    <a:pt x="32436" y="20756"/>
                  </a:cubicBezTo>
                  <a:cubicBezTo>
                    <a:pt x="31472" y="21172"/>
                    <a:pt x="30412" y="21220"/>
                    <a:pt x="29245" y="21268"/>
                  </a:cubicBezTo>
                  <a:cubicBezTo>
                    <a:pt x="29043" y="21280"/>
                    <a:pt x="28840" y="21291"/>
                    <a:pt x="28638" y="21303"/>
                  </a:cubicBezTo>
                  <a:cubicBezTo>
                    <a:pt x="26233" y="21422"/>
                    <a:pt x="25304" y="21863"/>
                    <a:pt x="24852" y="22839"/>
                  </a:cubicBezTo>
                  <a:cubicBezTo>
                    <a:pt x="24840" y="22768"/>
                    <a:pt x="24780" y="22708"/>
                    <a:pt x="24709" y="22673"/>
                  </a:cubicBezTo>
                  <a:cubicBezTo>
                    <a:pt x="24673" y="22053"/>
                    <a:pt x="24518" y="21458"/>
                    <a:pt x="24078" y="20720"/>
                  </a:cubicBezTo>
                  <a:lnTo>
                    <a:pt x="24078" y="20720"/>
                  </a:lnTo>
                  <a:cubicBezTo>
                    <a:pt x="24185" y="20744"/>
                    <a:pt x="24280" y="20768"/>
                    <a:pt x="24399" y="20768"/>
                  </a:cubicBezTo>
                  <a:cubicBezTo>
                    <a:pt x="24518" y="20768"/>
                    <a:pt x="24649" y="20744"/>
                    <a:pt x="24780" y="20720"/>
                  </a:cubicBezTo>
                  <a:cubicBezTo>
                    <a:pt x="25626" y="20541"/>
                    <a:pt x="26602" y="19779"/>
                    <a:pt x="26828" y="19124"/>
                  </a:cubicBezTo>
                  <a:cubicBezTo>
                    <a:pt x="27043" y="18493"/>
                    <a:pt x="26900" y="17851"/>
                    <a:pt x="26757" y="17243"/>
                  </a:cubicBezTo>
                  <a:cubicBezTo>
                    <a:pt x="26685" y="16934"/>
                    <a:pt x="26626" y="16636"/>
                    <a:pt x="26602" y="16338"/>
                  </a:cubicBezTo>
                  <a:cubicBezTo>
                    <a:pt x="26554" y="15707"/>
                    <a:pt x="26471" y="14064"/>
                    <a:pt x="26769" y="12778"/>
                  </a:cubicBezTo>
                  <a:cubicBezTo>
                    <a:pt x="26879" y="12775"/>
                    <a:pt x="26988" y="12773"/>
                    <a:pt x="27098" y="12773"/>
                  </a:cubicBezTo>
                  <a:close/>
                  <a:moveTo>
                    <a:pt x="14342" y="0"/>
                  </a:moveTo>
                  <a:cubicBezTo>
                    <a:pt x="13705" y="0"/>
                    <a:pt x="13181" y="400"/>
                    <a:pt x="12838" y="1432"/>
                  </a:cubicBezTo>
                  <a:cubicBezTo>
                    <a:pt x="12028" y="1246"/>
                    <a:pt x="11219" y="1158"/>
                    <a:pt x="10433" y="1158"/>
                  </a:cubicBezTo>
                  <a:cubicBezTo>
                    <a:pt x="4616" y="1158"/>
                    <a:pt x="1" y="5956"/>
                    <a:pt x="4385" y="11326"/>
                  </a:cubicBezTo>
                  <a:cubicBezTo>
                    <a:pt x="6791" y="14284"/>
                    <a:pt x="10385" y="15874"/>
                    <a:pt x="14161" y="15874"/>
                  </a:cubicBezTo>
                  <a:cubicBezTo>
                    <a:pt x="15597" y="15874"/>
                    <a:pt x="17060" y="15644"/>
                    <a:pt x="18494" y="15172"/>
                  </a:cubicBezTo>
                  <a:cubicBezTo>
                    <a:pt x="18994" y="15850"/>
                    <a:pt x="19399" y="16600"/>
                    <a:pt x="19708" y="17410"/>
                  </a:cubicBezTo>
                  <a:cubicBezTo>
                    <a:pt x="20244" y="18827"/>
                    <a:pt x="20828" y="20160"/>
                    <a:pt x="22137" y="20934"/>
                  </a:cubicBezTo>
                  <a:cubicBezTo>
                    <a:pt x="22316" y="21041"/>
                    <a:pt x="22542" y="21160"/>
                    <a:pt x="22792" y="21160"/>
                  </a:cubicBezTo>
                  <a:cubicBezTo>
                    <a:pt x="23137" y="21149"/>
                    <a:pt x="23399" y="20970"/>
                    <a:pt x="23578" y="20732"/>
                  </a:cubicBezTo>
                  <a:cubicBezTo>
                    <a:pt x="24209" y="21720"/>
                    <a:pt x="24280" y="22661"/>
                    <a:pt x="24268" y="23768"/>
                  </a:cubicBezTo>
                  <a:cubicBezTo>
                    <a:pt x="24257" y="25173"/>
                    <a:pt x="24280" y="26566"/>
                    <a:pt x="24280" y="27971"/>
                  </a:cubicBezTo>
                  <a:lnTo>
                    <a:pt x="24328" y="36353"/>
                  </a:lnTo>
                  <a:cubicBezTo>
                    <a:pt x="24328" y="36543"/>
                    <a:pt x="24399" y="36805"/>
                    <a:pt x="24614" y="36805"/>
                  </a:cubicBezTo>
                  <a:cubicBezTo>
                    <a:pt x="24816" y="36793"/>
                    <a:pt x="24864" y="36543"/>
                    <a:pt x="24864" y="36365"/>
                  </a:cubicBezTo>
                  <a:cubicBezTo>
                    <a:pt x="24864" y="33924"/>
                    <a:pt x="24864" y="31483"/>
                    <a:pt x="24864" y="29042"/>
                  </a:cubicBezTo>
                  <a:cubicBezTo>
                    <a:pt x="24864" y="27649"/>
                    <a:pt x="24673" y="26125"/>
                    <a:pt x="24864" y="24756"/>
                  </a:cubicBezTo>
                  <a:cubicBezTo>
                    <a:pt x="25185" y="22446"/>
                    <a:pt x="25423" y="21875"/>
                    <a:pt x="28662" y="21708"/>
                  </a:cubicBezTo>
                  <a:cubicBezTo>
                    <a:pt x="28864" y="21696"/>
                    <a:pt x="29067" y="21684"/>
                    <a:pt x="29269" y="21684"/>
                  </a:cubicBezTo>
                  <a:cubicBezTo>
                    <a:pt x="29876" y="21649"/>
                    <a:pt x="30484" y="21625"/>
                    <a:pt x="31067" y="21541"/>
                  </a:cubicBezTo>
                  <a:cubicBezTo>
                    <a:pt x="31662" y="22077"/>
                    <a:pt x="32222" y="22339"/>
                    <a:pt x="32746" y="22339"/>
                  </a:cubicBezTo>
                  <a:cubicBezTo>
                    <a:pt x="32829" y="22339"/>
                    <a:pt x="32924" y="22327"/>
                    <a:pt x="33008" y="22315"/>
                  </a:cubicBezTo>
                  <a:cubicBezTo>
                    <a:pt x="34115" y="22125"/>
                    <a:pt x="34794" y="20768"/>
                    <a:pt x="35460" y="19446"/>
                  </a:cubicBezTo>
                  <a:cubicBezTo>
                    <a:pt x="35710" y="18934"/>
                    <a:pt x="35984" y="18410"/>
                    <a:pt x="36258" y="17981"/>
                  </a:cubicBezTo>
                  <a:cubicBezTo>
                    <a:pt x="38599" y="20177"/>
                    <a:pt x="40939" y="22202"/>
                    <a:pt x="43699" y="22202"/>
                  </a:cubicBezTo>
                  <a:cubicBezTo>
                    <a:pt x="45249" y="22202"/>
                    <a:pt x="46931" y="21564"/>
                    <a:pt x="48819" y="19958"/>
                  </a:cubicBezTo>
                  <a:cubicBezTo>
                    <a:pt x="52748" y="16612"/>
                    <a:pt x="52522" y="8695"/>
                    <a:pt x="46319" y="7468"/>
                  </a:cubicBezTo>
                  <a:cubicBezTo>
                    <a:pt x="46093" y="7424"/>
                    <a:pt x="45850" y="7404"/>
                    <a:pt x="45594" y="7404"/>
                  </a:cubicBezTo>
                  <a:cubicBezTo>
                    <a:pt x="42711" y="7404"/>
                    <a:pt x="38078" y="9962"/>
                    <a:pt x="35070" y="9962"/>
                  </a:cubicBezTo>
                  <a:cubicBezTo>
                    <a:pt x="34151" y="9962"/>
                    <a:pt x="33384" y="9723"/>
                    <a:pt x="32865" y="9099"/>
                  </a:cubicBezTo>
                  <a:cubicBezTo>
                    <a:pt x="31198" y="7075"/>
                    <a:pt x="33496" y="4289"/>
                    <a:pt x="30614" y="2349"/>
                  </a:cubicBezTo>
                  <a:cubicBezTo>
                    <a:pt x="29643" y="1699"/>
                    <a:pt x="28854" y="1445"/>
                    <a:pt x="28175" y="1445"/>
                  </a:cubicBezTo>
                  <a:cubicBezTo>
                    <a:pt x="25914" y="1445"/>
                    <a:pt x="24874" y="4263"/>
                    <a:pt x="22411" y="4730"/>
                  </a:cubicBezTo>
                  <a:cubicBezTo>
                    <a:pt x="22334" y="4745"/>
                    <a:pt x="22254" y="4752"/>
                    <a:pt x="22172" y="4752"/>
                  </a:cubicBezTo>
                  <a:cubicBezTo>
                    <a:pt x="20076" y="4752"/>
                    <a:pt x="16538" y="0"/>
                    <a:pt x="1434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7967327" y="787695"/>
              <a:ext cx="108857" cy="574432"/>
            </a:xfrm>
            <a:custGeom>
              <a:avLst/>
              <a:gdLst/>
              <a:ahLst/>
              <a:cxnLst/>
              <a:rect l="l" t="t" r="r" b="b"/>
              <a:pathLst>
                <a:path w="10407" h="54917" extrusionOk="0">
                  <a:moveTo>
                    <a:pt x="1479" y="0"/>
                  </a:moveTo>
                  <a:cubicBezTo>
                    <a:pt x="918" y="0"/>
                    <a:pt x="358" y="396"/>
                    <a:pt x="358" y="1107"/>
                  </a:cubicBezTo>
                  <a:lnTo>
                    <a:pt x="1" y="54709"/>
                  </a:lnTo>
                  <a:cubicBezTo>
                    <a:pt x="254" y="54850"/>
                    <a:pt x="527" y="54916"/>
                    <a:pt x="795" y="54916"/>
                  </a:cubicBezTo>
                  <a:cubicBezTo>
                    <a:pt x="1496" y="54916"/>
                    <a:pt x="2167" y="54465"/>
                    <a:pt x="2382" y="53732"/>
                  </a:cubicBezTo>
                  <a:lnTo>
                    <a:pt x="10121" y="27860"/>
                  </a:lnTo>
                  <a:cubicBezTo>
                    <a:pt x="10407" y="26920"/>
                    <a:pt x="10407" y="25919"/>
                    <a:pt x="10109" y="24991"/>
                  </a:cubicBezTo>
                  <a:lnTo>
                    <a:pt x="2537" y="785"/>
                  </a:lnTo>
                  <a:cubicBezTo>
                    <a:pt x="2368" y="249"/>
                    <a:pt x="1923" y="0"/>
                    <a:pt x="1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7531615" y="1390463"/>
              <a:ext cx="451422" cy="234440"/>
            </a:xfrm>
            <a:custGeom>
              <a:avLst/>
              <a:gdLst/>
              <a:ahLst/>
              <a:cxnLst/>
              <a:rect l="l" t="t" r="r" b="b"/>
              <a:pathLst>
                <a:path w="43157" h="22413" extrusionOk="0">
                  <a:moveTo>
                    <a:pt x="41887" y="1"/>
                  </a:moveTo>
                  <a:cubicBezTo>
                    <a:pt x="41738" y="1"/>
                    <a:pt x="41579" y="37"/>
                    <a:pt x="41417" y="119"/>
                  </a:cubicBezTo>
                  <a:lnTo>
                    <a:pt x="43" y="21026"/>
                  </a:lnTo>
                  <a:cubicBezTo>
                    <a:pt x="1" y="21799"/>
                    <a:pt x="628" y="22413"/>
                    <a:pt x="1395" y="22413"/>
                  </a:cubicBezTo>
                  <a:cubicBezTo>
                    <a:pt x="1491" y="22413"/>
                    <a:pt x="1588" y="22403"/>
                    <a:pt x="1686" y="22383"/>
                  </a:cubicBezTo>
                  <a:lnTo>
                    <a:pt x="24499" y="17823"/>
                  </a:lnTo>
                  <a:cubicBezTo>
                    <a:pt x="25332" y="17657"/>
                    <a:pt x="26094" y="17264"/>
                    <a:pt x="26701" y="16680"/>
                  </a:cubicBezTo>
                  <a:lnTo>
                    <a:pt x="42489" y="1583"/>
                  </a:lnTo>
                  <a:cubicBezTo>
                    <a:pt x="43156" y="946"/>
                    <a:pt x="42649" y="1"/>
                    <a:pt x="41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7967327" y="873372"/>
              <a:ext cx="108857" cy="488754"/>
            </a:xfrm>
            <a:custGeom>
              <a:avLst/>
              <a:gdLst/>
              <a:ahLst/>
              <a:cxnLst/>
              <a:rect l="l" t="t" r="r" b="b"/>
              <a:pathLst>
                <a:path w="10407" h="46726" extrusionOk="0">
                  <a:moveTo>
                    <a:pt x="4858" y="0"/>
                  </a:moveTo>
                  <a:cubicBezTo>
                    <a:pt x="3418" y="3096"/>
                    <a:pt x="4251" y="7060"/>
                    <a:pt x="5001" y="10251"/>
                  </a:cubicBezTo>
                  <a:cubicBezTo>
                    <a:pt x="5811" y="13728"/>
                    <a:pt x="7109" y="17216"/>
                    <a:pt x="7347" y="20788"/>
                  </a:cubicBezTo>
                  <a:cubicBezTo>
                    <a:pt x="7740" y="26968"/>
                    <a:pt x="4525" y="31921"/>
                    <a:pt x="72" y="35588"/>
                  </a:cubicBezTo>
                  <a:lnTo>
                    <a:pt x="1" y="46518"/>
                  </a:lnTo>
                  <a:cubicBezTo>
                    <a:pt x="254" y="46659"/>
                    <a:pt x="527" y="46725"/>
                    <a:pt x="795" y="46725"/>
                  </a:cubicBezTo>
                  <a:cubicBezTo>
                    <a:pt x="1496" y="46725"/>
                    <a:pt x="2167" y="46274"/>
                    <a:pt x="2382" y="45541"/>
                  </a:cubicBezTo>
                  <a:lnTo>
                    <a:pt x="10133" y="19669"/>
                  </a:lnTo>
                  <a:cubicBezTo>
                    <a:pt x="10407" y="18729"/>
                    <a:pt x="10407" y="17728"/>
                    <a:pt x="10109" y="16800"/>
                  </a:cubicBezTo>
                  <a:lnTo>
                    <a:pt x="4858"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7531636" y="1437282"/>
              <a:ext cx="412783" cy="187621"/>
            </a:xfrm>
            <a:custGeom>
              <a:avLst/>
              <a:gdLst/>
              <a:ahLst/>
              <a:cxnLst/>
              <a:rect l="l" t="t" r="r" b="b"/>
              <a:pathLst>
                <a:path w="39463" h="17937" extrusionOk="0">
                  <a:moveTo>
                    <a:pt x="39463" y="0"/>
                  </a:moveTo>
                  <a:cubicBezTo>
                    <a:pt x="36224" y="2394"/>
                    <a:pt x="30271" y="3739"/>
                    <a:pt x="28200" y="4977"/>
                  </a:cubicBezTo>
                  <a:cubicBezTo>
                    <a:pt x="26842" y="5787"/>
                    <a:pt x="26092" y="7085"/>
                    <a:pt x="24925" y="8085"/>
                  </a:cubicBezTo>
                  <a:cubicBezTo>
                    <a:pt x="23973" y="8906"/>
                    <a:pt x="22770" y="9430"/>
                    <a:pt x="21627" y="9906"/>
                  </a:cubicBezTo>
                  <a:cubicBezTo>
                    <a:pt x="18806" y="11097"/>
                    <a:pt x="15924" y="12347"/>
                    <a:pt x="12829" y="12454"/>
                  </a:cubicBezTo>
                  <a:cubicBezTo>
                    <a:pt x="12667" y="12460"/>
                    <a:pt x="12506" y="12463"/>
                    <a:pt x="12345" y="12463"/>
                  </a:cubicBezTo>
                  <a:cubicBezTo>
                    <a:pt x="11172" y="12463"/>
                    <a:pt x="10032" y="12313"/>
                    <a:pt x="8911" y="12061"/>
                  </a:cubicBezTo>
                  <a:lnTo>
                    <a:pt x="53" y="16550"/>
                  </a:lnTo>
                  <a:cubicBezTo>
                    <a:pt x="0" y="17323"/>
                    <a:pt x="626" y="17937"/>
                    <a:pt x="1393" y="17937"/>
                  </a:cubicBezTo>
                  <a:cubicBezTo>
                    <a:pt x="1489" y="17937"/>
                    <a:pt x="1586" y="17927"/>
                    <a:pt x="1684" y="17907"/>
                  </a:cubicBezTo>
                  <a:lnTo>
                    <a:pt x="24497" y="13347"/>
                  </a:lnTo>
                  <a:cubicBezTo>
                    <a:pt x="25330" y="13181"/>
                    <a:pt x="26092" y="12788"/>
                    <a:pt x="26699" y="12204"/>
                  </a:cubicBezTo>
                  <a:lnTo>
                    <a:pt x="39463"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8031959" y="1364051"/>
              <a:ext cx="24926" cy="1354246"/>
            </a:xfrm>
            <a:custGeom>
              <a:avLst/>
              <a:gdLst/>
              <a:ahLst/>
              <a:cxnLst/>
              <a:rect l="l" t="t" r="r" b="b"/>
              <a:pathLst>
                <a:path w="2383" h="129469" extrusionOk="0">
                  <a:moveTo>
                    <a:pt x="1192" y="1"/>
                  </a:moveTo>
                  <a:cubicBezTo>
                    <a:pt x="537" y="1"/>
                    <a:pt x="1" y="536"/>
                    <a:pt x="1" y="1203"/>
                  </a:cubicBezTo>
                  <a:lnTo>
                    <a:pt x="1" y="128278"/>
                  </a:lnTo>
                  <a:cubicBezTo>
                    <a:pt x="1" y="128933"/>
                    <a:pt x="537" y="129469"/>
                    <a:pt x="1192" y="129469"/>
                  </a:cubicBezTo>
                  <a:cubicBezTo>
                    <a:pt x="1846" y="129469"/>
                    <a:pt x="2382" y="128933"/>
                    <a:pt x="2382" y="128278"/>
                  </a:cubicBezTo>
                  <a:lnTo>
                    <a:pt x="2382" y="1203"/>
                  </a:lnTo>
                  <a:cubicBezTo>
                    <a:pt x="2382" y="536"/>
                    <a:pt x="1846" y="1"/>
                    <a:pt x="1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7969450" y="1334910"/>
              <a:ext cx="195780" cy="108355"/>
            </a:xfrm>
            <a:custGeom>
              <a:avLst/>
              <a:gdLst/>
              <a:ahLst/>
              <a:cxnLst/>
              <a:rect l="l" t="t" r="r" b="b"/>
              <a:pathLst>
                <a:path w="18717" h="10359" extrusionOk="0">
                  <a:moveTo>
                    <a:pt x="5179" y="1"/>
                  </a:moveTo>
                  <a:cubicBezTo>
                    <a:pt x="2322" y="1"/>
                    <a:pt x="0" y="2334"/>
                    <a:pt x="0" y="5180"/>
                  </a:cubicBezTo>
                  <a:cubicBezTo>
                    <a:pt x="0" y="8025"/>
                    <a:pt x="2322" y="10359"/>
                    <a:pt x="5179" y="10359"/>
                  </a:cubicBezTo>
                  <a:lnTo>
                    <a:pt x="13537" y="10359"/>
                  </a:lnTo>
                  <a:cubicBezTo>
                    <a:pt x="16395" y="10359"/>
                    <a:pt x="18717" y="8025"/>
                    <a:pt x="18717" y="5180"/>
                  </a:cubicBezTo>
                  <a:cubicBezTo>
                    <a:pt x="18717" y="2334"/>
                    <a:pt x="16395" y="1"/>
                    <a:pt x="13537"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7919378" y="1334910"/>
              <a:ext cx="120939" cy="112466"/>
            </a:xfrm>
            <a:custGeom>
              <a:avLst/>
              <a:gdLst/>
              <a:ahLst/>
              <a:cxnLst/>
              <a:rect l="l" t="t" r="r" b="b"/>
              <a:pathLst>
                <a:path w="11562" h="10752" extrusionOk="0">
                  <a:moveTo>
                    <a:pt x="5775" y="1"/>
                  </a:moveTo>
                  <a:cubicBezTo>
                    <a:pt x="2584" y="1"/>
                    <a:pt x="1" y="2406"/>
                    <a:pt x="1" y="5382"/>
                  </a:cubicBezTo>
                  <a:cubicBezTo>
                    <a:pt x="1" y="8347"/>
                    <a:pt x="2584" y="10752"/>
                    <a:pt x="5775" y="10752"/>
                  </a:cubicBezTo>
                  <a:cubicBezTo>
                    <a:pt x="8966" y="10752"/>
                    <a:pt x="11562" y="8347"/>
                    <a:pt x="11562" y="5382"/>
                  </a:cubicBezTo>
                  <a:cubicBezTo>
                    <a:pt x="11562" y="2406"/>
                    <a:pt x="8966" y="1"/>
                    <a:pt x="5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7975674" y="1384971"/>
              <a:ext cx="189556" cy="27039"/>
            </a:xfrm>
            <a:custGeom>
              <a:avLst/>
              <a:gdLst/>
              <a:ahLst/>
              <a:cxnLst/>
              <a:rect l="l" t="t" r="r" b="b"/>
              <a:pathLst>
                <a:path w="18122" h="2585" extrusionOk="0">
                  <a:moveTo>
                    <a:pt x="1298" y="1"/>
                  </a:moveTo>
                  <a:cubicBezTo>
                    <a:pt x="584" y="1"/>
                    <a:pt x="0" y="572"/>
                    <a:pt x="0" y="1287"/>
                  </a:cubicBezTo>
                  <a:cubicBezTo>
                    <a:pt x="0" y="2001"/>
                    <a:pt x="584" y="2584"/>
                    <a:pt x="1298" y="2584"/>
                  </a:cubicBezTo>
                  <a:lnTo>
                    <a:pt x="16836" y="2584"/>
                  </a:lnTo>
                  <a:cubicBezTo>
                    <a:pt x="17538" y="2584"/>
                    <a:pt x="18122" y="2001"/>
                    <a:pt x="18122" y="1287"/>
                  </a:cubicBezTo>
                  <a:cubicBezTo>
                    <a:pt x="18122" y="572"/>
                    <a:pt x="17538" y="1"/>
                    <a:pt x="16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8005317" y="1395316"/>
              <a:ext cx="440188" cy="254544"/>
            </a:xfrm>
            <a:custGeom>
              <a:avLst/>
              <a:gdLst/>
              <a:ahLst/>
              <a:cxnLst/>
              <a:rect l="l" t="t" r="r" b="b"/>
              <a:pathLst>
                <a:path w="42083" h="24335" extrusionOk="0">
                  <a:moveTo>
                    <a:pt x="1337" y="1"/>
                  </a:moveTo>
                  <a:cubicBezTo>
                    <a:pt x="607" y="1"/>
                    <a:pt x="0" y="564"/>
                    <a:pt x="0" y="1322"/>
                  </a:cubicBezTo>
                  <a:lnTo>
                    <a:pt x="40326" y="24193"/>
                  </a:lnTo>
                  <a:cubicBezTo>
                    <a:pt x="40497" y="24292"/>
                    <a:pt x="40668" y="24335"/>
                    <a:pt x="40828" y="24335"/>
                  </a:cubicBezTo>
                  <a:cubicBezTo>
                    <a:pt x="41561" y="24335"/>
                    <a:pt x="42083" y="23431"/>
                    <a:pt x="41458" y="22777"/>
                  </a:cubicBezTo>
                  <a:lnTo>
                    <a:pt x="26420" y="6941"/>
                  </a:lnTo>
                  <a:cubicBezTo>
                    <a:pt x="25837" y="6334"/>
                    <a:pt x="25098" y="5894"/>
                    <a:pt x="24277" y="5691"/>
                  </a:cubicBezTo>
                  <a:lnTo>
                    <a:pt x="1703" y="48"/>
                  </a:lnTo>
                  <a:cubicBezTo>
                    <a:pt x="1579" y="16"/>
                    <a:pt x="1456" y="1"/>
                    <a:pt x="13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8072439" y="1408140"/>
              <a:ext cx="373066" cy="241720"/>
            </a:xfrm>
            <a:custGeom>
              <a:avLst/>
              <a:gdLst/>
              <a:ahLst/>
              <a:cxnLst/>
              <a:rect l="l" t="t" r="r" b="b"/>
              <a:pathLst>
                <a:path w="35666" h="23109" extrusionOk="0">
                  <a:moveTo>
                    <a:pt x="0" y="0"/>
                  </a:moveTo>
                  <a:lnTo>
                    <a:pt x="0" y="0"/>
                  </a:lnTo>
                  <a:cubicBezTo>
                    <a:pt x="977" y="3310"/>
                    <a:pt x="4287" y="4644"/>
                    <a:pt x="7859" y="5382"/>
                  </a:cubicBezTo>
                  <a:cubicBezTo>
                    <a:pt x="12169" y="6287"/>
                    <a:pt x="16455" y="6704"/>
                    <a:pt x="20086" y="9442"/>
                  </a:cubicBezTo>
                  <a:cubicBezTo>
                    <a:pt x="23015" y="11657"/>
                    <a:pt x="24277" y="14538"/>
                    <a:pt x="24527" y="17645"/>
                  </a:cubicBezTo>
                  <a:lnTo>
                    <a:pt x="33909" y="22967"/>
                  </a:lnTo>
                  <a:cubicBezTo>
                    <a:pt x="34080" y="23066"/>
                    <a:pt x="34251" y="23109"/>
                    <a:pt x="34411" y="23109"/>
                  </a:cubicBezTo>
                  <a:cubicBezTo>
                    <a:pt x="35144" y="23109"/>
                    <a:pt x="35666" y="22205"/>
                    <a:pt x="35041" y="21551"/>
                  </a:cubicBezTo>
                  <a:lnTo>
                    <a:pt x="20003" y="5715"/>
                  </a:lnTo>
                  <a:cubicBezTo>
                    <a:pt x="19420" y="5108"/>
                    <a:pt x="18681" y="4668"/>
                    <a:pt x="17860" y="4465"/>
                  </a:cubicBezTo>
                  <a:lnTo>
                    <a:pt x="0"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8454648" y="1370745"/>
              <a:ext cx="78973" cy="416569"/>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8138609" y="1807911"/>
              <a:ext cx="327408" cy="16998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8454648" y="1432920"/>
              <a:ext cx="78973" cy="35439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8138609" y="1841780"/>
              <a:ext cx="299491" cy="136116"/>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8501477" y="1788727"/>
              <a:ext cx="18064" cy="982131"/>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8456143" y="1767556"/>
              <a:ext cx="141984" cy="78596"/>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8419899" y="1767556"/>
              <a:ext cx="87561" cy="81714"/>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8460631" y="1803925"/>
              <a:ext cx="137497" cy="19560"/>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8482178" y="1811404"/>
              <a:ext cx="319176" cy="184629"/>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8530870" y="1820735"/>
              <a:ext cx="270485" cy="175299"/>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5798100" y="2458878"/>
              <a:ext cx="14958" cy="235758"/>
            </a:xfrm>
            <a:custGeom>
              <a:avLst/>
              <a:gdLst/>
              <a:ahLst/>
              <a:cxnLst/>
              <a:rect l="l" t="t" r="r" b="b"/>
              <a:pathLst>
                <a:path w="1430" h="22539" extrusionOk="0">
                  <a:moveTo>
                    <a:pt x="1" y="0"/>
                  </a:moveTo>
                  <a:lnTo>
                    <a:pt x="1" y="22539"/>
                  </a:lnTo>
                  <a:lnTo>
                    <a:pt x="1429" y="22539"/>
                  </a:lnTo>
                  <a:lnTo>
                    <a:pt x="14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6171721" y="2469213"/>
              <a:ext cx="16569" cy="225423"/>
            </a:xfrm>
            <a:custGeom>
              <a:avLst/>
              <a:gdLst/>
              <a:ahLst/>
              <a:cxnLst/>
              <a:rect l="l" t="t" r="r" b="b"/>
              <a:pathLst>
                <a:path w="1584" h="21551" extrusionOk="0">
                  <a:moveTo>
                    <a:pt x="0" y="0"/>
                  </a:moveTo>
                  <a:lnTo>
                    <a:pt x="0" y="21551"/>
                  </a:lnTo>
                  <a:lnTo>
                    <a:pt x="1584" y="21551"/>
                  </a:lnTo>
                  <a:lnTo>
                    <a:pt x="15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5516266" y="2318265"/>
              <a:ext cx="422574" cy="195916"/>
            </a:xfrm>
            <a:custGeom>
              <a:avLst/>
              <a:gdLst/>
              <a:ahLst/>
              <a:cxnLst/>
              <a:rect l="l" t="t" r="r" b="b"/>
              <a:pathLst>
                <a:path w="40399" h="18730" extrusionOk="0">
                  <a:moveTo>
                    <a:pt x="17064" y="1"/>
                  </a:moveTo>
                  <a:cubicBezTo>
                    <a:pt x="16165" y="1"/>
                    <a:pt x="15326" y="344"/>
                    <a:pt x="14764" y="930"/>
                  </a:cubicBezTo>
                  <a:lnTo>
                    <a:pt x="1525" y="14777"/>
                  </a:lnTo>
                  <a:cubicBezTo>
                    <a:pt x="1" y="16372"/>
                    <a:pt x="1394" y="18706"/>
                    <a:pt x="3870" y="18706"/>
                  </a:cubicBezTo>
                  <a:lnTo>
                    <a:pt x="23289" y="18730"/>
                  </a:lnTo>
                  <a:cubicBezTo>
                    <a:pt x="23305" y="18730"/>
                    <a:pt x="23320" y="18730"/>
                    <a:pt x="23335" y="18730"/>
                  </a:cubicBezTo>
                  <a:cubicBezTo>
                    <a:pt x="24235" y="18730"/>
                    <a:pt x="25073" y="18386"/>
                    <a:pt x="25635" y="17801"/>
                  </a:cubicBezTo>
                  <a:lnTo>
                    <a:pt x="38863" y="3954"/>
                  </a:lnTo>
                  <a:cubicBezTo>
                    <a:pt x="40399" y="2359"/>
                    <a:pt x="39006" y="25"/>
                    <a:pt x="36529" y="25"/>
                  </a:cubicBezTo>
                  <a:lnTo>
                    <a:pt x="17110" y="1"/>
                  </a:lnTo>
                  <a:cubicBezTo>
                    <a:pt x="17095" y="1"/>
                    <a:pt x="17079" y="1"/>
                    <a:pt x="17064"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5504687" y="2305566"/>
              <a:ext cx="422448" cy="195916"/>
            </a:xfrm>
            <a:custGeom>
              <a:avLst/>
              <a:gdLst/>
              <a:ahLst/>
              <a:cxnLst/>
              <a:rect l="l" t="t" r="r" b="b"/>
              <a:pathLst>
                <a:path w="40387" h="18730" extrusionOk="0">
                  <a:moveTo>
                    <a:pt x="17064" y="0"/>
                  </a:moveTo>
                  <a:cubicBezTo>
                    <a:pt x="16164" y="0"/>
                    <a:pt x="15314" y="344"/>
                    <a:pt x="14764" y="929"/>
                  </a:cubicBezTo>
                  <a:lnTo>
                    <a:pt x="1524" y="14776"/>
                  </a:lnTo>
                  <a:cubicBezTo>
                    <a:pt x="0" y="16372"/>
                    <a:pt x="1382" y="18705"/>
                    <a:pt x="3858" y="18705"/>
                  </a:cubicBezTo>
                  <a:lnTo>
                    <a:pt x="23277" y="18729"/>
                  </a:lnTo>
                  <a:cubicBezTo>
                    <a:pt x="23292" y="18729"/>
                    <a:pt x="23308" y="18729"/>
                    <a:pt x="23323" y="18729"/>
                  </a:cubicBezTo>
                  <a:cubicBezTo>
                    <a:pt x="24223" y="18729"/>
                    <a:pt x="25072" y="18386"/>
                    <a:pt x="25623" y="17800"/>
                  </a:cubicBezTo>
                  <a:lnTo>
                    <a:pt x="38862" y="3954"/>
                  </a:lnTo>
                  <a:cubicBezTo>
                    <a:pt x="40386" y="2358"/>
                    <a:pt x="39005" y="24"/>
                    <a:pt x="36529" y="24"/>
                  </a:cubicBezTo>
                  <a:lnTo>
                    <a:pt x="17110" y="1"/>
                  </a:lnTo>
                  <a:cubicBezTo>
                    <a:pt x="17094" y="0"/>
                    <a:pt x="17079" y="0"/>
                    <a:pt x="170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5504687" y="2305566"/>
              <a:ext cx="422448" cy="195916"/>
            </a:xfrm>
            <a:custGeom>
              <a:avLst/>
              <a:gdLst/>
              <a:ahLst/>
              <a:cxnLst/>
              <a:rect l="l" t="t" r="r" b="b"/>
              <a:pathLst>
                <a:path w="40387" h="18730" extrusionOk="0">
                  <a:moveTo>
                    <a:pt x="17064" y="0"/>
                  </a:moveTo>
                  <a:cubicBezTo>
                    <a:pt x="16164" y="0"/>
                    <a:pt x="15314" y="344"/>
                    <a:pt x="14764" y="929"/>
                  </a:cubicBezTo>
                  <a:lnTo>
                    <a:pt x="1524" y="14776"/>
                  </a:lnTo>
                  <a:cubicBezTo>
                    <a:pt x="0" y="16372"/>
                    <a:pt x="1382" y="18705"/>
                    <a:pt x="3858" y="18705"/>
                  </a:cubicBezTo>
                  <a:lnTo>
                    <a:pt x="23277" y="18729"/>
                  </a:lnTo>
                  <a:cubicBezTo>
                    <a:pt x="23292" y="18729"/>
                    <a:pt x="23308" y="18729"/>
                    <a:pt x="23323" y="18729"/>
                  </a:cubicBezTo>
                  <a:cubicBezTo>
                    <a:pt x="24223" y="18729"/>
                    <a:pt x="25072" y="18386"/>
                    <a:pt x="25623" y="17800"/>
                  </a:cubicBezTo>
                  <a:lnTo>
                    <a:pt x="38862" y="3954"/>
                  </a:lnTo>
                  <a:cubicBezTo>
                    <a:pt x="40386" y="2358"/>
                    <a:pt x="39005" y="24"/>
                    <a:pt x="36529" y="24"/>
                  </a:cubicBezTo>
                  <a:lnTo>
                    <a:pt x="17110" y="1"/>
                  </a:lnTo>
                  <a:cubicBezTo>
                    <a:pt x="17094" y="0"/>
                    <a:pt x="17079" y="0"/>
                    <a:pt x="170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5553629" y="2302575"/>
              <a:ext cx="199901" cy="200644"/>
            </a:xfrm>
            <a:custGeom>
              <a:avLst/>
              <a:gdLst/>
              <a:ahLst/>
              <a:cxnLst/>
              <a:rect l="l" t="t" r="r" b="b"/>
              <a:pathLst>
                <a:path w="19111" h="19182" extrusionOk="0">
                  <a:moveTo>
                    <a:pt x="18527" y="1"/>
                  </a:moveTo>
                  <a:lnTo>
                    <a:pt x="1" y="18801"/>
                  </a:lnTo>
                  <a:lnTo>
                    <a:pt x="584" y="19182"/>
                  </a:lnTo>
                  <a:lnTo>
                    <a:pt x="19110" y="382"/>
                  </a:lnTo>
                  <a:lnTo>
                    <a:pt x="18527"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5666210" y="2303579"/>
              <a:ext cx="199776" cy="200759"/>
            </a:xfrm>
            <a:custGeom>
              <a:avLst/>
              <a:gdLst/>
              <a:ahLst/>
              <a:cxnLst/>
              <a:rect l="l" t="t" r="r" b="b"/>
              <a:pathLst>
                <a:path w="19099" h="19193" extrusionOk="0">
                  <a:moveTo>
                    <a:pt x="18527" y="0"/>
                  </a:moveTo>
                  <a:lnTo>
                    <a:pt x="1" y="18812"/>
                  </a:lnTo>
                  <a:lnTo>
                    <a:pt x="584" y="19193"/>
                  </a:lnTo>
                  <a:lnTo>
                    <a:pt x="19098" y="393"/>
                  </a:lnTo>
                  <a:lnTo>
                    <a:pt x="18527"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5610793" y="2359613"/>
              <a:ext cx="285830" cy="6370"/>
            </a:xfrm>
            <a:custGeom>
              <a:avLst/>
              <a:gdLst/>
              <a:ahLst/>
              <a:cxnLst/>
              <a:rect l="l" t="t" r="r" b="b"/>
              <a:pathLst>
                <a:path w="27326" h="609" extrusionOk="0">
                  <a:moveTo>
                    <a:pt x="1" y="1"/>
                  </a:moveTo>
                  <a:lnTo>
                    <a:pt x="1" y="608"/>
                  </a:lnTo>
                  <a:lnTo>
                    <a:pt x="27325" y="608"/>
                  </a:lnTo>
                  <a:lnTo>
                    <a:pt x="27325"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5542050" y="2430605"/>
              <a:ext cx="280966" cy="14832"/>
            </a:xfrm>
            <a:custGeom>
              <a:avLst/>
              <a:gdLst/>
              <a:ahLst/>
              <a:cxnLst/>
              <a:rect l="l" t="t" r="r" b="b"/>
              <a:pathLst>
                <a:path w="26861" h="1418" extrusionOk="0">
                  <a:moveTo>
                    <a:pt x="24" y="0"/>
                  </a:moveTo>
                  <a:lnTo>
                    <a:pt x="0" y="608"/>
                  </a:lnTo>
                  <a:lnTo>
                    <a:pt x="26837" y="1417"/>
                  </a:lnTo>
                  <a:lnTo>
                    <a:pt x="26861" y="810"/>
                  </a:lnTo>
                  <a:lnTo>
                    <a:pt x="24"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5558859" y="2414664"/>
              <a:ext cx="280977" cy="15951"/>
            </a:xfrm>
            <a:custGeom>
              <a:avLst/>
              <a:gdLst/>
              <a:ahLst/>
              <a:cxnLst/>
              <a:rect l="l" t="t" r="r" b="b"/>
              <a:pathLst>
                <a:path w="26862" h="1525" extrusionOk="0">
                  <a:moveTo>
                    <a:pt x="36" y="0"/>
                  </a:moveTo>
                  <a:lnTo>
                    <a:pt x="1" y="608"/>
                  </a:lnTo>
                  <a:lnTo>
                    <a:pt x="26837" y="1524"/>
                  </a:lnTo>
                  <a:lnTo>
                    <a:pt x="26861" y="917"/>
                  </a:lnTo>
                  <a:lnTo>
                    <a:pt x="36"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622372" y="2343672"/>
              <a:ext cx="288822" cy="6496"/>
            </a:xfrm>
            <a:custGeom>
              <a:avLst/>
              <a:gdLst/>
              <a:ahLst/>
              <a:cxnLst/>
              <a:rect l="l" t="t" r="r" b="b"/>
              <a:pathLst>
                <a:path w="27612" h="621" extrusionOk="0">
                  <a:moveTo>
                    <a:pt x="1" y="1"/>
                  </a:moveTo>
                  <a:lnTo>
                    <a:pt x="1" y="620"/>
                  </a:lnTo>
                  <a:lnTo>
                    <a:pt x="27611" y="620"/>
                  </a:lnTo>
                  <a:lnTo>
                    <a:pt x="27611"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5885034" y="2328233"/>
              <a:ext cx="422563" cy="196031"/>
            </a:xfrm>
            <a:custGeom>
              <a:avLst/>
              <a:gdLst/>
              <a:ahLst/>
              <a:cxnLst/>
              <a:rect l="l" t="t" r="r" b="b"/>
              <a:pathLst>
                <a:path w="40398" h="18741" extrusionOk="0">
                  <a:moveTo>
                    <a:pt x="17109" y="1"/>
                  </a:moveTo>
                  <a:cubicBezTo>
                    <a:pt x="16193" y="1"/>
                    <a:pt x="15335" y="334"/>
                    <a:pt x="14764" y="929"/>
                  </a:cubicBezTo>
                  <a:lnTo>
                    <a:pt x="1536" y="14776"/>
                  </a:lnTo>
                  <a:cubicBezTo>
                    <a:pt x="0" y="16372"/>
                    <a:pt x="1393" y="18705"/>
                    <a:pt x="3870" y="18717"/>
                  </a:cubicBezTo>
                  <a:lnTo>
                    <a:pt x="23289" y="18741"/>
                  </a:lnTo>
                  <a:cubicBezTo>
                    <a:pt x="24206" y="18741"/>
                    <a:pt x="25063" y="18396"/>
                    <a:pt x="25634" y="17800"/>
                  </a:cubicBezTo>
                  <a:lnTo>
                    <a:pt x="38874" y="3953"/>
                  </a:lnTo>
                  <a:cubicBezTo>
                    <a:pt x="40398" y="2358"/>
                    <a:pt x="39005" y="24"/>
                    <a:pt x="36528" y="24"/>
                  </a:cubicBezTo>
                  <a:lnTo>
                    <a:pt x="17109"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2"/>
            <p:cNvSpPr/>
            <p:nvPr/>
          </p:nvSpPr>
          <p:spPr>
            <a:xfrm>
              <a:off x="5873444" y="2315524"/>
              <a:ext cx="422448" cy="195916"/>
            </a:xfrm>
            <a:custGeom>
              <a:avLst/>
              <a:gdLst/>
              <a:ahLst/>
              <a:cxnLst/>
              <a:rect l="l" t="t" r="r" b="b"/>
              <a:pathLst>
                <a:path w="40387" h="18730" extrusionOk="0">
                  <a:moveTo>
                    <a:pt x="17064" y="1"/>
                  </a:moveTo>
                  <a:cubicBezTo>
                    <a:pt x="16164" y="1"/>
                    <a:pt x="15315" y="344"/>
                    <a:pt x="14765" y="930"/>
                  </a:cubicBezTo>
                  <a:lnTo>
                    <a:pt x="1525" y="14777"/>
                  </a:lnTo>
                  <a:cubicBezTo>
                    <a:pt x="1" y="16372"/>
                    <a:pt x="1382" y="18706"/>
                    <a:pt x="3858" y="18706"/>
                  </a:cubicBezTo>
                  <a:lnTo>
                    <a:pt x="23278" y="18730"/>
                  </a:lnTo>
                  <a:cubicBezTo>
                    <a:pt x="23293" y="18730"/>
                    <a:pt x="23308" y="18730"/>
                    <a:pt x="23323" y="18730"/>
                  </a:cubicBezTo>
                  <a:cubicBezTo>
                    <a:pt x="24223" y="18730"/>
                    <a:pt x="25073" y="18386"/>
                    <a:pt x="25623" y="17801"/>
                  </a:cubicBezTo>
                  <a:lnTo>
                    <a:pt x="38863" y="3954"/>
                  </a:lnTo>
                  <a:cubicBezTo>
                    <a:pt x="40387" y="2359"/>
                    <a:pt x="39006" y="25"/>
                    <a:pt x="36529" y="25"/>
                  </a:cubicBezTo>
                  <a:lnTo>
                    <a:pt x="17110" y="1"/>
                  </a:lnTo>
                  <a:cubicBezTo>
                    <a:pt x="17095" y="1"/>
                    <a:pt x="17079" y="1"/>
                    <a:pt x="170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5873444" y="2315524"/>
              <a:ext cx="422448" cy="195916"/>
            </a:xfrm>
            <a:custGeom>
              <a:avLst/>
              <a:gdLst/>
              <a:ahLst/>
              <a:cxnLst/>
              <a:rect l="l" t="t" r="r" b="b"/>
              <a:pathLst>
                <a:path w="40387" h="18730" extrusionOk="0">
                  <a:moveTo>
                    <a:pt x="17064" y="1"/>
                  </a:moveTo>
                  <a:cubicBezTo>
                    <a:pt x="16164" y="1"/>
                    <a:pt x="15315" y="344"/>
                    <a:pt x="14765" y="930"/>
                  </a:cubicBezTo>
                  <a:lnTo>
                    <a:pt x="1525" y="14777"/>
                  </a:lnTo>
                  <a:cubicBezTo>
                    <a:pt x="1" y="16372"/>
                    <a:pt x="1382" y="18706"/>
                    <a:pt x="3858" y="18706"/>
                  </a:cubicBezTo>
                  <a:lnTo>
                    <a:pt x="23278" y="18730"/>
                  </a:lnTo>
                  <a:cubicBezTo>
                    <a:pt x="23293" y="18730"/>
                    <a:pt x="23308" y="18730"/>
                    <a:pt x="23323" y="18730"/>
                  </a:cubicBezTo>
                  <a:cubicBezTo>
                    <a:pt x="24223" y="18730"/>
                    <a:pt x="25073" y="18386"/>
                    <a:pt x="25623" y="17801"/>
                  </a:cubicBezTo>
                  <a:lnTo>
                    <a:pt x="38863" y="3954"/>
                  </a:lnTo>
                  <a:cubicBezTo>
                    <a:pt x="40387" y="2359"/>
                    <a:pt x="39006" y="25"/>
                    <a:pt x="36529" y="25"/>
                  </a:cubicBezTo>
                  <a:lnTo>
                    <a:pt x="17110" y="1"/>
                  </a:lnTo>
                  <a:cubicBezTo>
                    <a:pt x="17095" y="1"/>
                    <a:pt x="17079" y="1"/>
                    <a:pt x="170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5922512" y="2312543"/>
              <a:ext cx="199776" cy="200644"/>
            </a:xfrm>
            <a:custGeom>
              <a:avLst/>
              <a:gdLst/>
              <a:ahLst/>
              <a:cxnLst/>
              <a:rect l="l" t="t" r="r" b="b"/>
              <a:pathLst>
                <a:path w="19099" h="19182" extrusionOk="0">
                  <a:moveTo>
                    <a:pt x="18515" y="0"/>
                  </a:moveTo>
                  <a:lnTo>
                    <a:pt x="1" y="18800"/>
                  </a:lnTo>
                  <a:lnTo>
                    <a:pt x="572" y="19181"/>
                  </a:lnTo>
                  <a:lnTo>
                    <a:pt x="19099" y="381"/>
                  </a:lnTo>
                  <a:lnTo>
                    <a:pt x="18515"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6034978" y="2313662"/>
              <a:ext cx="199891" cy="200644"/>
            </a:xfrm>
            <a:custGeom>
              <a:avLst/>
              <a:gdLst/>
              <a:ahLst/>
              <a:cxnLst/>
              <a:rect l="l" t="t" r="r" b="b"/>
              <a:pathLst>
                <a:path w="19110" h="19182" extrusionOk="0">
                  <a:moveTo>
                    <a:pt x="18526" y="1"/>
                  </a:moveTo>
                  <a:lnTo>
                    <a:pt x="0" y="18800"/>
                  </a:lnTo>
                  <a:lnTo>
                    <a:pt x="584" y="19181"/>
                  </a:lnTo>
                  <a:lnTo>
                    <a:pt x="19110" y="382"/>
                  </a:lnTo>
                  <a:lnTo>
                    <a:pt x="18526"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5979550" y="2369581"/>
              <a:ext cx="285830" cy="6360"/>
            </a:xfrm>
            <a:custGeom>
              <a:avLst/>
              <a:gdLst/>
              <a:ahLst/>
              <a:cxnLst/>
              <a:rect l="l" t="t" r="r" b="b"/>
              <a:pathLst>
                <a:path w="27326" h="608" extrusionOk="0">
                  <a:moveTo>
                    <a:pt x="1" y="0"/>
                  </a:moveTo>
                  <a:lnTo>
                    <a:pt x="1" y="608"/>
                  </a:lnTo>
                  <a:lnTo>
                    <a:pt x="27326" y="608"/>
                  </a:lnTo>
                  <a:lnTo>
                    <a:pt x="27326"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5910807" y="2440563"/>
              <a:ext cx="280977" cy="14832"/>
            </a:xfrm>
            <a:custGeom>
              <a:avLst/>
              <a:gdLst/>
              <a:ahLst/>
              <a:cxnLst/>
              <a:rect l="l" t="t" r="r" b="b"/>
              <a:pathLst>
                <a:path w="26862" h="1418" extrusionOk="0">
                  <a:moveTo>
                    <a:pt x="25" y="1"/>
                  </a:moveTo>
                  <a:lnTo>
                    <a:pt x="1" y="608"/>
                  </a:lnTo>
                  <a:lnTo>
                    <a:pt x="26837" y="1418"/>
                  </a:lnTo>
                  <a:lnTo>
                    <a:pt x="26861" y="811"/>
                  </a:lnTo>
                  <a:lnTo>
                    <a:pt x="25"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5927627" y="2424622"/>
              <a:ext cx="281092" cy="15951"/>
            </a:xfrm>
            <a:custGeom>
              <a:avLst/>
              <a:gdLst/>
              <a:ahLst/>
              <a:cxnLst/>
              <a:rect l="l" t="t" r="r" b="b"/>
              <a:pathLst>
                <a:path w="26873" h="1525" extrusionOk="0">
                  <a:moveTo>
                    <a:pt x="36" y="1"/>
                  </a:moveTo>
                  <a:lnTo>
                    <a:pt x="0" y="608"/>
                  </a:lnTo>
                  <a:lnTo>
                    <a:pt x="26837" y="1525"/>
                  </a:lnTo>
                  <a:lnTo>
                    <a:pt x="26872" y="918"/>
                  </a:lnTo>
                  <a:lnTo>
                    <a:pt x="36"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5991140" y="2353766"/>
              <a:ext cx="288811" cy="6360"/>
            </a:xfrm>
            <a:custGeom>
              <a:avLst/>
              <a:gdLst/>
              <a:ahLst/>
              <a:cxnLst/>
              <a:rect l="l" t="t" r="r" b="b"/>
              <a:pathLst>
                <a:path w="27611" h="608" extrusionOk="0">
                  <a:moveTo>
                    <a:pt x="0" y="0"/>
                  </a:moveTo>
                  <a:lnTo>
                    <a:pt x="0" y="608"/>
                  </a:lnTo>
                  <a:lnTo>
                    <a:pt x="27611" y="608"/>
                  </a:lnTo>
                  <a:lnTo>
                    <a:pt x="27611"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5751146" y="2616542"/>
              <a:ext cx="169138" cy="159170"/>
            </a:xfrm>
            <a:custGeom>
              <a:avLst/>
              <a:gdLst/>
              <a:ahLst/>
              <a:cxnLst/>
              <a:rect l="l" t="t" r="r" b="b"/>
              <a:pathLst>
                <a:path w="16170" h="15217" extrusionOk="0">
                  <a:moveTo>
                    <a:pt x="8085" y="0"/>
                  </a:moveTo>
                  <a:cubicBezTo>
                    <a:pt x="3620" y="0"/>
                    <a:pt x="1" y="3406"/>
                    <a:pt x="1" y="7609"/>
                  </a:cubicBezTo>
                  <a:cubicBezTo>
                    <a:pt x="1" y="11811"/>
                    <a:pt x="3620" y="15217"/>
                    <a:pt x="8085" y="15217"/>
                  </a:cubicBezTo>
                  <a:cubicBezTo>
                    <a:pt x="12550" y="15217"/>
                    <a:pt x="16170" y="11811"/>
                    <a:pt x="16170" y="7609"/>
                  </a:cubicBezTo>
                  <a:cubicBezTo>
                    <a:pt x="16170" y="3406"/>
                    <a:pt x="12550" y="0"/>
                    <a:pt x="80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6106336" y="2615172"/>
              <a:ext cx="169138" cy="159044"/>
            </a:xfrm>
            <a:custGeom>
              <a:avLst/>
              <a:gdLst/>
              <a:ahLst/>
              <a:cxnLst/>
              <a:rect l="l" t="t" r="r" b="b"/>
              <a:pathLst>
                <a:path w="16170" h="15205" extrusionOk="0">
                  <a:moveTo>
                    <a:pt x="8085" y="1"/>
                  </a:moveTo>
                  <a:cubicBezTo>
                    <a:pt x="3620" y="1"/>
                    <a:pt x="1" y="3406"/>
                    <a:pt x="1" y="7597"/>
                  </a:cubicBezTo>
                  <a:cubicBezTo>
                    <a:pt x="1" y="11800"/>
                    <a:pt x="3620" y="15205"/>
                    <a:pt x="8085" y="15205"/>
                  </a:cubicBezTo>
                  <a:cubicBezTo>
                    <a:pt x="12550" y="15205"/>
                    <a:pt x="16169" y="11800"/>
                    <a:pt x="16169" y="7597"/>
                  </a:cubicBezTo>
                  <a:cubicBezTo>
                    <a:pt x="16169" y="3406"/>
                    <a:pt x="12550" y="1"/>
                    <a:pt x="80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6060782" y="1725162"/>
              <a:ext cx="716677" cy="315149"/>
            </a:xfrm>
            <a:custGeom>
              <a:avLst/>
              <a:gdLst/>
              <a:ahLst/>
              <a:cxnLst/>
              <a:rect l="l" t="t" r="r" b="b"/>
              <a:pathLst>
                <a:path w="68516" h="30129" extrusionOk="0">
                  <a:moveTo>
                    <a:pt x="7114" y="1"/>
                  </a:moveTo>
                  <a:cubicBezTo>
                    <a:pt x="3593" y="1"/>
                    <a:pt x="1" y="2685"/>
                    <a:pt x="676" y="6566"/>
                  </a:cubicBezTo>
                  <a:cubicBezTo>
                    <a:pt x="938" y="8078"/>
                    <a:pt x="1903" y="9400"/>
                    <a:pt x="3129" y="10328"/>
                  </a:cubicBezTo>
                  <a:cubicBezTo>
                    <a:pt x="4356" y="11245"/>
                    <a:pt x="5820" y="11793"/>
                    <a:pt x="7308" y="12162"/>
                  </a:cubicBezTo>
                  <a:cubicBezTo>
                    <a:pt x="8689" y="12495"/>
                    <a:pt x="10106" y="12686"/>
                    <a:pt x="11464" y="13114"/>
                  </a:cubicBezTo>
                  <a:cubicBezTo>
                    <a:pt x="12821" y="13543"/>
                    <a:pt x="14142" y="14234"/>
                    <a:pt x="14988" y="15377"/>
                  </a:cubicBezTo>
                  <a:cubicBezTo>
                    <a:pt x="16845" y="17877"/>
                    <a:pt x="15881" y="21592"/>
                    <a:pt x="17429" y="24282"/>
                  </a:cubicBezTo>
                  <a:cubicBezTo>
                    <a:pt x="18750" y="26580"/>
                    <a:pt x="21643" y="27771"/>
                    <a:pt x="24215" y="27961"/>
                  </a:cubicBezTo>
                  <a:cubicBezTo>
                    <a:pt x="26787" y="29009"/>
                    <a:pt x="30204" y="30128"/>
                    <a:pt x="34478" y="30128"/>
                  </a:cubicBezTo>
                  <a:cubicBezTo>
                    <a:pt x="37348" y="30128"/>
                    <a:pt x="40610" y="29616"/>
                    <a:pt x="44241" y="28223"/>
                  </a:cubicBezTo>
                  <a:cubicBezTo>
                    <a:pt x="46837" y="28045"/>
                    <a:pt x="49754" y="26854"/>
                    <a:pt x="51076" y="24544"/>
                  </a:cubicBezTo>
                  <a:cubicBezTo>
                    <a:pt x="52623" y="21854"/>
                    <a:pt x="51671" y="18139"/>
                    <a:pt x="53516" y="15639"/>
                  </a:cubicBezTo>
                  <a:cubicBezTo>
                    <a:pt x="54374" y="14496"/>
                    <a:pt x="55695" y="13805"/>
                    <a:pt x="57053" y="13376"/>
                  </a:cubicBezTo>
                  <a:cubicBezTo>
                    <a:pt x="58410" y="12948"/>
                    <a:pt x="59827" y="12757"/>
                    <a:pt x="61208" y="12424"/>
                  </a:cubicBezTo>
                  <a:cubicBezTo>
                    <a:pt x="62696" y="12055"/>
                    <a:pt x="64161" y="11507"/>
                    <a:pt x="65387" y="10590"/>
                  </a:cubicBezTo>
                  <a:cubicBezTo>
                    <a:pt x="66601" y="9662"/>
                    <a:pt x="67578" y="8340"/>
                    <a:pt x="67840" y="6828"/>
                  </a:cubicBezTo>
                  <a:cubicBezTo>
                    <a:pt x="68515" y="2947"/>
                    <a:pt x="64923" y="263"/>
                    <a:pt x="61402" y="263"/>
                  </a:cubicBezTo>
                  <a:cubicBezTo>
                    <a:pt x="61013" y="263"/>
                    <a:pt x="60625" y="295"/>
                    <a:pt x="60243" y="363"/>
                  </a:cubicBezTo>
                  <a:cubicBezTo>
                    <a:pt x="58255" y="708"/>
                    <a:pt x="56255" y="1923"/>
                    <a:pt x="55398" y="3792"/>
                  </a:cubicBezTo>
                  <a:cubicBezTo>
                    <a:pt x="54552" y="5649"/>
                    <a:pt x="54921" y="7899"/>
                    <a:pt x="54028" y="9733"/>
                  </a:cubicBezTo>
                  <a:cubicBezTo>
                    <a:pt x="53219" y="11400"/>
                    <a:pt x="51469" y="12460"/>
                    <a:pt x="49683" y="12983"/>
                  </a:cubicBezTo>
                  <a:cubicBezTo>
                    <a:pt x="47897" y="13507"/>
                    <a:pt x="46015" y="13591"/>
                    <a:pt x="44182" y="13888"/>
                  </a:cubicBezTo>
                  <a:cubicBezTo>
                    <a:pt x="39669" y="14615"/>
                    <a:pt x="35931" y="18508"/>
                    <a:pt x="37157" y="23294"/>
                  </a:cubicBezTo>
                  <a:cubicBezTo>
                    <a:pt x="37467" y="24461"/>
                    <a:pt x="37991" y="25449"/>
                    <a:pt x="38705" y="26223"/>
                  </a:cubicBezTo>
                  <a:cubicBezTo>
                    <a:pt x="39443" y="27021"/>
                    <a:pt x="40372" y="27592"/>
                    <a:pt x="41420" y="27926"/>
                  </a:cubicBezTo>
                  <a:cubicBezTo>
                    <a:pt x="38893" y="28650"/>
                    <a:pt x="36574" y="28934"/>
                    <a:pt x="34468" y="28934"/>
                  </a:cubicBezTo>
                  <a:cubicBezTo>
                    <a:pt x="31551" y="28934"/>
                    <a:pt x="29041" y="28389"/>
                    <a:pt x="26954" y="27711"/>
                  </a:cubicBezTo>
                  <a:cubicBezTo>
                    <a:pt x="28061" y="27390"/>
                    <a:pt x="29037" y="26795"/>
                    <a:pt x="29799" y="25961"/>
                  </a:cubicBezTo>
                  <a:cubicBezTo>
                    <a:pt x="30514" y="25187"/>
                    <a:pt x="31049" y="24199"/>
                    <a:pt x="31347" y="23032"/>
                  </a:cubicBezTo>
                  <a:cubicBezTo>
                    <a:pt x="32573" y="18246"/>
                    <a:pt x="28835" y="14353"/>
                    <a:pt x="24334" y="13626"/>
                  </a:cubicBezTo>
                  <a:cubicBezTo>
                    <a:pt x="22489" y="13329"/>
                    <a:pt x="20608" y="13245"/>
                    <a:pt x="18822" y="12721"/>
                  </a:cubicBezTo>
                  <a:cubicBezTo>
                    <a:pt x="17036" y="12198"/>
                    <a:pt x="15297" y="11138"/>
                    <a:pt x="14476" y="9471"/>
                  </a:cubicBezTo>
                  <a:cubicBezTo>
                    <a:pt x="13595" y="7638"/>
                    <a:pt x="13952" y="5387"/>
                    <a:pt x="13107" y="3530"/>
                  </a:cubicBezTo>
                  <a:cubicBezTo>
                    <a:pt x="12249" y="1661"/>
                    <a:pt x="10249" y="446"/>
                    <a:pt x="8273" y="101"/>
                  </a:cubicBezTo>
                  <a:cubicBezTo>
                    <a:pt x="7891" y="33"/>
                    <a:pt x="7503" y="1"/>
                    <a:pt x="711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5894510" y="1818601"/>
              <a:ext cx="1056690" cy="464685"/>
            </a:xfrm>
            <a:custGeom>
              <a:avLst/>
              <a:gdLst/>
              <a:ahLst/>
              <a:cxnLst/>
              <a:rect l="l" t="t" r="r" b="b"/>
              <a:pathLst>
                <a:path w="101022" h="44425" extrusionOk="0">
                  <a:moveTo>
                    <a:pt x="10500" y="1"/>
                  </a:moveTo>
                  <a:cubicBezTo>
                    <a:pt x="5303" y="1"/>
                    <a:pt x="1" y="3961"/>
                    <a:pt x="999" y="9682"/>
                  </a:cubicBezTo>
                  <a:cubicBezTo>
                    <a:pt x="1380" y="11909"/>
                    <a:pt x="2809" y="13861"/>
                    <a:pt x="4607" y="15218"/>
                  </a:cubicBezTo>
                  <a:cubicBezTo>
                    <a:pt x="6416" y="16588"/>
                    <a:pt x="8583" y="17397"/>
                    <a:pt x="10774" y="17933"/>
                  </a:cubicBezTo>
                  <a:cubicBezTo>
                    <a:pt x="12810" y="18421"/>
                    <a:pt x="14894" y="18707"/>
                    <a:pt x="16894" y="19338"/>
                  </a:cubicBezTo>
                  <a:cubicBezTo>
                    <a:pt x="18894" y="19969"/>
                    <a:pt x="20847" y="20993"/>
                    <a:pt x="22097" y="22672"/>
                  </a:cubicBezTo>
                  <a:cubicBezTo>
                    <a:pt x="24835" y="26363"/>
                    <a:pt x="23419" y="31828"/>
                    <a:pt x="25705" y="35816"/>
                  </a:cubicBezTo>
                  <a:cubicBezTo>
                    <a:pt x="27645" y="39198"/>
                    <a:pt x="31908" y="40948"/>
                    <a:pt x="35706" y="41234"/>
                  </a:cubicBezTo>
                  <a:cubicBezTo>
                    <a:pt x="39492" y="42769"/>
                    <a:pt x="44540" y="44424"/>
                    <a:pt x="50839" y="44424"/>
                  </a:cubicBezTo>
                  <a:cubicBezTo>
                    <a:pt x="55077" y="44424"/>
                    <a:pt x="59887" y="43662"/>
                    <a:pt x="65245" y="41626"/>
                  </a:cubicBezTo>
                  <a:cubicBezTo>
                    <a:pt x="69055" y="41353"/>
                    <a:pt x="73353" y="39602"/>
                    <a:pt x="75306" y="36197"/>
                  </a:cubicBezTo>
                  <a:cubicBezTo>
                    <a:pt x="77592" y="32221"/>
                    <a:pt x="76187" y="26744"/>
                    <a:pt x="78914" y="23065"/>
                  </a:cubicBezTo>
                  <a:cubicBezTo>
                    <a:pt x="80164" y="21386"/>
                    <a:pt x="82116" y="20350"/>
                    <a:pt x="84117" y="19719"/>
                  </a:cubicBezTo>
                  <a:cubicBezTo>
                    <a:pt x="86117" y="19088"/>
                    <a:pt x="88212" y="18814"/>
                    <a:pt x="90236" y="18314"/>
                  </a:cubicBezTo>
                  <a:cubicBezTo>
                    <a:pt x="92439" y="17778"/>
                    <a:pt x="94606" y="16969"/>
                    <a:pt x="96404" y="15611"/>
                  </a:cubicBezTo>
                  <a:cubicBezTo>
                    <a:pt x="98214" y="14254"/>
                    <a:pt x="99630" y="12290"/>
                    <a:pt x="100023" y="10063"/>
                  </a:cubicBezTo>
                  <a:cubicBezTo>
                    <a:pt x="101022" y="4342"/>
                    <a:pt x="95710" y="382"/>
                    <a:pt x="90510" y="382"/>
                  </a:cubicBezTo>
                  <a:cubicBezTo>
                    <a:pt x="89943" y="382"/>
                    <a:pt x="89376" y="429"/>
                    <a:pt x="88820" y="526"/>
                  </a:cubicBezTo>
                  <a:cubicBezTo>
                    <a:pt x="85903" y="1038"/>
                    <a:pt x="82950" y="2824"/>
                    <a:pt x="81688" y="5598"/>
                  </a:cubicBezTo>
                  <a:cubicBezTo>
                    <a:pt x="80438" y="8325"/>
                    <a:pt x="80973" y="11635"/>
                    <a:pt x="79664" y="14349"/>
                  </a:cubicBezTo>
                  <a:cubicBezTo>
                    <a:pt x="78461" y="16814"/>
                    <a:pt x="75889" y="18362"/>
                    <a:pt x="73258" y="19136"/>
                  </a:cubicBezTo>
                  <a:cubicBezTo>
                    <a:pt x="70627" y="19910"/>
                    <a:pt x="67853" y="20040"/>
                    <a:pt x="65138" y="20481"/>
                  </a:cubicBezTo>
                  <a:cubicBezTo>
                    <a:pt x="58494" y="21553"/>
                    <a:pt x="52982" y="27291"/>
                    <a:pt x="54792" y="34340"/>
                  </a:cubicBezTo>
                  <a:cubicBezTo>
                    <a:pt x="55244" y="36066"/>
                    <a:pt x="56030" y="37519"/>
                    <a:pt x="57078" y="38662"/>
                  </a:cubicBezTo>
                  <a:cubicBezTo>
                    <a:pt x="58161" y="39841"/>
                    <a:pt x="59518" y="40686"/>
                    <a:pt x="61078" y="41174"/>
                  </a:cubicBezTo>
                  <a:cubicBezTo>
                    <a:pt x="57347" y="42243"/>
                    <a:pt x="53925" y="42662"/>
                    <a:pt x="50819" y="42662"/>
                  </a:cubicBezTo>
                  <a:cubicBezTo>
                    <a:pt x="46520" y="42662"/>
                    <a:pt x="42824" y="41860"/>
                    <a:pt x="39742" y="40864"/>
                  </a:cubicBezTo>
                  <a:cubicBezTo>
                    <a:pt x="41373" y="40388"/>
                    <a:pt x="42814" y="39507"/>
                    <a:pt x="43945" y="38281"/>
                  </a:cubicBezTo>
                  <a:cubicBezTo>
                    <a:pt x="44993" y="37126"/>
                    <a:pt x="45779" y="35673"/>
                    <a:pt x="46219" y="33959"/>
                  </a:cubicBezTo>
                  <a:cubicBezTo>
                    <a:pt x="48041" y="26910"/>
                    <a:pt x="42516" y="21172"/>
                    <a:pt x="35873" y="20100"/>
                  </a:cubicBezTo>
                  <a:cubicBezTo>
                    <a:pt x="33158" y="19659"/>
                    <a:pt x="30384" y="19529"/>
                    <a:pt x="27752" y="18755"/>
                  </a:cubicBezTo>
                  <a:cubicBezTo>
                    <a:pt x="25121" y="17981"/>
                    <a:pt x="22549" y="16433"/>
                    <a:pt x="21347" y="13956"/>
                  </a:cubicBezTo>
                  <a:cubicBezTo>
                    <a:pt x="20037" y="11254"/>
                    <a:pt x="20573" y="7944"/>
                    <a:pt x="19323" y="5205"/>
                  </a:cubicBezTo>
                  <a:cubicBezTo>
                    <a:pt x="18073" y="2443"/>
                    <a:pt x="15120" y="657"/>
                    <a:pt x="12191" y="145"/>
                  </a:cubicBezTo>
                  <a:cubicBezTo>
                    <a:pt x="11634" y="48"/>
                    <a:pt x="11068" y="1"/>
                    <a:pt x="1050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6390157" y="1352074"/>
              <a:ext cx="55564" cy="127267"/>
            </a:xfrm>
            <a:custGeom>
              <a:avLst/>
              <a:gdLst/>
              <a:ahLst/>
              <a:cxnLst/>
              <a:rect l="l" t="t" r="r" b="b"/>
              <a:pathLst>
                <a:path w="5312" h="12167" extrusionOk="0">
                  <a:moveTo>
                    <a:pt x="2395" y="0"/>
                  </a:moveTo>
                  <a:cubicBezTo>
                    <a:pt x="1901" y="0"/>
                    <a:pt x="1418" y="194"/>
                    <a:pt x="1061" y="646"/>
                  </a:cubicBezTo>
                  <a:cubicBezTo>
                    <a:pt x="739" y="1038"/>
                    <a:pt x="620" y="1574"/>
                    <a:pt x="656" y="2086"/>
                  </a:cubicBezTo>
                  <a:cubicBezTo>
                    <a:pt x="691" y="2586"/>
                    <a:pt x="882" y="3074"/>
                    <a:pt x="1120" y="3527"/>
                  </a:cubicBezTo>
                  <a:cubicBezTo>
                    <a:pt x="1334" y="3955"/>
                    <a:pt x="1608" y="4348"/>
                    <a:pt x="1799" y="4777"/>
                  </a:cubicBezTo>
                  <a:cubicBezTo>
                    <a:pt x="1989" y="5218"/>
                    <a:pt x="2108" y="5694"/>
                    <a:pt x="2001" y="6158"/>
                  </a:cubicBezTo>
                  <a:cubicBezTo>
                    <a:pt x="1787" y="7182"/>
                    <a:pt x="644" y="7754"/>
                    <a:pt x="310" y="8730"/>
                  </a:cubicBezTo>
                  <a:cubicBezTo>
                    <a:pt x="1" y="9635"/>
                    <a:pt x="322" y="10623"/>
                    <a:pt x="941" y="11302"/>
                  </a:cubicBezTo>
                  <a:cubicBezTo>
                    <a:pt x="1414" y="11823"/>
                    <a:pt x="2060" y="12167"/>
                    <a:pt x="2742" y="12167"/>
                  </a:cubicBezTo>
                  <a:cubicBezTo>
                    <a:pt x="3056" y="12167"/>
                    <a:pt x="3377" y="12094"/>
                    <a:pt x="3692" y="11933"/>
                  </a:cubicBezTo>
                  <a:cubicBezTo>
                    <a:pt x="5156" y="11194"/>
                    <a:pt x="5311" y="9397"/>
                    <a:pt x="4501" y="8111"/>
                  </a:cubicBezTo>
                  <a:cubicBezTo>
                    <a:pt x="4168" y="7587"/>
                    <a:pt x="3775" y="7099"/>
                    <a:pt x="3513" y="6539"/>
                  </a:cubicBezTo>
                  <a:cubicBezTo>
                    <a:pt x="3251" y="5980"/>
                    <a:pt x="3132" y="5301"/>
                    <a:pt x="3370" y="4729"/>
                  </a:cubicBezTo>
                  <a:cubicBezTo>
                    <a:pt x="3632" y="4110"/>
                    <a:pt x="4275" y="3705"/>
                    <a:pt x="4549" y="3086"/>
                  </a:cubicBezTo>
                  <a:cubicBezTo>
                    <a:pt x="4835" y="2455"/>
                    <a:pt x="4692" y="1693"/>
                    <a:pt x="4347" y="1122"/>
                  </a:cubicBezTo>
                  <a:cubicBezTo>
                    <a:pt x="3936" y="452"/>
                    <a:pt x="3152" y="0"/>
                    <a:pt x="239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6186512" y="1673175"/>
              <a:ext cx="443786" cy="195142"/>
            </a:xfrm>
            <a:custGeom>
              <a:avLst/>
              <a:gdLst/>
              <a:ahLst/>
              <a:cxnLst/>
              <a:rect l="l" t="t" r="r" b="b"/>
              <a:pathLst>
                <a:path w="42427" h="18656" extrusionOk="0">
                  <a:moveTo>
                    <a:pt x="4425" y="0"/>
                  </a:moveTo>
                  <a:cubicBezTo>
                    <a:pt x="2234" y="0"/>
                    <a:pt x="0" y="1661"/>
                    <a:pt x="420" y="4071"/>
                  </a:cubicBezTo>
                  <a:cubicBezTo>
                    <a:pt x="575" y="4999"/>
                    <a:pt x="1170" y="5821"/>
                    <a:pt x="1932" y="6392"/>
                  </a:cubicBezTo>
                  <a:cubicBezTo>
                    <a:pt x="2694" y="6964"/>
                    <a:pt x="3599" y="7309"/>
                    <a:pt x="4516" y="7535"/>
                  </a:cubicBezTo>
                  <a:cubicBezTo>
                    <a:pt x="5373" y="7738"/>
                    <a:pt x="6254" y="7857"/>
                    <a:pt x="7087" y="8119"/>
                  </a:cubicBezTo>
                  <a:cubicBezTo>
                    <a:pt x="7933" y="8393"/>
                    <a:pt x="8754" y="8821"/>
                    <a:pt x="9278" y="9524"/>
                  </a:cubicBezTo>
                  <a:cubicBezTo>
                    <a:pt x="10421" y="11072"/>
                    <a:pt x="9838" y="13370"/>
                    <a:pt x="10790" y="15048"/>
                  </a:cubicBezTo>
                  <a:cubicBezTo>
                    <a:pt x="11612" y="16465"/>
                    <a:pt x="13398" y="17203"/>
                    <a:pt x="14993" y="17322"/>
                  </a:cubicBezTo>
                  <a:cubicBezTo>
                    <a:pt x="16577" y="17965"/>
                    <a:pt x="18708" y="18656"/>
                    <a:pt x="21351" y="18656"/>
                  </a:cubicBezTo>
                  <a:cubicBezTo>
                    <a:pt x="23125" y="18656"/>
                    <a:pt x="25149" y="18346"/>
                    <a:pt x="27399" y="17489"/>
                  </a:cubicBezTo>
                  <a:cubicBezTo>
                    <a:pt x="28995" y="17370"/>
                    <a:pt x="30805" y="16632"/>
                    <a:pt x="31626" y="15203"/>
                  </a:cubicBezTo>
                  <a:cubicBezTo>
                    <a:pt x="32579" y="13536"/>
                    <a:pt x="31995" y="11238"/>
                    <a:pt x="33138" y="9690"/>
                  </a:cubicBezTo>
                  <a:cubicBezTo>
                    <a:pt x="33662" y="8988"/>
                    <a:pt x="34484" y="8548"/>
                    <a:pt x="35329" y="8286"/>
                  </a:cubicBezTo>
                  <a:cubicBezTo>
                    <a:pt x="36162" y="8024"/>
                    <a:pt x="37043" y="7905"/>
                    <a:pt x="37901" y="7690"/>
                  </a:cubicBezTo>
                  <a:cubicBezTo>
                    <a:pt x="38818" y="7464"/>
                    <a:pt x="39722" y="7131"/>
                    <a:pt x="40484" y="6559"/>
                  </a:cubicBezTo>
                  <a:cubicBezTo>
                    <a:pt x="41246" y="5988"/>
                    <a:pt x="41842" y="5166"/>
                    <a:pt x="42008" y="4226"/>
                  </a:cubicBezTo>
                  <a:cubicBezTo>
                    <a:pt x="42427" y="1823"/>
                    <a:pt x="40197" y="164"/>
                    <a:pt x="38018" y="164"/>
                  </a:cubicBezTo>
                  <a:cubicBezTo>
                    <a:pt x="37779" y="164"/>
                    <a:pt x="37540" y="184"/>
                    <a:pt x="37305" y="225"/>
                  </a:cubicBezTo>
                  <a:cubicBezTo>
                    <a:pt x="36067" y="439"/>
                    <a:pt x="34829" y="1189"/>
                    <a:pt x="34305" y="2356"/>
                  </a:cubicBezTo>
                  <a:cubicBezTo>
                    <a:pt x="33781" y="3499"/>
                    <a:pt x="34007" y="4892"/>
                    <a:pt x="33448" y="6023"/>
                  </a:cubicBezTo>
                  <a:cubicBezTo>
                    <a:pt x="32948" y="7059"/>
                    <a:pt x="31876" y="7714"/>
                    <a:pt x="30769" y="8036"/>
                  </a:cubicBezTo>
                  <a:cubicBezTo>
                    <a:pt x="29662" y="8369"/>
                    <a:pt x="28495" y="8417"/>
                    <a:pt x="27352" y="8607"/>
                  </a:cubicBezTo>
                  <a:cubicBezTo>
                    <a:pt x="24566" y="9059"/>
                    <a:pt x="22244" y="11465"/>
                    <a:pt x="23006" y="14429"/>
                  </a:cubicBezTo>
                  <a:cubicBezTo>
                    <a:pt x="23197" y="15144"/>
                    <a:pt x="23530" y="15763"/>
                    <a:pt x="23970" y="16239"/>
                  </a:cubicBezTo>
                  <a:cubicBezTo>
                    <a:pt x="24423" y="16739"/>
                    <a:pt x="24994" y="17096"/>
                    <a:pt x="25649" y="17299"/>
                  </a:cubicBezTo>
                  <a:cubicBezTo>
                    <a:pt x="24082" y="17743"/>
                    <a:pt x="22647" y="17917"/>
                    <a:pt x="21343" y="17917"/>
                  </a:cubicBezTo>
                  <a:cubicBezTo>
                    <a:pt x="19537" y="17917"/>
                    <a:pt x="17984" y="17583"/>
                    <a:pt x="16684" y="17168"/>
                  </a:cubicBezTo>
                  <a:cubicBezTo>
                    <a:pt x="17374" y="16965"/>
                    <a:pt x="17982" y="16596"/>
                    <a:pt x="18446" y="16084"/>
                  </a:cubicBezTo>
                  <a:cubicBezTo>
                    <a:pt x="18886" y="15596"/>
                    <a:pt x="19220" y="14989"/>
                    <a:pt x="19410" y="14262"/>
                  </a:cubicBezTo>
                  <a:cubicBezTo>
                    <a:pt x="20172" y="11298"/>
                    <a:pt x="17851" y="8893"/>
                    <a:pt x="15065" y="8440"/>
                  </a:cubicBezTo>
                  <a:cubicBezTo>
                    <a:pt x="13922" y="8262"/>
                    <a:pt x="12755" y="8202"/>
                    <a:pt x="11647" y="7881"/>
                  </a:cubicBezTo>
                  <a:cubicBezTo>
                    <a:pt x="10552" y="7559"/>
                    <a:pt x="9469" y="6904"/>
                    <a:pt x="8969" y="5869"/>
                  </a:cubicBezTo>
                  <a:cubicBezTo>
                    <a:pt x="8409" y="4726"/>
                    <a:pt x="8635" y="3344"/>
                    <a:pt x="8111" y="2190"/>
                  </a:cubicBezTo>
                  <a:cubicBezTo>
                    <a:pt x="7587" y="1023"/>
                    <a:pt x="6349" y="285"/>
                    <a:pt x="5123" y="58"/>
                  </a:cubicBezTo>
                  <a:cubicBezTo>
                    <a:pt x="4893" y="19"/>
                    <a:pt x="4659" y="0"/>
                    <a:pt x="442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6234858" y="1566672"/>
              <a:ext cx="363516" cy="159923"/>
            </a:xfrm>
            <a:custGeom>
              <a:avLst/>
              <a:gdLst/>
              <a:ahLst/>
              <a:cxnLst/>
              <a:rect l="l" t="t" r="r" b="b"/>
              <a:pathLst>
                <a:path w="34753" h="15289" extrusionOk="0">
                  <a:moveTo>
                    <a:pt x="3622" y="1"/>
                  </a:moveTo>
                  <a:cubicBezTo>
                    <a:pt x="1834" y="1"/>
                    <a:pt x="1" y="1367"/>
                    <a:pt x="334" y="3335"/>
                  </a:cubicBezTo>
                  <a:cubicBezTo>
                    <a:pt x="477" y="4097"/>
                    <a:pt x="965" y="4775"/>
                    <a:pt x="1584" y="5240"/>
                  </a:cubicBezTo>
                  <a:cubicBezTo>
                    <a:pt x="2203" y="5704"/>
                    <a:pt x="2954" y="5990"/>
                    <a:pt x="3704" y="6168"/>
                  </a:cubicBezTo>
                  <a:cubicBezTo>
                    <a:pt x="4406" y="6347"/>
                    <a:pt x="5120" y="6442"/>
                    <a:pt x="5811" y="6657"/>
                  </a:cubicBezTo>
                  <a:cubicBezTo>
                    <a:pt x="6502" y="6871"/>
                    <a:pt x="7168" y="7228"/>
                    <a:pt x="7597" y="7811"/>
                  </a:cubicBezTo>
                  <a:cubicBezTo>
                    <a:pt x="8538" y="9074"/>
                    <a:pt x="8061" y="10955"/>
                    <a:pt x="8847" y="12324"/>
                  </a:cubicBezTo>
                  <a:cubicBezTo>
                    <a:pt x="9514" y="13491"/>
                    <a:pt x="10978" y="14086"/>
                    <a:pt x="12288" y="14193"/>
                  </a:cubicBezTo>
                  <a:cubicBezTo>
                    <a:pt x="13586" y="14717"/>
                    <a:pt x="15324" y="15289"/>
                    <a:pt x="17491" y="15289"/>
                  </a:cubicBezTo>
                  <a:cubicBezTo>
                    <a:pt x="18944" y="15289"/>
                    <a:pt x="20599" y="15027"/>
                    <a:pt x="22444" y="14324"/>
                  </a:cubicBezTo>
                  <a:cubicBezTo>
                    <a:pt x="23754" y="14229"/>
                    <a:pt x="25230" y="13634"/>
                    <a:pt x="25909" y="12455"/>
                  </a:cubicBezTo>
                  <a:cubicBezTo>
                    <a:pt x="26695" y="11086"/>
                    <a:pt x="26206" y="9205"/>
                    <a:pt x="27147" y="7942"/>
                  </a:cubicBezTo>
                  <a:cubicBezTo>
                    <a:pt x="27576" y="7359"/>
                    <a:pt x="28254" y="7002"/>
                    <a:pt x="28933" y="6788"/>
                  </a:cubicBezTo>
                  <a:cubicBezTo>
                    <a:pt x="29624" y="6573"/>
                    <a:pt x="30338" y="6478"/>
                    <a:pt x="31040" y="6299"/>
                  </a:cubicBezTo>
                  <a:cubicBezTo>
                    <a:pt x="31802" y="6121"/>
                    <a:pt x="32541" y="5847"/>
                    <a:pt x="33160" y="5371"/>
                  </a:cubicBezTo>
                  <a:cubicBezTo>
                    <a:pt x="33779" y="4906"/>
                    <a:pt x="34279" y="4228"/>
                    <a:pt x="34410" y="3466"/>
                  </a:cubicBezTo>
                  <a:cubicBezTo>
                    <a:pt x="34753" y="1504"/>
                    <a:pt x="32934" y="140"/>
                    <a:pt x="31142" y="140"/>
                  </a:cubicBezTo>
                  <a:cubicBezTo>
                    <a:pt x="30944" y="140"/>
                    <a:pt x="30747" y="157"/>
                    <a:pt x="30552" y="192"/>
                  </a:cubicBezTo>
                  <a:cubicBezTo>
                    <a:pt x="29552" y="358"/>
                    <a:pt x="28528" y="977"/>
                    <a:pt x="28100" y="1930"/>
                  </a:cubicBezTo>
                  <a:cubicBezTo>
                    <a:pt x="27671" y="2870"/>
                    <a:pt x="27861" y="4013"/>
                    <a:pt x="27409" y="4942"/>
                  </a:cubicBezTo>
                  <a:cubicBezTo>
                    <a:pt x="26992" y="5787"/>
                    <a:pt x="26111" y="6323"/>
                    <a:pt x="25206" y="6585"/>
                  </a:cubicBezTo>
                  <a:cubicBezTo>
                    <a:pt x="24290" y="6859"/>
                    <a:pt x="23337" y="6895"/>
                    <a:pt x="22408" y="7049"/>
                  </a:cubicBezTo>
                  <a:cubicBezTo>
                    <a:pt x="20122" y="7419"/>
                    <a:pt x="18229" y="9395"/>
                    <a:pt x="18848" y="11812"/>
                  </a:cubicBezTo>
                  <a:cubicBezTo>
                    <a:pt x="19003" y="12407"/>
                    <a:pt x="19277" y="12907"/>
                    <a:pt x="19634" y="13300"/>
                  </a:cubicBezTo>
                  <a:cubicBezTo>
                    <a:pt x="20003" y="13717"/>
                    <a:pt x="20480" y="14003"/>
                    <a:pt x="21015" y="14169"/>
                  </a:cubicBezTo>
                  <a:cubicBezTo>
                    <a:pt x="19734" y="14533"/>
                    <a:pt x="18559" y="14676"/>
                    <a:pt x="17491" y="14676"/>
                  </a:cubicBezTo>
                  <a:cubicBezTo>
                    <a:pt x="16010" y="14676"/>
                    <a:pt x="14735" y="14401"/>
                    <a:pt x="13669" y="14062"/>
                  </a:cubicBezTo>
                  <a:cubicBezTo>
                    <a:pt x="14229" y="13896"/>
                    <a:pt x="14729" y="13598"/>
                    <a:pt x="15110" y="13169"/>
                  </a:cubicBezTo>
                  <a:cubicBezTo>
                    <a:pt x="15479" y="12776"/>
                    <a:pt x="15741" y="12276"/>
                    <a:pt x="15896" y="11681"/>
                  </a:cubicBezTo>
                  <a:cubicBezTo>
                    <a:pt x="16527" y="9264"/>
                    <a:pt x="14622" y="7288"/>
                    <a:pt x="12336" y="6919"/>
                  </a:cubicBezTo>
                  <a:cubicBezTo>
                    <a:pt x="11407" y="6764"/>
                    <a:pt x="10454" y="6728"/>
                    <a:pt x="9550" y="6454"/>
                  </a:cubicBezTo>
                  <a:cubicBezTo>
                    <a:pt x="8645" y="6192"/>
                    <a:pt x="7752" y="5656"/>
                    <a:pt x="7347" y="4811"/>
                  </a:cubicBezTo>
                  <a:cubicBezTo>
                    <a:pt x="6894" y="3871"/>
                    <a:pt x="7073" y="2739"/>
                    <a:pt x="6644" y="1799"/>
                  </a:cubicBezTo>
                  <a:cubicBezTo>
                    <a:pt x="6216" y="846"/>
                    <a:pt x="5204" y="227"/>
                    <a:pt x="4192" y="49"/>
                  </a:cubicBezTo>
                  <a:cubicBezTo>
                    <a:pt x="4004" y="16"/>
                    <a:pt x="3813" y="1"/>
                    <a:pt x="3622"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272420" y="1485931"/>
              <a:ext cx="290432" cy="127706"/>
            </a:xfrm>
            <a:custGeom>
              <a:avLst/>
              <a:gdLst/>
              <a:ahLst/>
              <a:cxnLst/>
              <a:rect l="l" t="t" r="r" b="b"/>
              <a:pathLst>
                <a:path w="27766" h="12209" extrusionOk="0">
                  <a:moveTo>
                    <a:pt x="2883" y="0"/>
                  </a:moveTo>
                  <a:cubicBezTo>
                    <a:pt x="1460" y="0"/>
                    <a:pt x="1" y="1084"/>
                    <a:pt x="279" y="2660"/>
                  </a:cubicBezTo>
                  <a:cubicBezTo>
                    <a:pt x="386" y="3267"/>
                    <a:pt x="779" y="3803"/>
                    <a:pt x="1268" y="4184"/>
                  </a:cubicBezTo>
                  <a:cubicBezTo>
                    <a:pt x="1768" y="4553"/>
                    <a:pt x="2363" y="4779"/>
                    <a:pt x="2970" y="4922"/>
                  </a:cubicBezTo>
                  <a:cubicBezTo>
                    <a:pt x="3530" y="5065"/>
                    <a:pt x="4101" y="5136"/>
                    <a:pt x="4649" y="5315"/>
                  </a:cubicBezTo>
                  <a:cubicBezTo>
                    <a:pt x="5197" y="5482"/>
                    <a:pt x="5732" y="5767"/>
                    <a:pt x="6078" y="6232"/>
                  </a:cubicBezTo>
                  <a:cubicBezTo>
                    <a:pt x="6828" y="7244"/>
                    <a:pt x="6447" y="8744"/>
                    <a:pt x="7066" y="9839"/>
                  </a:cubicBezTo>
                  <a:cubicBezTo>
                    <a:pt x="7602" y="10768"/>
                    <a:pt x="8780" y="11256"/>
                    <a:pt x="9816" y="11328"/>
                  </a:cubicBezTo>
                  <a:cubicBezTo>
                    <a:pt x="10852" y="11756"/>
                    <a:pt x="12245" y="12209"/>
                    <a:pt x="13971" y="12209"/>
                  </a:cubicBezTo>
                  <a:cubicBezTo>
                    <a:pt x="15138" y="12209"/>
                    <a:pt x="16460" y="11994"/>
                    <a:pt x="17936" y="11435"/>
                  </a:cubicBezTo>
                  <a:cubicBezTo>
                    <a:pt x="18984" y="11363"/>
                    <a:pt x="20163" y="10887"/>
                    <a:pt x="20699" y="9946"/>
                  </a:cubicBezTo>
                  <a:cubicBezTo>
                    <a:pt x="21330" y="8851"/>
                    <a:pt x="20937" y="7351"/>
                    <a:pt x="21699" y="6339"/>
                  </a:cubicBezTo>
                  <a:cubicBezTo>
                    <a:pt x="22032" y="5875"/>
                    <a:pt x="22568" y="5589"/>
                    <a:pt x="23127" y="5422"/>
                  </a:cubicBezTo>
                  <a:cubicBezTo>
                    <a:pt x="23675" y="5244"/>
                    <a:pt x="24247" y="5172"/>
                    <a:pt x="24806" y="5029"/>
                  </a:cubicBezTo>
                  <a:cubicBezTo>
                    <a:pt x="25413" y="4886"/>
                    <a:pt x="26009" y="4660"/>
                    <a:pt x="26497" y="4291"/>
                  </a:cubicBezTo>
                  <a:cubicBezTo>
                    <a:pt x="26997" y="3910"/>
                    <a:pt x="27390" y="3374"/>
                    <a:pt x="27497" y="2767"/>
                  </a:cubicBezTo>
                  <a:cubicBezTo>
                    <a:pt x="27765" y="1191"/>
                    <a:pt x="26314" y="107"/>
                    <a:pt x="24884" y="107"/>
                  </a:cubicBezTo>
                  <a:cubicBezTo>
                    <a:pt x="24726" y="107"/>
                    <a:pt x="24568" y="120"/>
                    <a:pt x="24413" y="148"/>
                  </a:cubicBezTo>
                  <a:cubicBezTo>
                    <a:pt x="23616" y="291"/>
                    <a:pt x="22806" y="779"/>
                    <a:pt x="22461" y="1541"/>
                  </a:cubicBezTo>
                  <a:cubicBezTo>
                    <a:pt x="22115" y="2291"/>
                    <a:pt x="22258" y="3196"/>
                    <a:pt x="21901" y="3946"/>
                  </a:cubicBezTo>
                  <a:cubicBezTo>
                    <a:pt x="21568" y="4624"/>
                    <a:pt x="20865" y="5041"/>
                    <a:pt x="20139" y="5255"/>
                  </a:cubicBezTo>
                  <a:cubicBezTo>
                    <a:pt x="19413" y="5470"/>
                    <a:pt x="18651" y="5505"/>
                    <a:pt x="17912" y="5625"/>
                  </a:cubicBezTo>
                  <a:cubicBezTo>
                    <a:pt x="16079" y="5922"/>
                    <a:pt x="14567" y="7494"/>
                    <a:pt x="15067" y="9435"/>
                  </a:cubicBezTo>
                  <a:cubicBezTo>
                    <a:pt x="15186" y="9911"/>
                    <a:pt x="15400" y="10304"/>
                    <a:pt x="15686" y="10625"/>
                  </a:cubicBezTo>
                  <a:cubicBezTo>
                    <a:pt x="15984" y="10947"/>
                    <a:pt x="16365" y="11185"/>
                    <a:pt x="16793" y="11316"/>
                  </a:cubicBezTo>
                  <a:cubicBezTo>
                    <a:pt x="15772" y="11610"/>
                    <a:pt x="14835" y="11724"/>
                    <a:pt x="13982" y="11724"/>
                  </a:cubicBezTo>
                  <a:cubicBezTo>
                    <a:pt x="12796" y="11724"/>
                    <a:pt x="11775" y="11502"/>
                    <a:pt x="10923" y="11232"/>
                  </a:cubicBezTo>
                  <a:cubicBezTo>
                    <a:pt x="11376" y="11101"/>
                    <a:pt x="11769" y="10851"/>
                    <a:pt x="12078" y="10518"/>
                  </a:cubicBezTo>
                  <a:cubicBezTo>
                    <a:pt x="12364" y="10197"/>
                    <a:pt x="12590" y="9804"/>
                    <a:pt x="12709" y="9327"/>
                  </a:cubicBezTo>
                  <a:cubicBezTo>
                    <a:pt x="13209" y="7399"/>
                    <a:pt x="11685" y="5815"/>
                    <a:pt x="9864" y="5517"/>
                  </a:cubicBezTo>
                  <a:cubicBezTo>
                    <a:pt x="9114" y="5398"/>
                    <a:pt x="8352" y="5363"/>
                    <a:pt x="7637" y="5148"/>
                  </a:cubicBezTo>
                  <a:cubicBezTo>
                    <a:pt x="6911" y="4934"/>
                    <a:pt x="6209" y="4517"/>
                    <a:pt x="5875" y="3839"/>
                  </a:cubicBezTo>
                  <a:cubicBezTo>
                    <a:pt x="5506" y="3088"/>
                    <a:pt x="5661" y="2184"/>
                    <a:pt x="5316" y="1434"/>
                  </a:cubicBezTo>
                  <a:cubicBezTo>
                    <a:pt x="4970" y="672"/>
                    <a:pt x="4161" y="183"/>
                    <a:pt x="3351" y="40"/>
                  </a:cubicBezTo>
                  <a:cubicBezTo>
                    <a:pt x="3197" y="13"/>
                    <a:pt x="3040" y="0"/>
                    <a:pt x="288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319887" y="1450304"/>
              <a:ext cx="197464" cy="86870"/>
            </a:xfrm>
            <a:custGeom>
              <a:avLst/>
              <a:gdLst/>
              <a:ahLst/>
              <a:cxnLst/>
              <a:rect l="l" t="t" r="r" b="b"/>
              <a:pathLst>
                <a:path w="18878" h="8305" extrusionOk="0">
                  <a:moveTo>
                    <a:pt x="1954" y="1"/>
                  </a:moveTo>
                  <a:cubicBezTo>
                    <a:pt x="984" y="1"/>
                    <a:pt x="0" y="743"/>
                    <a:pt x="182" y="1803"/>
                  </a:cubicBezTo>
                  <a:cubicBezTo>
                    <a:pt x="254" y="2220"/>
                    <a:pt x="516" y="2589"/>
                    <a:pt x="861" y="2839"/>
                  </a:cubicBezTo>
                  <a:cubicBezTo>
                    <a:pt x="1194" y="3101"/>
                    <a:pt x="1599" y="3244"/>
                    <a:pt x="2004" y="3351"/>
                  </a:cubicBezTo>
                  <a:cubicBezTo>
                    <a:pt x="2385" y="3446"/>
                    <a:pt x="2778" y="3494"/>
                    <a:pt x="3159" y="3613"/>
                  </a:cubicBezTo>
                  <a:cubicBezTo>
                    <a:pt x="3528" y="3732"/>
                    <a:pt x="3897" y="3923"/>
                    <a:pt x="4123" y="4232"/>
                  </a:cubicBezTo>
                  <a:cubicBezTo>
                    <a:pt x="4635" y="4923"/>
                    <a:pt x="4373" y="5947"/>
                    <a:pt x="4802" y="6685"/>
                  </a:cubicBezTo>
                  <a:cubicBezTo>
                    <a:pt x="5159" y="7328"/>
                    <a:pt x="5957" y="7649"/>
                    <a:pt x="6671" y="7709"/>
                  </a:cubicBezTo>
                  <a:cubicBezTo>
                    <a:pt x="7374" y="7995"/>
                    <a:pt x="8314" y="8304"/>
                    <a:pt x="9493" y="8304"/>
                  </a:cubicBezTo>
                  <a:cubicBezTo>
                    <a:pt x="10291" y="8304"/>
                    <a:pt x="11184" y="8161"/>
                    <a:pt x="12184" y="7780"/>
                  </a:cubicBezTo>
                  <a:cubicBezTo>
                    <a:pt x="12898" y="7721"/>
                    <a:pt x="13708" y="7399"/>
                    <a:pt x="14065" y="6756"/>
                  </a:cubicBezTo>
                  <a:cubicBezTo>
                    <a:pt x="14494" y="6018"/>
                    <a:pt x="14232" y="4994"/>
                    <a:pt x="14744" y="4304"/>
                  </a:cubicBezTo>
                  <a:cubicBezTo>
                    <a:pt x="14982" y="3994"/>
                    <a:pt x="15339" y="3804"/>
                    <a:pt x="15720" y="3685"/>
                  </a:cubicBezTo>
                  <a:cubicBezTo>
                    <a:pt x="16089" y="3566"/>
                    <a:pt x="16482" y="3518"/>
                    <a:pt x="16863" y="3423"/>
                  </a:cubicBezTo>
                  <a:cubicBezTo>
                    <a:pt x="17268" y="3316"/>
                    <a:pt x="17673" y="3173"/>
                    <a:pt x="18018" y="2911"/>
                  </a:cubicBezTo>
                  <a:cubicBezTo>
                    <a:pt x="18351" y="2661"/>
                    <a:pt x="18613" y="2292"/>
                    <a:pt x="18685" y="1875"/>
                  </a:cubicBezTo>
                  <a:cubicBezTo>
                    <a:pt x="18877" y="815"/>
                    <a:pt x="17885" y="72"/>
                    <a:pt x="16913" y="72"/>
                  </a:cubicBezTo>
                  <a:cubicBezTo>
                    <a:pt x="16804" y="72"/>
                    <a:pt x="16696" y="82"/>
                    <a:pt x="16589" y="101"/>
                  </a:cubicBezTo>
                  <a:cubicBezTo>
                    <a:pt x="16053" y="196"/>
                    <a:pt x="15494" y="529"/>
                    <a:pt x="15256" y="1041"/>
                  </a:cubicBezTo>
                  <a:cubicBezTo>
                    <a:pt x="15029" y="1553"/>
                    <a:pt x="15125" y="2173"/>
                    <a:pt x="14887" y="2673"/>
                  </a:cubicBezTo>
                  <a:cubicBezTo>
                    <a:pt x="14660" y="3137"/>
                    <a:pt x="14184" y="3435"/>
                    <a:pt x="13684" y="3577"/>
                  </a:cubicBezTo>
                  <a:cubicBezTo>
                    <a:pt x="13196" y="3720"/>
                    <a:pt x="12672" y="3744"/>
                    <a:pt x="12172" y="3827"/>
                  </a:cubicBezTo>
                  <a:cubicBezTo>
                    <a:pt x="10922" y="4030"/>
                    <a:pt x="9898" y="5101"/>
                    <a:pt x="10231" y="6411"/>
                  </a:cubicBezTo>
                  <a:cubicBezTo>
                    <a:pt x="10315" y="6733"/>
                    <a:pt x="10469" y="7006"/>
                    <a:pt x="10660" y="7221"/>
                  </a:cubicBezTo>
                  <a:cubicBezTo>
                    <a:pt x="10862" y="7447"/>
                    <a:pt x="11124" y="7602"/>
                    <a:pt x="11410" y="7697"/>
                  </a:cubicBezTo>
                  <a:cubicBezTo>
                    <a:pt x="10712" y="7897"/>
                    <a:pt x="10072" y="7975"/>
                    <a:pt x="9491" y="7975"/>
                  </a:cubicBezTo>
                  <a:cubicBezTo>
                    <a:pt x="8686" y="7975"/>
                    <a:pt x="7995" y="7824"/>
                    <a:pt x="7421" y="7637"/>
                  </a:cubicBezTo>
                  <a:cubicBezTo>
                    <a:pt x="7731" y="7542"/>
                    <a:pt x="7993" y="7376"/>
                    <a:pt x="8207" y="7149"/>
                  </a:cubicBezTo>
                  <a:cubicBezTo>
                    <a:pt x="8398" y="6935"/>
                    <a:pt x="8552" y="6661"/>
                    <a:pt x="8636" y="6340"/>
                  </a:cubicBezTo>
                  <a:cubicBezTo>
                    <a:pt x="8969" y="5030"/>
                    <a:pt x="7945" y="3958"/>
                    <a:pt x="6695" y="3756"/>
                  </a:cubicBezTo>
                  <a:cubicBezTo>
                    <a:pt x="6195" y="3673"/>
                    <a:pt x="5671" y="3649"/>
                    <a:pt x="5183" y="3506"/>
                  </a:cubicBezTo>
                  <a:cubicBezTo>
                    <a:pt x="4695" y="3363"/>
                    <a:pt x="4207" y="3065"/>
                    <a:pt x="3980" y="2601"/>
                  </a:cubicBezTo>
                  <a:cubicBezTo>
                    <a:pt x="3742" y="2101"/>
                    <a:pt x="3838" y="1482"/>
                    <a:pt x="3611" y="970"/>
                  </a:cubicBezTo>
                  <a:cubicBezTo>
                    <a:pt x="3373" y="458"/>
                    <a:pt x="2826" y="125"/>
                    <a:pt x="2278" y="29"/>
                  </a:cubicBezTo>
                  <a:cubicBezTo>
                    <a:pt x="2171" y="10"/>
                    <a:pt x="2063" y="1"/>
                    <a:pt x="195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6408222" y="1535543"/>
              <a:ext cx="14947" cy="1166321"/>
            </a:xfrm>
            <a:custGeom>
              <a:avLst/>
              <a:gdLst/>
              <a:ahLst/>
              <a:cxnLst/>
              <a:rect l="l" t="t" r="r" b="b"/>
              <a:pathLst>
                <a:path w="1429" h="111503" extrusionOk="0">
                  <a:moveTo>
                    <a:pt x="0" y="0"/>
                  </a:moveTo>
                  <a:lnTo>
                    <a:pt x="0" y="111502"/>
                  </a:lnTo>
                  <a:lnTo>
                    <a:pt x="1429" y="111502"/>
                  </a:lnTo>
                  <a:lnTo>
                    <a:pt x="142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7281987" y="1487092"/>
              <a:ext cx="146597" cy="31777"/>
            </a:xfrm>
            <a:custGeom>
              <a:avLst/>
              <a:gdLst/>
              <a:ahLst/>
              <a:cxnLst/>
              <a:rect l="l" t="t" r="r" b="b"/>
              <a:pathLst>
                <a:path w="14015" h="3038" extrusionOk="0">
                  <a:moveTo>
                    <a:pt x="1525" y="1"/>
                  </a:moveTo>
                  <a:cubicBezTo>
                    <a:pt x="691" y="1"/>
                    <a:pt x="1" y="680"/>
                    <a:pt x="1" y="1513"/>
                  </a:cubicBezTo>
                  <a:cubicBezTo>
                    <a:pt x="1" y="2358"/>
                    <a:pt x="691" y="3037"/>
                    <a:pt x="1525" y="3037"/>
                  </a:cubicBezTo>
                  <a:lnTo>
                    <a:pt x="12490" y="3037"/>
                  </a:lnTo>
                  <a:cubicBezTo>
                    <a:pt x="13324" y="3037"/>
                    <a:pt x="14014" y="2358"/>
                    <a:pt x="14014" y="1513"/>
                  </a:cubicBezTo>
                  <a:cubicBezTo>
                    <a:pt x="14014" y="680"/>
                    <a:pt x="13324" y="1"/>
                    <a:pt x="1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7081354" y="1276752"/>
              <a:ext cx="146471" cy="31893"/>
            </a:xfrm>
            <a:custGeom>
              <a:avLst/>
              <a:gdLst/>
              <a:ahLst/>
              <a:cxnLst/>
              <a:rect l="l" t="t" r="r" b="b"/>
              <a:pathLst>
                <a:path w="14003" h="3049" extrusionOk="0">
                  <a:moveTo>
                    <a:pt x="1525" y="0"/>
                  </a:moveTo>
                  <a:cubicBezTo>
                    <a:pt x="679" y="0"/>
                    <a:pt x="1" y="691"/>
                    <a:pt x="1" y="1524"/>
                  </a:cubicBezTo>
                  <a:cubicBezTo>
                    <a:pt x="1" y="2358"/>
                    <a:pt x="679" y="3048"/>
                    <a:pt x="1525" y="3048"/>
                  </a:cubicBezTo>
                  <a:lnTo>
                    <a:pt x="12490" y="3048"/>
                  </a:lnTo>
                  <a:cubicBezTo>
                    <a:pt x="13324" y="3048"/>
                    <a:pt x="14002" y="2358"/>
                    <a:pt x="14002" y="1524"/>
                  </a:cubicBezTo>
                  <a:cubicBezTo>
                    <a:pt x="14002" y="691"/>
                    <a:pt x="13324" y="0"/>
                    <a:pt x="12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7272521" y="1149349"/>
              <a:ext cx="146471" cy="31893"/>
            </a:xfrm>
            <a:custGeom>
              <a:avLst/>
              <a:gdLst/>
              <a:ahLst/>
              <a:cxnLst/>
              <a:rect l="l" t="t" r="r" b="b"/>
              <a:pathLst>
                <a:path w="14003" h="3049" extrusionOk="0">
                  <a:moveTo>
                    <a:pt x="1513" y="0"/>
                  </a:moveTo>
                  <a:cubicBezTo>
                    <a:pt x="679" y="0"/>
                    <a:pt x="1" y="691"/>
                    <a:pt x="1" y="1524"/>
                  </a:cubicBezTo>
                  <a:cubicBezTo>
                    <a:pt x="1" y="2358"/>
                    <a:pt x="679" y="3048"/>
                    <a:pt x="1513" y="3048"/>
                  </a:cubicBezTo>
                  <a:lnTo>
                    <a:pt x="12478" y="3048"/>
                  </a:lnTo>
                  <a:cubicBezTo>
                    <a:pt x="13324" y="3048"/>
                    <a:pt x="14002" y="2358"/>
                    <a:pt x="14002" y="1524"/>
                  </a:cubicBezTo>
                  <a:cubicBezTo>
                    <a:pt x="14002" y="691"/>
                    <a:pt x="13324" y="0"/>
                    <a:pt x="12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7272521" y="1891601"/>
              <a:ext cx="146471" cy="31893"/>
            </a:xfrm>
            <a:custGeom>
              <a:avLst/>
              <a:gdLst/>
              <a:ahLst/>
              <a:cxnLst/>
              <a:rect l="l" t="t" r="r" b="b"/>
              <a:pathLst>
                <a:path w="14003" h="3049" extrusionOk="0">
                  <a:moveTo>
                    <a:pt x="1513" y="0"/>
                  </a:moveTo>
                  <a:cubicBezTo>
                    <a:pt x="679" y="0"/>
                    <a:pt x="1" y="691"/>
                    <a:pt x="1" y="1524"/>
                  </a:cubicBezTo>
                  <a:cubicBezTo>
                    <a:pt x="1" y="2358"/>
                    <a:pt x="679" y="3048"/>
                    <a:pt x="1513" y="3048"/>
                  </a:cubicBezTo>
                  <a:lnTo>
                    <a:pt x="12478" y="3048"/>
                  </a:lnTo>
                  <a:cubicBezTo>
                    <a:pt x="13324" y="3048"/>
                    <a:pt x="14002" y="2358"/>
                    <a:pt x="14002" y="1524"/>
                  </a:cubicBezTo>
                  <a:cubicBezTo>
                    <a:pt x="14002" y="691"/>
                    <a:pt x="13324" y="0"/>
                    <a:pt x="12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7100412" y="2054118"/>
              <a:ext cx="146586" cy="31893"/>
            </a:xfrm>
            <a:custGeom>
              <a:avLst/>
              <a:gdLst/>
              <a:ahLst/>
              <a:cxnLst/>
              <a:rect l="l" t="t" r="r" b="b"/>
              <a:pathLst>
                <a:path w="14014" h="3049" extrusionOk="0">
                  <a:moveTo>
                    <a:pt x="1524" y="1"/>
                  </a:moveTo>
                  <a:cubicBezTo>
                    <a:pt x="691" y="1"/>
                    <a:pt x="0" y="680"/>
                    <a:pt x="0" y="1525"/>
                  </a:cubicBezTo>
                  <a:cubicBezTo>
                    <a:pt x="0" y="2358"/>
                    <a:pt x="691" y="3049"/>
                    <a:pt x="1524" y="3049"/>
                  </a:cubicBezTo>
                  <a:lnTo>
                    <a:pt x="12490" y="3049"/>
                  </a:lnTo>
                  <a:cubicBezTo>
                    <a:pt x="13323" y="3049"/>
                    <a:pt x="14014" y="2358"/>
                    <a:pt x="14014" y="1525"/>
                  </a:cubicBezTo>
                  <a:cubicBezTo>
                    <a:pt x="14014" y="680"/>
                    <a:pt x="13323" y="1"/>
                    <a:pt x="1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8172447" y="2323380"/>
              <a:ext cx="277106" cy="476118"/>
            </a:xfrm>
            <a:custGeom>
              <a:avLst/>
              <a:gdLst/>
              <a:ahLst/>
              <a:cxnLst/>
              <a:rect l="l" t="t" r="r" b="b"/>
              <a:pathLst>
                <a:path w="26492" h="45518" extrusionOk="0">
                  <a:moveTo>
                    <a:pt x="12073" y="0"/>
                  </a:moveTo>
                  <a:cubicBezTo>
                    <a:pt x="5429" y="0"/>
                    <a:pt x="0" y="5441"/>
                    <a:pt x="0" y="12073"/>
                  </a:cubicBezTo>
                  <a:lnTo>
                    <a:pt x="0" y="33457"/>
                  </a:lnTo>
                  <a:cubicBezTo>
                    <a:pt x="0" y="40088"/>
                    <a:pt x="5429" y="45518"/>
                    <a:pt x="12073" y="45518"/>
                  </a:cubicBezTo>
                  <a:lnTo>
                    <a:pt x="14419" y="45518"/>
                  </a:lnTo>
                  <a:cubicBezTo>
                    <a:pt x="21062" y="45518"/>
                    <a:pt x="26492" y="40088"/>
                    <a:pt x="26492" y="33457"/>
                  </a:cubicBezTo>
                  <a:lnTo>
                    <a:pt x="26492" y="12073"/>
                  </a:lnTo>
                  <a:cubicBezTo>
                    <a:pt x="26492" y="5441"/>
                    <a:pt x="21062" y="0"/>
                    <a:pt x="144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8172573" y="2452278"/>
              <a:ext cx="229283" cy="94035"/>
            </a:xfrm>
            <a:custGeom>
              <a:avLst/>
              <a:gdLst/>
              <a:ahLst/>
              <a:cxnLst/>
              <a:rect l="l" t="t" r="r" b="b"/>
              <a:pathLst>
                <a:path w="21920" h="8990" extrusionOk="0">
                  <a:moveTo>
                    <a:pt x="0" y="0"/>
                  </a:moveTo>
                  <a:lnTo>
                    <a:pt x="0" y="8989"/>
                  </a:lnTo>
                  <a:lnTo>
                    <a:pt x="21920" y="8989"/>
                  </a:lnTo>
                  <a:lnTo>
                    <a:pt x="2192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8210679" y="2579681"/>
              <a:ext cx="38242" cy="148208"/>
            </a:xfrm>
            <a:custGeom>
              <a:avLst/>
              <a:gdLst/>
              <a:ahLst/>
              <a:cxnLst/>
              <a:rect l="l" t="t" r="r" b="b"/>
              <a:pathLst>
                <a:path w="3656" h="14169" extrusionOk="0">
                  <a:moveTo>
                    <a:pt x="1822" y="0"/>
                  </a:moveTo>
                  <a:cubicBezTo>
                    <a:pt x="822" y="0"/>
                    <a:pt x="0" y="834"/>
                    <a:pt x="0" y="1834"/>
                  </a:cubicBezTo>
                  <a:lnTo>
                    <a:pt x="0" y="12335"/>
                  </a:lnTo>
                  <a:cubicBezTo>
                    <a:pt x="0" y="13347"/>
                    <a:pt x="822" y="14169"/>
                    <a:pt x="1822" y="14169"/>
                  </a:cubicBezTo>
                  <a:cubicBezTo>
                    <a:pt x="2834" y="14169"/>
                    <a:pt x="3656" y="13347"/>
                    <a:pt x="3656" y="12335"/>
                  </a:cubicBezTo>
                  <a:lnTo>
                    <a:pt x="3656" y="1834"/>
                  </a:lnTo>
                  <a:cubicBezTo>
                    <a:pt x="3656" y="834"/>
                    <a:pt x="2834" y="0"/>
                    <a:pt x="1822"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7013856" y="2350398"/>
              <a:ext cx="269763" cy="463545"/>
            </a:xfrm>
            <a:custGeom>
              <a:avLst/>
              <a:gdLst/>
              <a:ahLst/>
              <a:cxnLst/>
              <a:rect l="l" t="t" r="r" b="b"/>
              <a:pathLst>
                <a:path w="25790" h="44316" extrusionOk="0">
                  <a:moveTo>
                    <a:pt x="11752" y="1"/>
                  </a:moveTo>
                  <a:cubicBezTo>
                    <a:pt x="5287" y="1"/>
                    <a:pt x="0" y="5287"/>
                    <a:pt x="0" y="11752"/>
                  </a:cubicBezTo>
                  <a:lnTo>
                    <a:pt x="0" y="32553"/>
                  </a:lnTo>
                  <a:cubicBezTo>
                    <a:pt x="0" y="39018"/>
                    <a:pt x="5287" y="44316"/>
                    <a:pt x="11752" y="44316"/>
                  </a:cubicBezTo>
                  <a:lnTo>
                    <a:pt x="14038" y="44316"/>
                  </a:lnTo>
                  <a:cubicBezTo>
                    <a:pt x="20503" y="44316"/>
                    <a:pt x="25789" y="39018"/>
                    <a:pt x="25789" y="32553"/>
                  </a:cubicBezTo>
                  <a:lnTo>
                    <a:pt x="25789" y="11752"/>
                  </a:lnTo>
                  <a:cubicBezTo>
                    <a:pt x="25789" y="5287"/>
                    <a:pt x="20503" y="1"/>
                    <a:pt x="14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7013981" y="2475813"/>
              <a:ext cx="223185" cy="91546"/>
            </a:xfrm>
            <a:custGeom>
              <a:avLst/>
              <a:gdLst/>
              <a:ahLst/>
              <a:cxnLst/>
              <a:rect l="l" t="t" r="r" b="b"/>
              <a:pathLst>
                <a:path w="21337" h="8752" extrusionOk="0">
                  <a:moveTo>
                    <a:pt x="0" y="0"/>
                  </a:moveTo>
                  <a:lnTo>
                    <a:pt x="0" y="8752"/>
                  </a:lnTo>
                  <a:lnTo>
                    <a:pt x="21336" y="8752"/>
                  </a:lnTo>
                  <a:lnTo>
                    <a:pt x="21336"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7050968" y="2599858"/>
              <a:ext cx="37248" cy="144222"/>
            </a:xfrm>
            <a:custGeom>
              <a:avLst/>
              <a:gdLst/>
              <a:ahLst/>
              <a:cxnLst/>
              <a:rect l="l" t="t" r="r" b="b"/>
              <a:pathLst>
                <a:path w="3561" h="13788" extrusionOk="0">
                  <a:moveTo>
                    <a:pt x="1786" y="0"/>
                  </a:moveTo>
                  <a:cubicBezTo>
                    <a:pt x="810" y="0"/>
                    <a:pt x="0" y="798"/>
                    <a:pt x="0" y="1786"/>
                  </a:cubicBezTo>
                  <a:lnTo>
                    <a:pt x="0" y="12013"/>
                  </a:lnTo>
                  <a:cubicBezTo>
                    <a:pt x="0" y="12990"/>
                    <a:pt x="810" y="13787"/>
                    <a:pt x="1786" y="13787"/>
                  </a:cubicBezTo>
                  <a:cubicBezTo>
                    <a:pt x="2763" y="13787"/>
                    <a:pt x="3560" y="12990"/>
                    <a:pt x="3560" y="12013"/>
                  </a:cubicBezTo>
                  <a:lnTo>
                    <a:pt x="3560" y="1786"/>
                  </a:lnTo>
                  <a:cubicBezTo>
                    <a:pt x="3560" y="810"/>
                    <a:pt x="2763" y="0"/>
                    <a:pt x="1786"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7258819" y="1969832"/>
              <a:ext cx="439634" cy="717462"/>
            </a:xfrm>
            <a:custGeom>
              <a:avLst/>
              <a:gdLst/>
              <a:ahLst/>
              <a:cxnLst/>
              <a:rect l="l" t="t" r="r" b="b"/>
              <a:pathLst>
                <a:path w="42030" h="68591" extrusionOk="0">
                  <a:moveTo>
                    <a:pt x="7141" y="1"/>
                  </a:moveTo>
                  <a:cubicBezTo>
                    <a:pt x="6448" y="1"/>
                    <a:pt x="5730" y="101"/>
                    <a:pt x="4990" y="320"/>
                  </a:cubicBezTo>
                  <a:cubicBezTo>
                    <a:pt x="3585" y="737"/>
                    <a:pt x="1549" y="1832"/>
                    <a:pt x="1" y="3273"/>
                  </a:cubicBezTo>
                  <a:lnTo>
                    <a:pt x="1" y="68590"/>
                  </a:lnTo>
                  <a:lnTo>
                    <a:pt x="42030" y="68590"/>
                  </a:lnTo>
                  <a:lnTo>
                    <a:pt x="42030" y="30002"/>
                  </a:lnTo>
                  <a:cubicBezTo>
                    <a:pt x="40636" y="30452"/>
                    <a:pt x="39068" y="30666"/>
                    <a:pt x="37458" y="30666"/>
                  </a:cubicBezTo>
                  <a:cubicBezTo>
                    <a:pt x="32934" y="30666"/>
                    <a:pt x="28083" y="28977"/>
                    <a:pt x="25861" y="26097"/>
                  </a:cubicBezTo>
                  <a:cubicBezTo>
                    <a:pt x="21539" y="20477"/>
                    <a:pt x="20932" y="12214"/>
                    <a:pt x="16563" y="6333"/>
                  </a:cubicBezTo>
                  <a:cubicBezTo>
                    <a:pt x="14264" y="3244"/>
                    <a:pt x="11087" y="1"/>
                    <a:pt x="7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7589480" y="1929832"/>
              <a:ext cx="14330" cy="358433"/>
            </a:xfrm>
            <a:custGeom>
              <a:avLst/>
              <a:gdLst/>
              <a:ahLst/>
              <a:cxnLst/>
              <a:rect l="l" t="t" r="r" b="b"/>
              <a:pathLst>
                <a:path w="1370" h="34267" extrusionOk="0">
                  <a:moveTo>
                    <a:pt x="0" y="1"/>
                  </a:moveTo>
                  <a:lnTo>
                    <a:pt x="0" y="34267"/>
                  </a:lnTo>
                  <a:lnTo>
                    <a:pt x="1369" y="34267"/>
                  </a:lnTo>
                  <a:lnTo>
                    <a:pt x="13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7519356" y="1810881"/>
              <a:ext cx="226051" cy="156701"/>
            </a:xfrm>
            <a:custGeom>
              <a:avLst/>
              <a:gdLst/>
              <a:ahLst/>
              <a:cxnLst/>
              <a:rect l="l" t="t" r="r" b="b"/>
              <a:pathLst>
                <a:path w="21611" h="14981" extrusionOk="0">
                  <a:moveTo>
                    <a:pt x="6624" y="0"/>
                  </a:moveTo>
                  <a:cubicBezTo>
                    <a:pt x="4384" y="0"/>
                    <a:pt x="2564" y="748"/>
                    <a:pt x="1703" y="2240"/>
                  </a:cubicBezTo>
                  <a:cubicBezTo>
                    <a:pt x="1" y="5181"/>
                    <a:pt x="2692" y="9932"/>
                    <a:pt x="7728" y="12825"/>
                  </a:cubicBezTo>
                  <a:cubicBezTo>
                    <a:pt x="10215" y="14263"/>
                    <a:pt x="12806" y="14980"/>
                    <a:pt x="14996" y="14980"/>
                  </a:cubicBezTo>
                  <a:cubicBezTo>
                    <a:pt x="17231" y="14980"/>
                    <a:pt x="19048" y="14233"/>
                    <a:pt x="19908" y="12742"/>
                  </a:cubicBezTo>
                  <a:cubicBezTo>
                    <a:pt x="21611" y="9789"/>
                    <a:pt x="18920" y="5050"/>
                    <a:pt x="13895" y="2145"/>
                  </a:cubicBezTo>
                  <a:cubicBezTo>
                    <a:pt x="11405" y="715"/>
                    <a:pt x="8814" y="0"/>
                    <a:pt x="66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7561698" y="1810892"/>
              <a:ext cx="168396" cy="109537"/>
            </a:xfrm>
            <a:custGeom>
              <a:avLst/>
              <a:gdLst/>
              <a:ahLst/>
              <a:cxnLst/>
              <a:rect l="l" t="t" r="r" b="b"/>
              <a:pathLst>
                <a:path w="16099" h="10472" extrusionOk="0">
                  <a:moveTo>
                    <a:pt x="2588" y="0"/>
                  </a:moveTo>
                  <a:cubicBezTo>
                    <a:pt x="2096" y="0"/>
                    <a:pt x="1625" y="36"/>
                    <a:pt x="1180" y="108"/>
                  </a:cubicBezTo>
                  <a:cubicBezTo>
                    <a:pt x="1" y="3728"/>
                    <a:pt x="3620" y="7800"/>
                    <a:pt x="6883" y="9383"/>
                  </a:cubicBezTo>
                  <a:cubicBezTo>
                    <a:pt x="8429" y="10135"/>
                    <a:pt x="9913" y="10471"/>
                    <a:pt x="11316" y="10471"/>
                  </a:cubicBezTo>
                  <a:cubicBezTo>
                    <a:pt x="13046" y="10471"/>
                    <a:pt x="14652" y="9960"/>
                    <a:pt x="16098" y="9086"/>
                  </a:cubicBezTo>
                  <a:cubicBezTo>
                    <a:pt x="15348" y="6657"/>
                    <a:pt x="13086" y="4025"/>
                    <a:pt x="9847" y="2144"/>
                  </a:cubicBezTo>
                  <a:cubicBezTo>
                    <a:pt x="7368" y="715"/>
                    <a:pt x="4777" y="0"/>
                    <a:pt x="2588" y="0"/>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7610526" y="1846268"/>
              <a:ext cx="63021" cy="71620"/>
            </a:xfrm>
            <a:custGeom>
              <a:avLst/>
              <a:gdLst/>
              <a:ahLst/>
              <a:cxnLst/>
              <a:rect l="l" t="t" r="r" b="b"/>
              <a:pathLst>
                <a:path w="6025" h="6847" extrusionOk="0">
                  <a:moveTo>
                    <a:pt x="5322" y="0"/>
                  </a:moveTo>
                  <a:lnTo>
                    <a:pt x="0" y="6263"/>
                  </a:lnTo>
                  <a:lnTo>
                    <a:pt x="691" y="6847"/>
                  </a:lnTo>
                  <a:lnTo>
                    <a:pt x="6025" y="584"/>
                  </a:lnTo>
                  <a:lnTo>
                    <a:pt x="5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7293201" y="2307313"/>
              <a:ext cx="214963" cy="23922"/>
            </a:xfrm>
            <a:custGeom>
              <a:avLst/>
              <a:gdLst/>
              <a:ahLst/>
              <a:cxnLst/>
              <a:rect l="l" t="t" r="r" b="b"/>
              <a:pathLst>
                <a:path w="20551" h="2287" extrusionOk="0">
                  <a:moveTo>
                    <a:pt x="0" y="0"/>
                  </a:moveTo>
                  <a:lnTo>
                    <a:pt x="0" y="2286"/>
                  </a:lnTo>
                  <a:lnTo>
                    <a:pt x="20550" y="2286"/>
                  </a:lnTo>
                  <a:lnTo>
                    <a:pt x="2055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7295565" y="2376684"/>
              <a:ext cx="215089" cy="23922"/>
            </a:xfrm>
            <a:custGeom>
              <a:avLst/>
              <a:gdLst/>
              <a:ahLst/>
              <a:cxnLst/>
              <a:rect l="l" t="t" r="r" b="b"/>
              <a:pathLst>
                <a:path w="20563" h="2287" extrusionOk="0">
                  <a:moveTo>
                    <a:pt x="0" y="0"/>
                  </a:moveTo>
                  <a:lnTo>
                    <a:pt x="0" y="2286"/>
                  </a:lnTo>
                  <a:lnTo>
                    <a:pt x="20562" y="2286"/>
                  </a:lnTo>
                  <a:lnTo>
                    <a:pt x="20562"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7295565" y="2448293"/>
              <a:ext cx="215089" cy="23922"/>
            </a:xfrm>
            <a:custGeom>
              <a:avLst/>
              <a:gdLst/>
              <a:ahLst/>
              <a:cxnLst/>
              <a:rect l="l" t="t" r="r" b="b"/>
              <a:pathLst>
                <a:path w="20563" h="2287" extrusionOk="0">
                  <a:moveTo>
                    <a:pt x="0" y="0"/>
                  </a:moveTo>
                  <a:lnTo>
                    <a:pt x="0" y="2286"/>
                  </a:lnTo>
                  <a:lnTo>
                    <a:pt x="20562" y="2286"/>
                  </a:lnTo>
                  <a:lnTo>
                    <a:pt x="20562"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7295565" y="2529609"/>
              <a:ext cx="215089" cy="23807"/>
            </a:xfrm>
            <a:custGeom>
              <a:avLst/>
              <a:gdLst/>
              <a:ahLst/>
              <a:cxnLst/>
              <a:rect l="l" t="t" r="r" b="b"/>
              <a:pathLst>
                <a:path w="20563" h="2276" extrusionOk="0">
                  <a:moveTo>
                    <a:pt x="0" y="1"/>
                  </a:moveTo>
                  <a:lnTo>
                    <a:pt x="0" y="2275"/>
                  </a:lnTo>
                  <a:lnTo>
                    <a:pt x="20562" y="2275"/>
                  </a:lnTo>
                  <a:lnTo>
                    <a:pt x="20562"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7599563" y="2560246"/>
              <a:ext cx="37123" cy="144233"/>
            </a:xfrm>
            <a:custGeom>
              <a:avLst/>
              <a:gdLst/>
              <a:ahLst/>
              <a:cxnLst/>
              <a:rect l="l" t="t" r="r" b="b"/>
              <a:pathLst>
                <a:path w="3549" h="13789" extrusionOk="0">
                  <a:moveTo>
                    <a:pt x="1774" y="1"/>
                  </a:moveTo>
                  <a:cubicBezTo>
                    <a:pt x="798" y="1"/>
                    <a:pt x="0" y="799"/>
                    <a:pt x="0" y="1775"/>
                  </a:cubicBezTo>
                  <a:lnTo>
                    <a:pt x="0" y="12002"/>
                  </a:lnTo>
                  <a:cubicBezTo>
                    <a:pt x="0" y="12979"/>
                    <a:pt x="798" y="13788"/>
                    <a:pt x="1774" y="13788"/>
                  </a:cubicBezTo>
                  <a:cubicBezTo>
                    <a:pt x="2751" y="13788"/>
                    <a:pt x="3549" y="12979"/>
                    <a:pt x="3549" y="12002"/>
                  </a:cubicBezTo>
                  <a:lnTo>
                    <a:pt x="3549" y="1775"/>
                  </a:lnTo>
                  <a:cubicBezTo>
                    <a:pt x="3549" y="799"/>
                    <a:pt x="2751" y="1"/>
                    <a:pt x="1774"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6841736" y="1715570"/>
              <a:ext cx="58545" cy="309323"/>
            </a:xfrm>
            <a:custGeom>
              <a:avLst/>
              <a:gdLst/>
              <a:ahLst/>
              <a:cxnLst/>
              <a:rect l="l" t="t" r="r" b="b"/>
              <a:pathLst>
                <a:path w="5597" h="29572" extrusionOk="0">
                  <a:moveTo>
                    <a:pt x="794" y="0"/>
                  </a:moveTo>
                  <a:cubicBezTo>
                    <a:pt x="493" y="0"/>
                    <a:pt x="191" y="215"/>
                    <a:pt x="191" y="601"/>
                  </a:cubicBezTo>
                  <a:lnTo>
                    <a:pt x="1" y="29462"/>
                  </a:lnTo>
                  <a:cubicBezTo>
                    <a:pt x="135" y="29537"/>
                    <a:pt x="279" y="29572"/>
                    <a:pt x="421" y="29572"/>
                  </a:cubicBezTo>
                  <a:cubicBezTo>
                    <a:pt x="799" y="29572"/>
                    <a:pt x="1162" y="29327"/>
                    <a:pt x="1275" y="28938"/>
                  </a:cubicBezTo>
                  <a:lnTo>
                    <a:pt x="5454" y="14996"/>
                  </a:lnTo>
                  <a:cubicBezTo>
                    <a:pt x="5597" y="14496"/>
                    <a:pt x="5597" y="13960"/>
                    <a:pt x="5442" y="13460"/>
                  </a:cubicBezTo>
                  <a:lnTo>
                    <a:pt x="1358" y="423"/>
                  </a:lnTo>
                  <a:cubicBezTo>
                    <a:pt x="1269" y="134"/>
                    <a:pt x="1032" y="0"/>
                    <a:pt x="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6607140" y="2040123"/>
              <a:ext cx="242965" cy="126263"/>
            </a:xfrm>
            <a:custGeom>
              <a:avLst/>
              <a:gdLst/>
              <a:ahLst/>
              <a:cxnLst/>
              <a:rect l="l" t="t" r="r" b="b"/>
              <a:pathLst>
                <a:path w="23228" h="12071" extrusionOk="0">
                  <a:moveTo>
                    <a:pt x="22549" y="0"/>
                  </a:moveTo>
                  <a:cubicBezTo>
                    <a:pt x="22469" y="0"/>
                    <a:pt x="22384" y="20"/>
                    <a:pt x="22298" y="65"/>
                  </a:cubicBezTo>
                  <a:lnTo>
                    <a:pt x="21" y="11328"/>
                  </a:lnTo>
                  <a:cubicBezTo>
                    <a:pt x="0" y="11742"/>
                    <a:pt x="337" y="12070"/>
                    <a:pt x="748" y="12070"/>
                  </a:cubicBezTo>
                  <a:cubicBezTo>
                    <a:pt x="798" y="12070"/>
                    <a:pt x="850" y="12065"/>
                    <a:pt x="902" y="12055"/>
                  </a:cubicBezTo>
                  <a:lnTo>
                    <a:pt x="13190" y="9602"/>
                  </a:lnTo>
                  <a:cubicBezTo>
                    <a:pt x="13630" y="9507"/>
                    <a:pt x="14047" y="9292"/>
                    <a:pt x="14368" y="8983"/>
                  </a:cubicBezTo>
                  <a:lnTo>
                    <a:pt x="22869" y="851"/>
                  </a:lnTo>
                  <a:cubicBezTo>
                    <a:pt x="23228" y="513"/>
                    <a:pt x="22954" y="0"/>
                    <a:pt x="225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6841736" y="1761709"/>
              <a:ext cx="58545" cy="263184"/>
            </a:xfrm>
            <a:custGeom>
              <a:avLst/>
              <a:gdLst/>
              <a:ahLst/>
              <a:cxnLst/>
              <a:rect l="l" t="t" r="r" b="b"/>
              <a:pathLst>
                <a:path w="5597" h="25161" extrusionOk="0">
                  <a:moveTo>
                    <a:pt x="2608" y="0"/>
                  </a:moveTo>
                  <a:cubicBezTo>
                    <a:pt x="1834" y="1667"/>
                    <a:pt x="2287" y="3798"/>
                    <a:pt x="2692" y="5525"/>
                  </a:cubicBezTo>
                  <a:cubicBezTo>
                    <a:pt x="3132" y="7394"/>
                    <a:pt x="3823" y="9263"/>
                    <a:pt x="3954" y="11192"/>
                  </a:cubicBezTo>
                  <a:cubicBezTo>
                    <a:pt x="4168" y="14514"/>
                    <a:pt x="2430" y="17181"/>
                    <a:pt x="37" y="19157"/>
                  </a:cubicBezTo>
                  <a:lnTo>
                    <a:pt x="1" y="25051"/>
                  </a:lnTo>
                  <a:cubicBezTo>
                    <a:pt x="135" y="25126"/>
                    <a:pt x="279" y="25161"/>
                    <a:pt x="421" y="25161"/>
                  </a:cubicBezTo>
                  <a:cubicBezTo>
                    <a:pt x="799" y="25161"/>
                    <a:pt x="1162" y="24916"/>
                    <a:pt x="1275" y="24527"/>
                  </a:cubicBezTo>
                  <a:lnTo>
                    <a:pt x="5454" y="10585"/>
                  </a:lnTo>
                  <a:cubicBezTo>
                    <a:pt x="5597" y="10085"/>
                    <a:pt x="5597" y="9549"/>
                    <a:pt x="5442" y="9049"/>
                  </a:cubicBezTo>
                  <a:lnTo>
                    <a:pt x="2608"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6607140" y="2065331"/>
              <a:ext cx="222285" cy="101054"/>
            </a:xfrm>
            <a:custGeom>
              <a:avLst/>
              <a:gdLst/>
              <a:ahLst/>
              <a:cxnLst/>
              <a:rect l="l" t="t" r="r" b="b"/>
              <a:pathLst>
                <a:path w="21251" h="9661" extrusionOk="0">
                  <a:moveTo>
                    <a:pt x="21250" y="1"/>
                  </a:moveTo>
                  <a:cubicBezTo>
                    <a:pt x="19500" y="1286"/>
                    <a:pt x="16297" y="2013"/>
                    <a:pt x="15178" y="2679"/>
                  </a:cubicBezTo>
                  <a:cubicBezTo>
                    <a:pt x="14452" y="3120"/>
                    <a:pt x="14047" y="3822"/>
                    <a:pt x="13416" y="4358"/>
                  </a:cubicBezTo>
                  <a:cubicBezTo>
                    <a:pt x="12904" y="4799"/>
                    <a:pt x="12261" y="5084"/>
                    <a:pt x="11642" y="5335"/>
                  </a:cubicBezTo>
                  <a:cubicBezTo>
                    <a:pt x="10118" y="5977"/>
                    <a:pt x="8570" y="6656"/>
                    <a:pt x="6903" y="6704"/>
                  </a:cubicBezTo>
                  <a:cubicBezTo>
                    <a:pt x="6812" y="6707"/>
                    <a:pt x="6721" y="6708"/>
                    <a:pt x="6630" y="6708"/>
                  </a:cubicBezTo>
                  <a:cubicBezTo>
                    <a:pt x="6000" y="6708"/>
                    <a:pt x="5389" y="6637"/>
                    <a:pt x="4796" y="6501"/>
                  </a:cubicBezTo>
                  <a:lnTo>
                    <a:pt x="21" y="8918"/>
                  </a:lnTo>
                  <a:cubicBezTo>
                    <a:pt x="0" y="9332"/>
                    <a:pt x="337" y="9660"/>
                    <a:pt x="748" y="9660"/>
                  </a:cubicBezTo>
                  <a:cubicBezTo>
                    <a:pt x="798" y="9660"/>
                    <a:pt x="850" y="9655"/>
                    <a:pt x="902" y="9645"/>
                  </a:cubicBezTo>
                  <a:lnTo>
                    <a:pt x="13190" y="7192"/>
                  </a:lnTo>
                  <a:cubicBezTo>
                    <a:pt x="13630" y="7097"/>
                    <a:pt x="14047" y="6882"/>
                    <a:pt x="14380" y="6573"/>
                  </a:cubicBezTo>
                  <a:lnTo>
                    <a:pt x="21250"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6876485" y="2025981"/>
              <a:ext cx="13462" cy="729188"/>
            </a:xfrm>
            <a:custGeom>
              <a:avLst/>
              <a:gdLst/>
              <a:ahLst/>
              <a:cxnLst/>
              <a:rect l="l" t="t" r="r" b="b"/>
              <a:pathLst>
                <a:path w="1287" h="69712" extrusionOk="0">
                  <a:moveTo>
                    <a:pt x="644" y="0"/>
                  </a:moveTo>
                  <a:cubicBezTo>
                    <a:pt x="287" y="0"/>
                    <a:pt x="1" y="286"/>
                    <a:pt x="1" y="643"/>
                  </a:cubicBezTo>
                  <a:lnTo>
                    <a:pt x="1" y="69068"/>
                  </a:lnTo>
                  <a:cubicBezTo>
                    <a:pt x="1" y="69425"/>
                    <a:pt x="287" y="69711"/>
                    <a:pt x="644" y="69711"/>
                  </a:cubicBezTo>
                  <a:cubicBezTo>
                    <a:pt x="1001" y="69711"/>
                    <a:pt x="1287" y="69425"/>
                    <a:pt x="1287" y="69068"/>
                  </a:cubicBezTo>
                  <a:lnTo>
                    <a:pt x="1287" y="643"/>
                  </a:lnTo>
                  <a:cubicBezTo>
                    <a:pt x="1287" y="286"/>
                    <a:pt x="1001"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6842866" y="2010280"/>
              <a:ext cx="105364" cy="58304"/>
            </a:xfrm>
            <a:custGeom>
              <a:avLst/>
              <a:gdLst/>
              <a:ahLst/>
              <a:cxnLst/>
              <a:rect l="l" t="t" r="r" b="b"/>
              <a:pathLst>
                <a:path w="10073" h="5574" extrusionOk="0">
                  <a:moveTo>
                    <a:pt x="2786" y="1"/>
                  </a:moveTo>
                  <a:cubicBezTo>
                    <a:pt x="1250" y="1"/>
                    <a:pt x="0" y="1251"/>
                    <a:pt x="0" y="2787"/>
                  </a:cubicBezTo>
                  <a:cubicBezTo>
                    <a:pt x="0" y="4323"/>
                    <a:pt x="1250" y="5573"/>
                    <a:pt x="2786" y="5573"/>
                  </a:cubicBezTo>
                  <a:lnTo>
                    <a:pt x="7287" y="5573"/>
                  </a:lnTo>
                  <a:cubicBezTo>
                    <a:pt x="8823" y="5573"/>
                    <a:pt x="10073" y="4323"/>
                    <a:pt x="10073" y="2787"/>
                  </a:cubicBezTo>
                  <a:cubicBezTo>
                    <a:pt x="10073" y="1251"/>
                    <a:pt x="8823" y="1"/>
                    <a:pt x="7287" y="1"/>
                  </a:cubicBez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6815838" y="2010165"/>
              <a:ext cx="65145" cy="60658"/>
            </a:xfrm>
            <a:custGeom>
              <a:avLst/>
              <a:gdLst/>
              <a:ahLst/>
              <a:cxnLst/>
              <a:rect l="l" t="t" r="r" b="b"/>
              <a:pathLst>
                <a:path w="6228" h="5799" extrusionOk="0">
                  <a:moveTo>
                    <a:pt x="3120" y="0"/>
                  </a:moveTo>
                  <a:cubicBezTo>
                    <a:pt x="1393" y="0"/>
                    <a:pt x="0" y="1298"/>
                    <a:pt x="0" y="2905"/>
                  </a:cubicBezTo>
                  <a:cubicBezTo>
                    <a:pt x="0" y="4501"/>
                    <a:pt x="1393" y="5798"/>
                    <a:pt x="3120" y="5798"/>
                  </a:cubicBezTo>
                  <a:cubicBezTo>
                    <a:pt x="4834" y="5798"/>
                    <a:pt x="6227" y="4501"/>
                    <a:pt x="6227" y="2905"/>
                  </a:cubicBezTo>
                  <a:cubicBezTo>
                    <a:pt x="6227" y="1298"/>
                    <a:pt x="4834" y="0"/>
                    <a:pt x="31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6846224" y="2037183"/>
              <a:ext cx="102006" cy="14581"/>
            </a:xfrm>
            <a:custGeom>
              <a:avLst/>
              <a:gdLst/>
              <a:ahLst/>
              <a:cxnLst/>
              <a:rect l="l" t="t" r="r" b="b"/>
              <a:pathLst>
                <a:path w="9752" h="1394" extrusionOk="0">
                  <a:moveTo>
                    <a:pt x="691" y="1"/>
                  </a:moveTo>
                  <a:cubicBezTo>
                    <a:pt x="310" y="1"/>
                    <a:pt x="1" y="310"/>
                    <a:pt x="1" y="691"/>
                  </a:cubicBezTo>
                  <a:cubicBezTo>
                    <a:pt x="1" y="1072"/>
                    <a:pt x="310" y="1394"/>
                    <a:pt x="691" y="1394"/>
                  </a:cubicBezTo>
                  <a:lnTo>
                    <a:pt x="9061" y="1394"/>
                  </a:lnTo>
                  <a:cubicBezTo>
                    <a:pt x="9442" y="1394"/>
                    <a:pt x="9752" y="1072"/>
                    <a:pt x="9752" y="691"/>
                  </a:cubicBezTo>
                  <a:cubicBezTo>
                    <a:pt x="9752" y="310"/>
                    <a:pt x="9442" y="1"/>
                    <a:pt x="90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6862165" y="2042790"/>
              <a:ext cx="237003" cy="137016"/>
            </a:xfrm>
            <a:custGeom>
              <a:avLst/>
              <a:gdLst/>
              <a:ahLst/>
              <a:cxnLst/>
              <a:rect l="l" t="t" r="r" b="b"/>
              <a:pathLst>
                <a:path w="22658" h="13099" extrusionOk="0">
                  <a:moveTo>
                    <a:pt x="723" y="0"/>
                  </a:moveTo>
                  <a:cubicBezTo>
                    <a:pt x="328" y="0"/>
                    <a:pt x="1" y="303"/>
                    <a:pt x="1" y="703"/>
                  </a:cubicBezTo>
                  <a:lnTo>
                    <a:pt x="21718" y="13026"/>
                  </a:lnTo>
                  <a:cubicBezTo>
                    <a:pt x="21808" y="13076"/>
                    <a:pt x="21898" y="13099"/>
                    <a:pt x="21983" y="13099"/>
                  </a:cubicBezTo>
                  <a:cubicBezTo>
                    <a:pt x="22378" y="13099"/>
                    <a:pt x="22658" y="12617"/>
                    <a:pt x="22325" y="12264"/>
                  </a:cubicBezTo>
                  <a:lnTo>
                    <a:pt x="14229" y="3739"/>
                  </a:lnTo>
                  <a:cubicBezTo>
                    <a:pt x="13919" y="3406"/>
                    <a:pt x="13514" y="3168"/>
                    <a:pt x="13074" y="3060"/>
                  </a:cubicBezTo>
                  <a:lnTo>
                    <a:pt x="917" y="24"/>
                  </a:lnTo>
                  <a:cubicBezTo>
                    <a:pt x="851" y="8"/>
                    <a:pt x="786" y="0"/>
                    <a:pt x="7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6898283" y="2049641"/>
              <a:ext cx="200884" cy="130164"/>
            </a:xfrm>
            <a:custGeom>
              <a:avLst/>
              <a:gdLst/>
              <a:ahLst/>
              <a:cxnLst/>
              <a:rect l="l" t="t" r="r" b="b"/>
              <a:pathLst>
                <a:path w="19205" h="12444" extrusionOk="0">
                  <a:moveTo>
                    <a:pt x="0" y="0"/>
                  </a:moveTo>
                  <a:cubicBezTo>
                    <a:pt x="524" y="1786"/>
                    <a:pt x="2310" y="2501"/>
                    <a:pt x="4227" y="2905"/>
                  </a:cubicBezTo>
                  <a:cubicBezTo>
                    <a:pt x="6549" y="3382"/>
                    <a:pt x="8859" y="3620"/>
                    <a:pt x="10811" y="5084"/>
                  </a:cubicBezTo>
                  <a:cubicBezTo>
                    <a:pt x="12395" y="6287"/>
                    <a:pt x="13073" y="7835"/>
                    <a:pt x="13204" y="9502"/>
                  </a:cubicBezTo>
                  <a:lnTo>
                    <a:pt x="18265" y="12371"/>
                  </a:lnTo>
                  <a:cubicBezTo>
                    <a:pt x="18355" y="12421"/>
                    <a:pt x="18445" y="12444"/>
                    <a:pt x="18530" y="12444"/>
                  </a:cubicBezTo>
                  <a:cubicBezTo>
                    <a:pt x="18925" y="12444"/>
                    <a:pt x="19205" y="11962"/>
                    <a:pt x="18872" y="11609"/>
                  </a:cubicBezTo>
                  <a:lnTo>
                    <a:pt x="10776" y="3084"/>
                  </a:lnTo>
                  <a:cubicBezTo>
                    <a:pt x="10466" y="2751"/>
                    <a:pt x="10061" y="2513"/>
                    <a:pt x="9621" y="2405"/>
                  </a:cubicBezTo>
                  <a:lnTo>
                    <a:pt x="0" y="0"/>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5475671" y="2683789"/>
              <a:ext cx="3402418" cy="160425"/>
            </a:xfrm>
            <a:custGeom>
              <a:avLst/>
              <a:gdLst/>
              <a:ahLst/>
              <a:cxnLst/>
              <a:rect l="l" t="t" r="r" b="b"/>
              <a:pathLst>
                <a:path w="325279" h="15337" extrusionOk="0">
                  <a:moveTo>
                    <a:pt x="0" y="1"/>
                  </a:moveTo>
                  <a:lnTo>
                    <a:pt x="0" y="620"/>
                  </a:lnTo>
                  <a:cubicBezTo>
                    <a:pt x="0" y="8704"/>
                    <a:pt x="5096" y="15336"/>
                    <a:pt x="11323" y="15336"/>
                  </a:cubicBezTo>
                  <a:lnTo>
                    <a:pt x="313968" y="15336"/>
                  </a:lnTo>
                  <a:cubicBezTo>
                    <a:pt x="320183" y="15336"/>
                    <a:pt x="325279" y="8704"/>
                    <a:pt x="325279" y="620"/>
                  </a:cubicBezTo>
                  <a:lnTo>
                    <a:pt x="325279" y="1"/>
                  </a:ln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7813648" y="362014"/>
              <a:ext cx="510124" cy="264900"/>
            </a:xfrm>
            <a:custGeom>
              <a:avLst/>
              <a:gdLst/>
              <a:ahLst/>
              <a:cxnLst/>
              <a:rect l="l" t="t" r="r" b="b"/>
              <a:pathLst>
                <a:path w="48769" h="25325" extrusionOk="0">
                  <a:moveTo>
                    <a:pt x="24372" y="0"/>
                  </a:moveTo>
                  <a:cubicBezTo>
                    <a:pt x="20705" y="0"/>
                    <a:pt x="17419" y="1607"/>
                    <a:pt x="15169" y="4155"/>
                  </a:cubicBezTo>
                  <a:cubicBezTo>
                    <a:pt x="13866" y="5635"/>
                    <a:pt x="12000" y="6408"/>
                    <a:pt x="10045" y="6408"/>
                  </a:cubicBezTo>
                  <a:cubicBezTo>
                    <a:pt x="9892" y="6408"/>
                    <a:pt x="9739" y="6403"/>
                    <a:pt x="9585" y="6394"/>
                  </a:cubicBezTo>
                  <a:cubicBezTo>
                    <a:pt x="9406" y="6382"/>
                    <a:pt x="9216" y="6370"/>
                    <a:pt x="9037" y="6370"/>
                  </a:cubicBezTo>
                  <a:cubicBezTo>
                    <a:pt x="4048" y="6370"/>
                    <a:pt x="0" y="10418"/>
                    <a:pt x="0" y="15395"/>
                  </a:cubicBezTo>
                  <a:cubicBezTo>
                    <a:pt x="0" y="20372"/>
                    <a:pt x="4048" y="24408"/>
                    <a:pt x="9037" y="24408"/>
                  </a:cubicBezTo>
                  <a:cubicBezTo>
                    <a:pt x="10204" y="24408"/>
                    <a:pt x="11335" y="24182"/>
                    <a:pt x="12359" y="23777"/>
                  </a:cubicBezTo>
                  <a:cubicBezTo>
                    <a:pt x="13593" y="23285"/>
                    <a:pt x="14893" y="23063"/>
                    <a:pt x="16201" y="23063"/>
                  </a:cubicBezTo>
                  <a:cubicBezTo>
                    <a:pt x="17619" y="23063"/>
                    <a:pt x="19045" y="23324"/>
                    <a:pt x="20408" y="23789"/>
                  </a:cubicBezTo>
                  <a:cubicBezTo>
                    <a:pt x="21646" y="24217"/>
                    <a:pt x="22979" y="24444"/>
                    <a:pt x="24372" y="24444"/>
                  </a:cubicBezTo>
                  <a:cubicBezTo>
                    <a:pt x="25265" y="24444"/>
                    <a:pt x="26135" y="24348"/>
                    <a:pt x="26980" y="24170"/>
                  </a:cubicBezTo>
                  <a:cubicBezTo>
                    <a:pt x="27470" y="24062"/>
                    <a:pt x="27967" y="24009"/>
                    <a:pt x="28462" y="24009"/>
                  </a:cubicBezTo>
                  <a:cubicBezTo>
                    <a:pt x="29447" y="24009"/>
                    <a:pt x="30427" y="24218"/>
                    <a:pt x="31338" y="24622"/>
                  </a:cubicBezTo>
                  <a:cubicBezTo>
                    <a:pt x="32338" y="25075"/>
                    <a:pt x="33457" y="25325"/>
                    <a:pt x="34624" y="25325"/>
                  </a:cubicBezTo>
                  <a:cubicBezTo>
                    <a:pt x="36279" y="25325"/>
                    <a:pt x="37815" y="24825"/>
                    <a:pt x="39100" y="23967"/>
                  </a:cubicBezTo>
                  <a:cubicBezTo>
                    <a:pt x="39941" y="23407"/>
                    <a:pt x="40926" y="23131"/>
                    <a:pt x="41923" y="23131"/>
                  </a:cubicBezTo>
                  <a:cubicBezTo>
                    <a:pt x="42325" y="23131"/>
                    <a:pt x="42728" y="23176"/>
                    <a:pt x="43125" y="23265"/>
                  </a:cubicBezTo>
                  <a:cubicBezTo>
                    <a:pt x="43434" y="23336"/>
                    <a:pt x="43756" y="23372"/>
                    <a:pt x="44077" y="23372"/>
                  </a:cubicBezTo>
                  <a:cubicBezTo>
                    <a:pt x="46697" y="23372"/>
                    <a:pt x="48768" y="21110"/>
                    <a:pt x="48483" y="18455"/>
                  </a:cubicBezTo>
                  <a:cubicBezTo>
                    <a:pt x="48256" y="16478"/>
                    <a:pt x="46685" y="14859"/>
                    <a:pt x="44720" y="14585"/>
                  </a:cubicBezTo>
                  <a:cubicBezTo>
                    <a:pt x="44696" y="14573"/>
                    <a:pt x="44673" y="14573"/>
                    <a:pt x="44649" y="14573"/>
                  </a:cubicBezTo>
                  <a:cubicBezTo>
                    <a:pt x="43232" y="14395"/>
                    <a:pt x="41982" y="13657"/>
                    <a:pt x="41136" y="12514"/>
                  </a:cubicBezTo>
                  <a:cubicBezTo>
                    <a:pt x="40398" y="11513"/>
                    <a:pt x="39434" y="10680"/>
                    <a:pt x="38327" y="10108"/>
                  </a:cubicBezTo>
                  <a:cubicBezTo>
                    <a:pt x="37029" y="9442"/>
                    <a:pt x="36052" y="8299"/>
                    <a:pt x="35433" y="6977"/>
                  </a:cubicBezTo>
                  <a:cubicBezTo>
                    <a:pt x="33469" y="2858"/>
                    <a:pt x="29254" y="0"/>
                    <a:pt x="24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6"/>
          <p:cNvSpPr txBox="1">
            <a:spLocks noGrp="1"/>
          </p:cNvSpPr>
          <p:nvPr>
            <p:ph type="title" idx="2"/>
          </p:nvPr>
        </p:nvSpPr>
        <p:spPr>
          <a:xfrm>
            <a:off x="1489925" y="1220113"/>
            <a:ext cx="1132200" cy="13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507" name="Google Shape;507;p36"/>
          <p:cNvSpPr txBox="1">
            <a:spLocks noGrp="1"/>
          </p:cNvSpPr>
          <p:nvPr>
            <p:ph type="title"/>
          </p:nvPr>
        </p:nvSpPr>
        <p:spPr>
          <a:xfrm>
            <a:off x="1489925" y="2573725"/>
            <a:ext cx="2288400" cy="77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SECTION</a:t>
            </a:r>
            <a:endParaRPr/>
          </a:p>
        </p:txBody>
      </p:sp>
      <p:sp>
        <p:nvSpPr>
          <p:cNvPr id="508" name="Google Shape;508;p36"/>
          <p:cNvSpPr txBox="1">
            <a:spLocks noGrp="1"/>
          </p:cNvSpPr>
          <p:nvPr>
            <p:ph type="subTitle" idx="1"/>
          </p:nvPr>
        </p:nvSpPr>
        <p:spPr>
          <a:xfrm>
            <a:off x="1489925" y="3205500"/>
            <a:ext cx="2452200" cy="62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enter a subtitle here if you need it</a:t>
            </a:r>
            <a:endParaRPr/>
          </a:p>
          <a:p>
            <a:pPr marL="0" lvl="0" indent="0" algn="l" rtl="0">
              <a:spcBef>
                <a:spcPts val="1600"/>
              </a:spcBef>
              <a:spcAft>
                <a:spcPts val="1600"/>
              </a:spcAft>
              <a:buNone/>
            </a:pPr>
            <a:endParaRPr/>
          </a:p>
        </p:txBody>
      </p:sp>
      <p:grpSp>
        <p:nvGrpSpPr>
          <p:cNvPr id="509" name="Google Shape;509;p36"/>
          <p:cNvGrpSpPr/>
          <p:nvPr/>
        </p:nvGrpSpPr>
        <p:grpSpPr>
          <a:xfrm>
            <a:off x="4584851" y="798716"/>
            <a:ext cx="3692747" cy="3689803"/>
            <a:chOff x="1736800" y="621675"/>
            <a:chExt cx="4451775" cy="4448225"/>
          </a:xfrm>
        </p:grpSpPr>
        <p:sp>
          <p:nvSpPr>
            <p:cNvPr id="510" name="Google Shape;510;p36"/>
            <p:cNvSpPr/>
            <p:nvPr/>
          </p:nvSpPr>
          <p:spPr>
            <a:xfrm>
              <a:off x="2950350" y="621675"/>
              <a:ext cx="3168575" cy="3683275"/>
            </a:xfrm>
            <a:custGeom>
              <a:avLst/>
              <a:gdLst/>
              <a:ahLst/>
              <a:cxnLst/>
              <a:rect l="l" t="t" r="r" b="b"/>
              <a:pathLst>
                <a:path w="126743" h="147331" extrusionOk="0">
                  <a:moveTo>
                    <a:pt x="30909" y="1"/>
                  </a:moveTo>
                  <a:cubicBezTo>
                    <a:pt x="27620" y="1"/>
                    <a:pt x="24316" y="644"/>
                    <a:pt x="21289" y="1809"/>
                  </a:cubicBezTo>
                  <a:cubicBezTo>
                    <a:pt x="4585" y="8250"/>
                    <a:pt x="1894" y="30443"/>
                    <a:pt x="798" y="45838"/>
                  </a:cubicBezTo>
                  <a:cubicBezTo>
                    <a:pt x="1" y="56970"/>
                    <a:pt x="1763" y="68353"/>
                    <a:pt x="4573" y="79104"/>
                  </a:cubicBezTo>
                  <a:cubicBezTo>
                    <a:pt x="7252" y="89391"/>
                    <a:pt x="10919" y="99821"/>
                    <a:pt x="16872" y="108703"/>
                  </a:cubicBezTo>
                  <a:cubicBezTo>
                    <a:pt x="24516" y="120121"/>
                    <a:pt x="36208" y="129717"/>
                    <a:pt x="48257" y="136075"/>
                  </a:cubicBezTo>
                  <a:cubicBezTo>
                    <a:pt x="59206" y="141857"/>
                    <a:pt x="71298" y="147331"/>
                    <a:pt x="83763" y="147331"/>
                  </a:cubicBezTo>
                  <a:cubicBezTo>
                    <a:pt x="86980" y="147331"/>
                    <a:pt x="90223" y="146966"/>
                    <a:pt x="93477" y="146148"/>
                  </a:cubicBezTo>
                  <a:cubicBezTo>
                    <a:pt x="118670" y="139814"/>
                    <a:pt x="126743" y="111060"/>
                    <a:pt x="120778" y="88522"/>
                  </a:cubicBezTo>
                  <a:cubicBezTo>
                    <a:pt x="114622" y="65245"/>
                    <a:pt x="94334" y="48767"/>
                    <a:pt x="73177" y="39278"/>
                  </a:cubicBezTo>
                  <a:cubicBezTo>
                    <a:pt x="67581" y="36765"/>
                    <a:pt x="60175" y="33920"/>
                    <a:pt x="55924" y="29312"/>
                  </a:cubicBezTo>
                  <a:cubicBezTo>
                    <a:pt x="52436" y="25526"/>
                    <a:pt x="52436" y="20359"/>
                    <a:pt x="51233" y="15632"/>
                  </a:cubicBezTo>
                  <a:cubicBezTo>
                    <a:pt x="49995" y="10774"/>
                    <a:pt x="47340" y="6547"/>
                    <a:pt x="43185" y="3642"/>
                  </a:cubicBezTo>
                  <a:cubicBezTo>
                    <a:pt x="39567" y="1122"/>
                    <a:pt x="35251" y="1"/>
                    <a:pt x="30909"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6"/>
            <p:cNvSpPr/>
            <p:nvPr/>
          </p:nvSpPr>
          <p:spPr>
            <a:xfrm>
              <a:off x="1743950" y="2590925"/>
              <a:ext cx="3777575" cy="2478975"/>
            </a:xfrm>
            <a:custGeom>
              <a:avLst/>
              <a:gdLst/>
              <a:ahLst/>
              <a:cxnLst/>
              <a:rect l="l" t="t" r="r" b="b"/>
              <a:pathLst>
                <a:path w="151103" h="99159" extrusionOk="0">
                  <a:moveTo>
                    <a:pt x="80976" y="0"/>
                  </a:moveTo>
                  <a:cubicBezTo>
                    <a:pt x="80204" y="0"/>
                    <a:pt x="79434" y="12"/>
                    <a:pt x="78665" y="36"/>
                  </a:cubicBezTo>
                  <a:cubicBezTo>
                    <a:pt x="73998" y="179"/>
                    <a:pt x="69664" y="929"/>
                    <a:pt x="65295" y="1727"/>
                  </a:cubicBezTo>
                  <a:cubicBezTo>
                    <a:pt x="60520" y="2156"/>
                    <a:pt x="55722" y="2560"/>
                    <a:pt x="50912" y="2894"/>
                  </a:cubicBezTo>
                  <a:cubicBezTo>
                    <a:pt x="47459" y="3132"/>
                    <a:pt x="44006" y="3394"/>
                    <a:pt x="40613" y="3799"/>
                  </a:cubicBezTo>
                  <a:cubicBezTo>
                    <a:pt x="39833" y="3747"/>
                    <a:pt x="39057" y="3709"/>
                    <a:pt x="38304" y="3709"/>
                  </a:cubicBezTo>
                  <a:cubicBezTo>
                    <a:pt x="36286" y="3709"/>
                    <a:pt x="34441" y="3980"/>
                    <a:pt x="33183" y="4977"/>
                  </a:cubicBezTo>
                  <a:cubicBezTo>
                    <a:pt x="32433" y="5132"/>
                    <a:pt x="31695" y="5299"/>
                    <a:pt x="30957" y="5477"/>
                  </a:cubicBezTo>
                  <a:cubicBezTo>
                    <a:pt x="16300" y="9013"/>
                    <a:pt x="6763" y="18491"/>
                    <a:pt x="3406" y="29647"/>
                  </a:cubicBezTo>
                  <a:cubicBezTo>
                    <a:pt x="1" y="40994"/>
                    <a:pt x="3084" y="54281"/>
                    <a:pt x="9514" y="65723"/>
                  </a:cubicBezTo>
                  <a:cubicBezTo>
                    <a:pt x="15038" y="75545"/>
                    <a:pt x="24087" y="84308"/>
                    <a:pt x="36303" y="90226"/>
                  </a:cubicBezTo>
                  <a:cubicBezTo>
                    <a:pt x="49235" y="96492"/>
                    <a:pt x="65296" y="99158"/>
                    <a:pt x="79683" y="99158"/>
                  </a:cubicBezTo>
                  <a:cubicBezTo>
                    <a:pt x="80303" y="99158"/>
                    <a:pt x="80921" y="99153"/>
                    <a:pt x="81535" y="99144"/>
                  </a:cubicBezTo>
                  <a:cubicBezTo>
                    <a:pt x="97203" y="98894"/>
                    <a:pt x="111693" y="94834"/>
                    <a:pt x="123826" y="88571"/>
                  </a:cubicBezTo>
                  <a:cubicBezTo>
                    <a:pt x="135780" y="82415"/>
                    <a:pt x="144757" y="73474"/>
                    <a:pt x="148031" y="62472"/>
                  </a:cubicBezTo>
                  <a:cubicBezTo>
                    <a:pt x="151103" y="52126"/>
                    <a:pt x="148198" y="40232"/>
                    <a:pt x="142185" y="29826"/>
                  </a:cubicBezTo>
                  <a:cubicBezTo>
                    <a:pt x="138304" y="23099"/>
                    <a:pt x="132541" y="16872"/>
                    <a:pt x="124993" y="11954"/>
                  </a:cubicBezTo>
                  <a:cubicBezTo>
                    <a:pt x="116206" y="6227"/>
                    <a:pt x="105562" y="3084"/>
                    <a:pt x="94786" y="1215"/>
                  </a:cubicBezTo>
                  <a:cubicBezTo>
                    <a:pt x="90180" y="420"/>
                    <a:pt x="85557" y="0"/>
                    <a:pt x="80976"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6"/>
            <p:cNvSpPr/>
            <p:nvPr/>
          </p:nvSpPr>
          <p:spPr>
            <a:xfrm>
              <a:off x="4102875" y="1393400"/>
              <a:ext cx="2085700" cy="1942975"/>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6"/>
            <p:cNvSpPr/>
            <p:nvPr/>
          </p:nvSpPr>
          <p:spPr>
            <a:xfrm>
              <a:off x="3636950" y="1852825"/>
              <a:ext cx="1947450" cy="1333525"/>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6"/>
            <p:cNvSpPr/>
            <p:nvPr/>
          </p:nvSpPr>
          <p:spPr>
            <a:xfrm>
              <a:off x="4653100" y="2680525"/>
              <a:ext cx="490125" cy="66750"/>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6"/>
            <p:cNvSpPr/>
            <p:nvPr/>
          </p:nvSpPr>
          <p:spPr>
            <a:xfrm>
              <a:off x="5039700" y="1915525"/>
              <a:ext cx="186000" cy="408475"/>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6"/>
            <p:cNvSpPr/>
            <p:nvPr/>
          </p:nvSpPr>
          <p:spPr>
            <a:xfrm>
              <a:off x="1955000" y="777275"/>
              <a:ext cx="1748150" cy="2266025"/>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6"/>
            <p:cNvSpPr/>
            <p:nvPr/>
          </p:nvSpPr>
          <p:spPr>
            <a:xfrm>
              <a:off x="2544625" y="1125700"/>
              <a:ext cx="1171925" cy="2553025"/>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6"/>
            <p:cNvSpPr/>
            <p:nvPr/>
          </p:nvSpPr>
          <p:spPr>
            <a:xfrm>
              <a:off x="3414400" y="1814125"/>
              <a:ext cx="59600" cy="670275"/>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6"/>
            <p:cNvSpPr/>
            <p:nvPr/>
          </p:nvSpPr>
          <p:spPr>
            <a:xfrm>
              <a:off x="2742000" y="1801225"/>
              <a:ext cx="531925" cy="236125"/>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6"/>
            <p:cNvSpPr/>
            <p:nvPr/>
          </p:nvSpPr>
          <p:spPr>
            <a:xfrm>
              <a:off x="2896175" y="1225675"/>
              <a:ext cx="58250" cy="290675"/>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6"/>
            <p:cNvSpPr/>
            <p:nvPr/>
          </p:nvSpPr>
          <p:spPr>
            <a:xfrm>
              <a:off x="1736800" y="1865100"/>
              <a:ext cx="1752800" cy="1023700"/>
            </a:xfrm>
            <a:custGeom>
              <a:avLst/>
              <a:gdLst/>
              <a:ahLst/>
              <a:cxnLst/>
              <a:rect l="l" t="t" r="r" b="b"/>
              <a:pathLst>
                <a:path w="70112" h="40948" extrusionOk="0">
                  <a:moveTo>
                    <a:pt x="18049" y="1"/>
                  </a:moveTo>
                  <a:cubicBezTo>
                    <a:pt x="11492" y="1"/>
                    <a:pt x="4224" y="1919"/>
                    <a:pt x="1442" y="7055"/>
                  </a:cubicBezTo>
                  <a:cubicBezTo>
                    <a:pt x="418" y="8960"/>
                    <a:pt x="1" y="11293"/>
                    <a:pt x="453" y="14127"/>
                  </a:cubicBezTo>
                  <a:cubicBezTo>
                    <a:pt x="1489" y="20604"/>
                    <a:pt x="6788" y="25307"/>
                    <a:pt x="11872" y="28926"/>
                  </a:cubicBezTo>
                  <a:cubicBezTo>
                    <a:pt x="18587" y="33689"/>
                    <a:pt x="27528" y="34260"/>
                    <a:pt x="35482" y="34796"/>
                  </a:cubicBezTo>
                  <a:cubicBezTo>
                    <a:pt x="41363" y="35201"/>
                    <a:pt x="47281" y="35356"/>
                    <a:pt x="53139" y="36141"/>
                  </a:cubicBezTo>
                  <a:cubicBezTo>
                    <a:pt x="57306" y="36689"/>
                    <a:pt x="61604" y="37523"/>
                    <a:pt x="65414" y="39380"/>
                  </a:cubicBezTo>
                  <a:cubicBezTo>
                    <a:pt x="66259" y="39809"/>
                    <a:pt x="67081" y="40261"/>
                    <a:pt x="67890" y="40773"/>
                  </a:cubicBezTo>
                  <a:cubicBezTo>
                    <a:pt x="68085" y="40895"/>
                    <a:pt x="68284" y="40948"/>
                    <a:pt x="68475" y="40948"/>
                  </a:cubicBezTo>
                  <a:cubicBezTo>
                    <a:pt x="69387" y="40948"/>
                    <a:pt x="70111" y="39750"/>
                    <a:pt x="69176" y="39130"/>
                  </a:cubicBezTo>
                  <a:cubicBezTo>
                    <a:pt x="69081" y="39070"/>
                    <a:pt x="68986" y="39011"/>
                    <a:pt x="68891" y="38951"/>
                  </a:cubicBezTo>
                  <a:cubicBezTo>
                    <a:pt x="68867" y="38892"/>
                    <a:pt x="68843" y="38832"/>
                    <a:pt x="68807" y="38785"/>
                  </a:cubicBezTo>
                  <a:cubicBezTo>
                    <a:pt x="65390" y="32903"/>
                    <a:pt x="61342" y="27319"/>
                    <a:pt x="56770" y="22211"/>
                  </a:cubicBezTo>
                  <a:cubicBezTo>
                    <a:pt x="56449" y="21806"/>
                    <a:pt x="56115" y="21402"/>
                    <a:pt x="55770" y="20997"/>
                  </a:cubicBezTo>
                  <a:cubicBezTo>
                    <a:pt x="51638" y="16115"/>
                    <a:pt x="46828" y="11638"/>
                    <a:pt x="41470" y="8126"/>
                  </a:cubicBezTo>
                  <a:cubicBezTo>
                    <a:pt x="36303" y="4733"/>
                    <a:pt x="30612" y="2006"/>
                    <a:pt x="24552" y="673"/>
                  </a:cubicBezTo>
                  <a:cubicBezTo>
                    <a:pt x="22631" y="244"/>
                    <a:pt x="20385" y="1"/>
                    <a:pt x="18049"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6"/>
            <p:cNvSpPr/>
            <p:nvPr/>
          </p:nvSpPr>
          <p:spPr>
            <a:xfrm>
              <a:off x="2112150" y="2219350"/>
              <a:ext cx="1607200" cy="1043925"/>
            </a:xfrm>
            <a:custGeom>
              <a:avLst/>
              <a:gdLst/>
              <a:ahLst/>
              <a:cxnLst/>
              <a:rect l="l" t="t" r="r" b="b"/>
              <a:pathLst>
                <a:path w="64288" h="41757" extrusionOk="0">
                  <a:moveTo>
                    <a:pt x="487" y="0"/>
                  </a:moveTo>
                  <a:cubicBezTo>
                    <a:pt x="23" y="0"/>
                    <a:pt x="1" y="382"/>
                    <a:pt x="644" y="600"/>
                  </a:cubicBezTo>
                  <a:cubicBezTo>
                    <a:pt x="644" y="600"/>
                    <a:pt x="2049" y="1064"/>
                    <a:pt x="4382" y="1826"/>
                  </a:cubicBezTo>
                  <a:cubicBezTo>
                    <a:pt x="6704" y="2600"/>
                    <a:pt x="9966" y="3695"/>
                    <a:pt x="13633" y="5017"/>
                  </a:cubicBezTo>
                  <a:cubicBezTo>
                    <a:pt x="17301" y="6339"/>
                    <a:pt x="21384" y="7910"/>
                    <a:pt x="25373" y="9625"/>
                  </a:cubicBezTo>
                  <a:cubicBezTo>
                    <a:pt x="29362" y="11339"/>
                    <a:pt x="33255" y="13220"/>
                    <a:pt x="36577" y="15030"/>
                  </a:cubicBezTo>
                  <a:cubicBezTo>
                    <a:pt x="38244" y="15935"/>
                    <a:pt x="39994" y="16947"/>
                    <a:pt x="41768" y="18054"/>
                  </a:cubicBezTo>
                  <a:cubicBezTo>
                    <a:pt x="43542" y="19150"/>
                    <a:pt x="45352" y="20340"/>
                    <a:pt x="47102" y="21614"/>
                  </a:cubicBezTo>
                  <a:cubicBezTo>
                    <a:pt x="48852" y="22888"/>
                    <a:pt x="50555" y="24234"/>
                    <a:pt x="52150" y="25615"/>
                  </a:cubicBezTo>
                  <a:cubicBezTo>
                    <a:pt x="52555" y="25972"/>
                    <a:pt x="52948" y="26317"/>
                    <a:pt x="53341" y="26663"/>
                  </a:cubicBezTo>
                  <a:cubicBezTo>
                    <a:pt x="53722" y="27008"/>
                    <a:pt x="54091" y="27365"/>
                    <a:pt x="54472" y="27710"/>
                  </a:cubicBezTo>
                  <a:cubicBezTo>
                    <a:pt x="54662" y="27877"/>
                    <a:pt x="54841" y="28056"/>
                    <a:pt x="55008" y="28234"/>
                  </a:cubicBezTo>
                  <a:cubicBezTo>
                    <a:pt x="55186" y="28425"/>
                    <a:pt x="55365" y="28591"/>
                    <a:pt x="55532" y="28782"/>
                  </a:cubicBezTo>
                  <a:cubicBezTo>
                    <a:pt x="55889" y="29139"/>
                    <a:pt x="56222" y="29496"/>
                    <a:pt x="56555" y="29853"/>
                  </a:cubicBezTo>
                  <a:cubicBezTo>
                    <a:pt x="57877" y="31270"/>
                    <a:pt x="59032" y="32675"/>
                    <a:pt x="59996" y="33997"/>
                  </a:cubicBezTo>
                  <a:cubicBezTo>
                    <a:pt x="60961" y="35318"/>
                    <a:pt x="61723" y="36557"/>
                    <a:pt x="62259" y="37640"/>
                  </a:cubicBezTo>
                  <a:cubicBezTo>
                    <a:pt x="62806" y="38724"/>
                    <a:pt x="63163" y="39617"/>
                    <a:pt x="63366" y="40248"/>
                  </a:cubicBezTo>
                  <a:cubicBezTo>
                    <a:pt x="63413" y="40414"/>
                    <a:pt x="63461" y="40545"/>
                    <a:pt x="63509" y="40676"/>
                  </a:cubicBezTo>
                  <a:cubicBezTo>
                    <a:pt x="63521" y="40736"/>
                    <a:pt x="63544" y="40783"/>
                    <a:pt x="63556" y="40843"/>
                  </a:cubicBezTo>
                  <a:cubicBezTo>
                    <a:pt x="63568" y="40890"/>
                    <a:pt x="63580" y="40938"/>
                    <a:pt x="63592" y="40986"/>
                  </a:cubicBezTo>
                  <a:cubicBezTo>
                    <a:pt x="63640" y="41152"/>
                    <a:pt x="63663" y="41236"/>
                    <a:pt x="63663" y="41236"/>
                  </a:cubicBezTo>
                  <a:cubicBezTo>
                    <a:pt x="63763" y="41585"/>
                    <a:pt x="63920" y="41756"/>
                    <a:pt x="64045" y="41756"/>
                  </a:cubicBezTo>
                  <a:cubicBezTo>
                    <a:pt x="64187" y="41756"/>
                    <a:pt x="64287" y="41532"/>
                    <a:pt x="64211" y="41093"/>
                  </a:cubicBezTo>
                  <a:cubicBezTo>
                    <a:pt x="64211" y="41093"/>
                    <a:pt x="64187" y="41010"/>
                    <a:pt x="64152" y="40831"/>
                  </a:cubicBezTo>
                  <a:cubicBezTo>
                    <a:pt x="64140" y="40783"/>
                    <a:pt x="64128" y="40736"/>
                    <a:pt x="64116" y="40688"/>
                  </a:cubicBezTo>
                  <a:cubicBezTo>
                    <a:pt x="64104" y="40629"/>
                    <a:pt x="64080" y="40569"/>
                    <a:pt x="64068" y="40509"/>
                  </a:cubicBezTo>
                  <a:cubicBezTo>
                    <a:pt x="64033" y="40379"/>
                    <a:pt x="63985" y="40236"/>
                    <a:pt x="63937" y="40069"/>
                  </a:cubicBezTo>
                  <a:cubicBezTo>
                    <a:pt x="63735" y="39414"/>
                    <a:pt x="63390" y="38474"/>
                    <a:pt x="62854" y="37354"/>
                  </a:cubicBezTo>
                  <a:cubicBezTo>
                    <a:pt x="62306" y="36223"/>
                    <a:pt x="61556" y="34937"/>
                    <a:pt x="60604" y="33568"/>
                  </a:cubicBezTo>
                  <a:cubicBezTo>
                    <a:pt x="59639" y="32199"/>
                    <a:pt x="58484" y="30746"/>
                    <a:pt x="57175" y="29282"/>
                  </a:cubicBezTo>
                  <a:cubicBezTo>
                    <a:pt x="56841" y="28913"/>
                    <a:pt x="56508" y="28556"/>
                    <a:pt x="56163" y="28187"/>
                  </a:cubicBezTo>
                  <a:cubicBezTo>
                    <a:pt x="55996" y="27996"/>
                    <a:pt x="55805" y="27817"/>
                    <a:pt x="55639" y="27627"/>
                  </a:cubicBezTo>
                  <a:cubicBezTo>
                    <a:pt x="55460" y="27436"/>
                    <a:pt x="55281" y="27258"/>
                    <a:pt x="55091" y="27079"/>
                  </a:cubicBezTo>
                  <a:cubicBezTo>
                    <a:pt x="54710" y="26722"/>
                    <a:pt x="54341" y="26353"/>
                    <a:pt x="53948" y="25984"/>
                  </a:cubicBezTo>
                  <a:cubicBezTo>
                    <a:pt x="53567" y="25639"/>
                    <a:pt x="53174" y="25281"/>
                    <a:pt x="52769" y="24912"/>
                  </a:cubicBezTo>
                  <a:cubicBezTo>
                    <a:pt x="51174" y="23495"/>
                    <a:pt x="49459" y="22102"/>
                    <a:pt x="47709" y="20793"/>
                  </a:cubicBezTo>
                  <a:cubicBezTo>
                    <a:pt x="45947" y="19483"/>
                    <a:pt x="44137" y="18257"/>
                    <a:pt x="42339" y="17126"/>
                  </a:cubicBezTo>
                  <a:cubicBezTo>
                    <a:pt x="40553" y="16006"/>
                    <a:pt x="38791" y="14971"/>
                    <a:pt x="37101" y="14066"/>
                  </a:cubicBezTo>
                  <a:cubicBezTo>
                    <a:pt x="33743" y="12220"/>
                    <a:pt x="29802" y="10363"/>
                    <a:pt x="25778" y="8684"/>
                  </a:cubicBezTo>
                  <a:cubicBezTo>
                    <a:pt x="21742" y="7005"/>
                    <a:pt x="17610" y="5481"/>
                    <a:pt x="13907" y="4231"/>
                  </a:cubicBezTo>
                  <a:cubicBezTo>
                    <a:pt x="10204" y="2957"/>
                    <a:pt x="6930" y="1933"/>
                    <a:pt x="4585" y="1207"/>
                  </a:cubicBezTo>
                  <a:cubicBezTo>
                    <a:pt x="2239" y="493"/>
                    <a:pt x="822" y="52"/>
                    <a:pt x="822" y="52"/>
                  </a:cubicBezTo>
                  <a:cubicBezTo>
                    <a:pt x="693" y="16"/>
                    <a:pt x="581" y="0"/>
                    <a:pt x="48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6"/>
            <p:cNvSpPr/>
            <p:nvPr/>
          </p:nvSpPr>
          <p:spPr>
            <a:xfrm>
              <a:off x="2695475" y="2245500"/>
              <a:ext cx="328950" cy="329525"/>
            </a:xfrm>
            <a:custGeom>
              <a:avLst/>
              <a:gdLst/>
              <a:ahLst/>
              <a:cxnLst/>
              <a:rect l="l" t="t" r="r" b="b"/>
              <a:pathLst>
                <a:path w="13158" h="13181" extrusionOk="0">
                  <a:moveTo>
                    <a:pt x="362" y="1"/>
                  </a:moveTo>
                  <a:cubicBezTo>
                    <a:pt x="191" y="1"/>
                    <a:pt x="1" y="385"/>
                    <a:pt x="123" y="518"/>
                  </a:cubicBezTo>
                  <a:cubicBezTo>
                    <a:pt x="123" y="518"/>
                    <a:pt x="409" y="697"/>
                    <a:pt x="873" y="994"/>
                  </a:cubicBezTo>
                  <a:cubicBezTo>
                    <a:pt x="1087" y="1161"/>
                    <a:pt x="1349" y="1364"/>
                    <a:pt x="1647" y="1590"/>
                  </a:cubicBezTo>
                  <a:cubicBezTo>
                    <a:pt x="1790" y="1709"/>
                    <a:pt x="1933" y="1840"/>
                    <a:pt x="2100" y="1971"/>
                  </a:cubicBezTo>
                  <a:cubicBezTo>
                    <a:pt x="2242" y="2114"/>
                    <a:pt x="2409" y="2245"/>
                    <a:pt x="2576" y="2399"/>
                  </a:cubicBezTo>
                  <a:cubicBezTo>
                    <a:pt x="3874" y="3602"/>
                    <a:pt x="5302" y="5293"/>
                    <a:pt x="6433" y="6638"/>
                  </a:cubicBezTo>
                  <a:cubicBezTo>
                    <a:pt x="7564" y="7972"/>
                    <a:pt x="9041" y="9674"/>
                    <a:pt x="10303" y="10984"/>
                  </a:cubicBezTo>
                  <a:cubicBezTo>
                    <a:pt x="10636" y="11305"/>
                    <a:pt x="10934" y="11603"/>
                    <a:pt x="11208" y="11877"/>
                  </a:cubicBezTo>
                  <a:cubicBezTo>
                    <a:pt x="11494" y="12139"/>
                    <a:pt x="11744" y="12365"/>
                    <a:pt x="11958" y="12567"/>
                  </a:cubicBezTo>
                  <a:cubicBezTo>
                    <a:pt x="12398" y="12936"/>
                    <a:pt x="12660" y="13163"/>
                    <a:pt x="12660" y="13163"/>
                  </a:cubicBezTo>
                  <a:cubicBezTo>
                    <a:pt x="12678" y="13175"/>
                    <a:pt x="12699" y="13180"/>
                    <a:pt x="12721" y="13180"/>
                  </a:cubicBezTo>
                  <a:cubicBezTo>
                    <a:pt x="12891" y="13180"/>
                    <a:pt x="13157" y="12850"/>
                    <a:pt x="13041" y="12734"/>
                  </a:cubicBezTo>
                  <a:cubicBezTo>
                    <a:pt x="13041" y="12734"/>
                    <a:pt x="12803" y="12496"/>
                    <a:pt x="12410" y="12091"/>
                  </a:cubicBezTo>
                  <a:cubicBezTo>
                    <a:pt x="12220" y="11889"/>
                    <a:pt x="11994" y="11639"/>
                    <a:pt x="11744" y="11365"/>
                  </a:cubicBezTo>
                  <a:cubicBezTo>
                    <a:pt x="11494" y="11079"/>
                    <a:pt x="11220" y="10758"/>
                    <a:pt x="10934" y="10412"/>
                  </a:cubicBezTo>
                  <a:cubicBezTo>
                    <a:pt x="9779" y="9043"/>
                    <a:pt x="8422" y="7269"/>
                    <a:pt x="7279" y="5924"/>
                  </a:cubicBezTo>
                  <a:cubicBezTo>
                    <a:pt x="6136" y="4566"/>
                    <a:pt x="4564" y="2923"/>
                    <a:pt x="3123" y="1768"/>
                  </a:cubicBezTo>
                  <a:cubicBezTo>
                    <a:pt x="2945" y="1614"/>
                    <a:pt x="2754" y="1495"/>
                    <a:pt x="2588" y="1364"/>
                  </a:cubicBezTo>
                  <a:cubicBezTo>
                    <a:pt x="2409" y="1233"/>
                    <a:pt x="2254" y="1114"/>
                    <a:pt x="2088" y="994"/>
                  </a:cubicBezTo>
                  <a:cubicBezTo>
                    <a:pt x="1766" y="792"/>
                    <a:pt x="1468" y="602"/>
                    <a:pt x="1218" y="447"/>
                  </a:cubicBezTo>
                  <a:cubicBezTo>
                    <a:pt x="706" y="173"/>
                    <a:pt x="397" y="6"/>
                    <a:pt x="397" y="6"/>
                  </a:cubicBezTo>
                  <a:cubicBezTo>
                    <a:pt x="385" y="2"/>
                    <a:pt x="374" y="1"/>
                    <a:pt x="362"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6"/>
            <p:cNvSpPr/>
            <p:nvPr/>
          </p:nvSpPr>
          <p:spPr>
            <a:xfrm>
              <a:off x="2179125" y="2402975"/>
              <a:ext cx="489325" cy="87375"/>
            </a:xfrm>
            <a:custGeom>
              <a:avLst/>
              <a:gdLst/>
              <a:ahLst/>
              <a:cxnLst/>
              <a:rect l="l" t="t" r="r" b="b"/>
              <a:pathLst>
                <a:path w="19573" h="3495" extrusionOk="0">
                  <a:moveTo>
                    <a:pt x="14883" y="0"/>
                  </a:moveTo>
                  <a:cubicBezTo>
                    <a:pt x="14840" y="0"/>
                    <a:pt x="14796" y="2"/>
                    <a:pt x="14753" y="6"/>
                  </a:cubicBezTo>
                  <a:cubicBezTo>
                    <a:pt x="14622" y="6"/>
                    <a:pt x="14491" y="18"/>
                    <a:pt x="14348" y="18"/>
                  </a:cubicBezTo>
                  <a:cubicBezTo>
                    <a:pt x="14086" y="29"/>
                    <a:pt x="13812" y="41"/>
                    <a:pt x="13538" y="53"/>
                  </a:cubicBezTo>
                  <a:cubicBezTo>
                    <a:pt x="13264" y="77"/>
                    <a:pt x="12990" y="101"/>
                    <a:pt x="12717" y="125"/>
                  </a:cubicBezTo>
                  <a:cubicBezTo>
                    <a:pt x="12169" y="172"/>
                    <a:pt x="11621" y="256"/>
                    <a:pt x="11097" y="315"/>
                  </a:cubicBezTo>
                  <a:cubicBezTo>
                    <a:pt x="10573" y="387"/>
                    <a:pt x="10061" y="470"/>
                    <a:pt x="9597" y="553"/>
                  </a:cubicBezTo>
                  <a:cubicBezTo>
                    <a:pt x="7716" y="899"/>
                    <a:pt x="5358" y="1518"/>
                    <a:pt x="3477" y="2042"/>
                  </a:cubicBezTo>
                  <a:cubicBezTo>
                    <a:pt x="2537" y="2292"/>
                    <a:pt x="1715" y="2518"/>
                    <a:pt x="1132" y="2685"/>
                  </a:cubicBezTo>
                  <a:cubicBezTo>
                    <a:pt x="536" y="2839"/>
                    <a:pt x="179" y="2935"/>
                    <a:pt x="179" y="2935"/>
                  </a:cubicBezTo>
                  <a:cubicBezTo>
                    <a:pt x="1" y="3018"/>
                    <a:pt x="96" y="3482"/>
                    <a:pt x="298" y="3494"/>
                  </a:cubicBezTo>
                  <a:cubicBezTo>
                    <a:pt x="298" y="3494"/>
                    <a:pt x="667" y="3435"/>
                    <a:pt x="1275" y="3327"/>
                  </a:cubicBezTo>
                  <a:cubicBezTo>
                    <a:pt x="1870" y="3208"/>
                    <a:pt x="2715" y="3042"/>
                    <a:pt x="3668" y="2851"/>
                  </a:cubicBezTo>
                  <a:cubicBezTo>
                    <a:pt x="5585" y="2470"/>
                    <a:pt x="7942" y="1982"/>
                    <a:pt x="9800" y="1649"/>
                  </a:cubicBezTo>
                  <a:cubicBezTo>
                    <a:pt x="11645" y="1292"/>
                    <a:pt x="14002" y="922"/>
                    <a:pt x="15919" y="839"/>
                  </a:cubicBezTo>
                  <a:cubicBezTo>
                    <a:pt x="16038" y="833"/>
                    <a:pt x="16154" y="833"/>
                    <a:pt x="16269" y="833"/>
                  </a:cubicBezTo>
                  <a:cubicBezTo>
                    <a:pt x="16384" y="833"/>
                    <a:pt x="16497" y="833"/>
                    <a:pt x="16610" y="827"/>
                  </a:cubicBezTo>
                  <a:lnTo>
                    <a:pt x="17253" y="827"/>
                  </a:lnTo>
                  <a:cubicBezTo>
                    <a:pt x="17646" y="851"/>
                    <a:pt x="18015" y="875"/>
                    <a:pt x="18312" y="887"/>
                  </a:cubicBezTo>
                  <a:cubicBezTo>
                    <a:pt x="18896" y="970"/>
                    <a:pt x="19253" y="1018"/>
                    <a:pt x="19253" y="1018"/>
                  </a:cubicBezTo>
                  <a:cubicBezTo>
                    <a:pt x="19255" y="1018"/>
                    <a:pt x="19257" y="1018"/>
                    <a:pt x="19259" y="1018"/>
                  </a:cubicBezTo>
                  <a:cubicBezTo>
                    <a:pt x="19446" y="1018"/>
                    <a:pt x="19572" y="505"/>
                    <a:pt x="19372" y="458"/>
                  </a:cubicBezTo>
                  <a:cubicBezTo>
                    <a:pt x="19372" y="458"/>
                    <a:pt x="19015" y="375"/>
                    <a:pt x="18396" y="244"/>
                  </a:cubicBezTo>
                  <a:cubicBezTo>
                    <a:pt x="18086" y="196"/>
                    <a:pt x="17717" y="149"/>
                    <a:pt x="17300" y="89"/>
                  </a:cubicBezTo>
                  <a:cubicBezTo>
                    <a:pt x="17086" y="77"/>
                    <a:pt x="16860" y="65"/>
                    <a:pt x="16634" y="41"/>
                  </a:cubicBezTo>
                  <a:cubicBezTo>
                    <a:pt x="16407" y="29"/>
                    <a:pt x="16157" y="6"/>
                    <a:pt x="15919" y="6"/>
                  </a:cubicBezTo>
                  <a:lnTo>
                    <a:pt x="15145" y="6"/>
                  </a:lnTo>
                  <a:cubicBezTo>
                    <a:pt x="15058" y="6"/>
                    <a:pt x="14971" y="0"/>
                    <a:pt x="14883"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6"/>
            <p:cNvSpPr/>
            <p:nvPr/>
          </p:nvSpPr>
          <p:spPr>
            <a:xfrm>
              <a:off x="2525000" y="1956025"/>
              <a:ext cx="2631025" cy="2630700"/>
            </a:xfrm>
            <a:custGeom>
              <a:avLst/>
              <a:gdLst/>
              <a:ahLst/>
              <a:cxnLst/>
              <a:rect l="l" t="t" r="r" b="b"/>
              <a:pathLst>
                <a:path w="105241" h="105228" extrusionOk="0">
                  <a:moveTo>
                    <a:pt x="52614" y="1"/>
                  </a:moveTo>
                  <a:cubicBezTo>
                    <a:pt x="23563" y="1"/>
                    <a:pt x="1" y="23551"/>
                    <a:pt x="1" y="52614"/>
                  </a:cubicBezTo>
                  <a:cubicBezTo>
                    <a:pt x="1" y="81677"/>
                    <a:pt x="23563" y="105228"/>
                    <a:pt x="52614" y="105228"/>
                  </a:cubicBezTo>
                  <a:cubicBezTo>
                    <a:pt x="81678" y="105228"/>
                    <a:pt x="105240" y="81677"/>
                    <a:pt x="105240" y="52614"/>
                  </a:cubicBezTo>
                  <a:cubicBezTo>
                    <a:pt x="105240" y="23551"/>
                    <a:pt x="81678" y="1"/>
                    <a:pt x="5261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6"/>
            <p:cNvSpPr/>
            <p:nvPr/>
          </p:nvSpPr>
          <p:spPr>
            <a:xfrm>
              <a:off x="4178175" y="4397625"/>
              <a:ext cx="88750" cy="32875"/>
            </a:xfrm>
            <a:custGeom>
              <a:avLst/>
              <a:gdLst/>
              <a:ahLst/>
              <a:cxnLst/>
              <a:rect l="l" t="t" r="r" b="b"/>
              <a:pathLst>
                <a:path w="3550" h="1315" extrusionOk="0">
                  <a:moveTo>
                    <a:pt x="1702" y="1"/>
                  </a:moveTo>
                  <a:cubicBezTo>
                    <a:pt x="1127" y="1"/>
                    <a:pt x="621" y="113"/>
                    <a:pt x="251" y="694"/>
                  </a:cubicBezTo>
                  <a:cubicBezTo>
                    <a:pt x="0" y="1204"/>
                    <a:pt x="466" y="1315"/>
                    <a:pt x="914" y="1315"/>
                  </a:cubicBezTo>
                  <a:cubicBezTo>
                    <a:pt x="1104" y="1315"/>
                    <a:pt x="1290" y="1295"/>
                    <a:pt x="1418" y="1277"/>
                  </a:cubicBezTo>
                  <a:cubicBezTo>
                    <a:pt x="1763" y="1230"/>
                    <a:pt x="3549" y="920"/>
                    <a:pt x="3442" y="301"/>
                  </a:cubicBezTo>
                  <a:cubicBezTo>
                    <a:pt x="3393" y="56"/>
                    <a:pt x="3004" y="24"/>
                    <a:pt x="2687" y="24"/>
                  </a:cubicBezTo>
                  <a:cubicBezTo>
                    <a:pt x="2572" y="24"/>
                    <a:pt x="2466" y="28"/>
                    <a:pt x="2390" y="28"/>
                  </a:cubicBezTo>
                  <a:cubicBezTo>
                    <a:pt x="2369" y="28"/>
                    <a:pt x="2351" y="28"/>
                    <a:pt x="2335" y="27"/>
                  </a:cubicBezTo>
                  <a:cubicBezTo>
                    <a:pt x="2117" y="15"/>
                    <a:pt x="1905" y="1"/>
                    <a:pt x="1702"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6"/>
            <p:cNvSpPr/>
            <p:nvPr/>
          </p:nvSpPr>
          <p:spPr>
            <a:xfrm>
              <a:off x="3759975" y="2855825"/>
              <a:ext cx="289350" cy="91800"/>
            </a:xfrm>
            <a:custGeom>
              <a:avLst/>
              <a:gdLst/>
              <a:ahLst/>
              <a:cxnLst/>
              <a:rect l="l" t="t" r="r" b="b"/>
              <a:pathLst>
                <a:path w="11574" h="3672" extrusionOk="0">
                  <a:moveTo>
                    <a:pt x="3129" y="1"/>
                  </a:moveTo>
                  <a:cubicBezTo>
                    <a:pt x="2199" y="1"/>
                    <a:pt x="1385" y="597"/>
                    <a:pt x="453" y="715"/>
                  </a:cubicBezTo>
                  <a:cubicBezTo>
                    <a:pt x="440" y="712"/>
                    <a:pt x="429" y="711"/>
                    <a:pt x="417" y="711"/>
                  </a:cubicBezTo>
                  <a:cubicBezTo>
                    <a:pt x="386" y="711"/>
                    <a:pt x="357" y="722"/>
                    <a:pt x="322" y="739"/>
                  </a:cubicBezTo>
                  <a:cubicBezTo>
                    <a:pt x="179" y="858"/>
                    <a:pt x="156" y="870"/>
                    <a:pt x="60" y="1049"/>
                  </a:cubicBezTo>
                  <a:cubicBezTo>
                    <a:pt x="1" y="1156"/>
                    <a:pt x="60" y="1275"/>
                    <a:pt x="179" y="1323"/>
                  </a:cubicBezTo>
                  <a:cubicBezTo>
                    <a:pt x="409" y="1413"/>
                    <a:pt x="616" y="1449"/>
                    <a:pt x="810" y="1449"/>
                  </a:cubicBezTo>
                  <a:cubicBezTo>
                    <a:pt x="1551" y="1449"/>
                    <a:pt x="2099" y="929"/>
                    <a:pt x="2944" y="929"/>
                  </a:cubicBezTo>
                  <a:cubicBezTo>
                    <a:pt x="2959" y="929"/>
                    <a:pt x="2974" y="929"/>
                    <a:pt x="2989" y="930"/>
                  </a:cubicBezTo>
                  <a:cubicBezTo>
                    <a:pt x="3882" y="954"/>
                    <a:pt x="4299" y="1680"/>
                    <a:pt x="5073" y="1870"/>
                  </a:cubicBezTo>
                  <a:cubicBezTo>
                    <a:pt x="5799" y="2061"/>
                    <a:pt x="6180" y="1989"/>
                    <a:pt x="6835" y="2478"/>
                  </a:cubicBezTo>
                  <a:cubicBezTo>
                    <a:pt x="7085" y="2668"/>
                    <a:pt x="8097" y="2894"/>
                    <a:pt x="7526" y="3347"/>
                  </a:cubicBezTo>
                  <a:cubicBezTo>
                    <a:pt x="7395" y="3454"/>
                    <a:pt x="7514" y="3668"/>
                    <a:pt x="7656" y="3668"/>
                  </a:cubicBezTo>
                  <a:cubicBezTo>
                    <a:pt x="7787" y="3670"/>
                    <a:pt x="7930" y="3671"/>
                    <a:pt x="8083" y="3671"/>
                  </a:cubicBezTo>
                  <a:cubicBezTo>
                    <a:pt x="9172" y="3671"/>
                    <a:pt x="10737" y="3597"/>
                    <a:pt x="11478" y="2918"/>
                  </a:cubicBezTo>
                  <a:cubicBezTo>
                    <a:pt x="11574" y="2823"/>
                    <a:pt x="11538" y="2680"/>
                    <a:pt x="11443" y="2620"/>
                  </a:cubicBezTo>
                  <a:cubicBezTo>
                    <a:pt x="10109" y="1704"/>
                    <a:pt x="8002" y="1608"/>
                    <a:pt x="6442" y="1120"/>
                  </a:cubicBezTo>
                  <a:cubicBezTo>
                    <a:pt x="5454" y="811"/>
                    <a:pt x="4216" y="25"/>
                    <a:pt x="3156" y="1"/>
                  </a:cubicBezTo>
                  <a:cubicBezTo>
                    <a:pt x="3147" y="1"/>
                    <a:pt x="3138" y="1"/>
                    <a:pt x="312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6"/>
            <p:cNvSpPr/>
            <p:nvPr/>
          </p:nvSpPr>
          <p:spPr>
            <a:xfrm>
              <a:off x="3922500" y="2967700"/>
              <a:ext cx="77800" cy="27925"/>
            </a:xfrm>
            <a:custGeom>
              <a:avLst/>
              <a:gdLst/>
              <a:ahLst/>
              <a:cxnLst/>
              <a:rect l="l" t="t" r="r" b="b"/>
              <a:pathLst>
                <a:path w="3112" h="1117" extrusionOk="0">
                  <a:moveTo>
                    <a:pt x="337" y="0"/>
                  </a:moveTo>
                  <a:cubicBezTo>
                    <a:pt x="283" y="0"/>
                    <a:pt x="230" y="15"/>
                    <a:pt x="179" y="50"/>
                  </a:cubicBezTo>
                  <a:cubicBezTo>
                    <a:pt x="1" y="181"/>
                    <a:pt x="1" y="491"/>
                    <a:pt x="108" y="658"/>
                  </a:cubicBezTo>
                  <a:cubicBezTo>
                    <a:pt x="251" y="884"/>
                    <a:pt x="560" y="920"/>
                    <a:pt x="798" y="943"/>
                  </a:cubicBezTo>
                  <a:cubicBezTo>
                    <a:pt x="1203" y="979"/>
                    <a:pt x="1560" y="955"/>
                    <a:pt x="1965" y="1074"/>
                  </a:cubicBezTo>
                  <a:cubicBezTo>
                    <a:pt x="2048" y="1100"/>
                    <a:pt x="2176" y="1117"/>
                    <a:pt x="2312" y="1117"/>
                  </a:cubicBezTo>
                  <a:cubicBezTo>
                    <a:pt x="2680" y="1117"/>
                    <a:pt x="3111" y="992"/>
                    <a:pt x="2894" y="574"/>
                  </a:cubicBezTo>
                  <a:cubicBezTo>
                    <a:pt x="2751" y="312"/>
                    <a:pt x="2358" y="158"/>
                    <a:pt x="2084" y="98"/>
                  </a:cubicBezTo>
                  <a:cubicBezTo>
                    <a:pt x="2031" y="88"/>
                    <a:pt x="1979" y="83"/>
                    <a:pt x="1928" y="83"/>
                  </a:cubicBezTo>
                  <a:cubicBezTo>
                    <a:pt x="1607" y="83"/>
                    <a:pt x="1327" y="261"/>
                    <a:pt x="1025" y="261"/>
                  </a:cubicBezTo>
                  <a:cubicBezTo>
                    <a:pt x="989" y="261"/>
                    <a:pt x="954" y="258"/>
                    <a:pt x="917" y="253"/>
                  </a:cubicBezTo>
                  <a:cubicBezTo>
                    <a:pt x="749" y="197"/>
                    <a:pt x="536" y="0"/>
                    <a:pt x="337"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6"/>
            <p:cNvSpPr/>
            <p:nvPr/>
          </p:nvSpPr>
          <p:spPr>
            <a:xfrm>
              <a:off x="4042750" y="2932100"/>
              <a:ext cx="156725" cy="70025"/>
            </a:xfrm>
            <a:custGeom>
              <a:avLst/>
              <a:gdLst/>
              <a:ahLst/>
              <a:cxnLst/>
              <a:rect l="l" t="t" r="r" b="b"/>
              <a:pathLst>
                <a:path w="6269" h="2801" extrusionOk="0">
                  <a:moveTo>
                    <a:pt x="1479" y="1"/>
                  </a:moveTo>
                  <a:cubicBezTo>
                    <a:pt x="1168" y="1"/>
                    <a:pt x="881" y="65"/>
                    <a:pt x="656" y="236"/>
                  </a:cubicBezTo>
                  <a:cubicBezTo>
                    <a:pt x="644" y="248"/>
                    <a:pt x="632" y="260"/>
                    <a:pt x="620" y="272"/>
                  </a:cubicBezTo>
                  <a:cubicBezTo>
                    <a:pt x="572" y="331"/>
                    <a:pt x="536" y="415"/>
                    <a:pt x="584" y="498"/>
                  </a:cubicBezTo>
                  <a:cubicBezTo>
                    <a:pt x="763" y="820"/>
                    <a:pt x="2037" y="1177"/>
                    <a:pt x="2013" y="1462"/>
                  </a:cubicBezTo>
                  <a:cubicBezTo>
                    <a:pt x="2013" y="1441"/>
                    <a:pt x="1814" y="1427"/>
                    <a:pt x="1543" y="1427"/>
                  </a:cubicBezTo>
                  <a:cubicBezTo>
                    <a:pt x="1059" y="1427"/>
                    <a:pt x="346" y="1471"/>
                    <a:pt x="132" y="1593"/>
                  </a:cubicBezTo>
                  <a:cubicBezTo>
                    <a:pt x="25" y="1641"/>
                    <a:pt x="1" y="1808"/>
                    <a:pt x="84" y="1891"/>
                  </a:cubicBezTo>
                  <a:cubicBezTo>
                    <a:pt x="358" y="2129"/>
                    <a:pt x="739" y="2153"/>
                    <a:pt x="1084" y="2189"/>
                  </a:cubicBezTo>
                  <a:cubicBezTo>
                    <a:pt x="1117" y="2191"/>
                    <a:pt x="1150" y="2192"/>
                    <a:pt x="1185" y="2192"/>
                  </a:cubicBezTo>
                  <a:cubicBezTo>
                    <a:pt x="1376" y="2192"/>
                    <a:pt x="1598" y="2160"/>
                    <a:pt x="1803" y="2160"/>
                  </a:cubicBezTo>
                  <a:cubicBezTo>
                    <a:pt x="1917" y="2160"/>
                    <a:pt x="2025" y="2170"/>
                    <a:pt x="2120" y="2201"/>
                  </a:cubicBezTo>
                  <a:cubicBezTo>
                    <a:pt x="2239" y="2236"/>
                    <a:pt x="2620" y="2713"/>
                    <a:pt x="2787" y="2748"/>
                  </a:cubicBezTo>
                  <a:cubicBezTo>
                    <a:pt x="2924" y="2783"/>
                    <a:pt x="2968" y="2801"/>
                    <a:pt x="3008" y="2801"/>
                  </a:cubicBezTo>
                  <a:cubicBezTo>
                    <a:pt x="3052" y="2801"/>
                    <a:pt x="3091" y="2780"/>
                    <a:pt x="3239" y="2736"/>
                  </a:cubicBezTo>
                  <a:cubicBezTo>
                    <a:pt x="3891" y="2553"/>
                    <a:pt x="2687" y="2151"/>
                    <a:pt x="4035" y="2151"/>
                  </a:cubicBezTo>
                  <a:cubicBezTo>
                    <a:pt x="4091" y="2151"/>
                    <a:pt x="4151" y="2152"/>
                    <a:pt x="4216" y="2153"/>
                  </a:cubicBezTo>
                  <a:cubicBezTo>
                    <a:pt x="4404" y="2153"/>
                    <a:pt x="4531" y="2298"/>
                    <a:pt x="4712" y="2298"/>
                  </a:cubicBezTo>
                  <a:cubicBezTo>
                    <a:pt x="4725" y="2298"/>
                    <a:pt x="4738" y="2298"/>
                    <a:pt x="4751" y="2296"/>
                  </a:cubicBezTo>
                  <a:cubicBezTo>
                    <a:pt x="4823" y="2296"/>
                    <a:pt x="4918" y="2248"/>
                    <a:pt x="4930" y="2165"/>
                  </a:cubicBezTo>
                  <a:cubicBezTo>
                    <a:pt x="4988" y="1789"/>
                    <a:pt x="5359" y="1686"/>
                    <a:pt x="5719" y="1686"/>
                  </a:cubicBezTo>
                  <a:cubicBezTo>
                    <a:pt x="5803" y="1686"/>
                    <a:pt x="5887" y="1692"/>
                    <a:pt x="5966" y="1701"/>
                  </a:cubicBezTo>
                  <a:cubicBezTo>
                    <a:pt x="5977" y="1702"/>
                    <a:pt x="5989" y="1703"/>
                    <a:pt x="6000" y="1703"/>
                  </a:cubicBezTo>
                  <a:cubicBezTo>
                    <a:pt x="6142" y="1703"/>
                    <a:pt x="6268" y="1570"/>
                    <a:pt x="6180" y="1427"/>
                  </a:cubicBezTo>
                  <a:cubicBezTo>
                    <a:pt x="5668" y="570"/>
                    <a:pt x="4335" y="736"/>
                    <a:pt x="3537" y="498"/>
                  </a:cubicBezTo>
                  <a:cubicBezTo>
                    <a:pt x="3016" y="333"/>
                    <a:pt x="2185" y="1"/>
                    <a:pt x="147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6"/>
            <p:cNvSpPr/>
            <p:nvPr/>
          </p:nvSpPr>
          <p:spPr>
            <a:xfrm>
              <a:off x="4212125" y="2968325"/>
              <a:ext cx="65725" cy="32225"/>
            </a:xfrm>
            <a:custGeom>
              <a:avLst/>
              <a:gdLst/>
              <a:ahLst/>
              <a:cxnLst/>
              <a:rect l="l" t="t" r="r" b="b"/>
              <a:pathLst>
                <a:path w="2629" h="1289" extrusionOk="0">
                  <a:moveTo>
                    <a:pt x="1267" y="1"/>
                  </a:moveTo>
                  <a:cubicBezTo>
                    <a:pt x="1051" y="1"/>
                    <a:pt x="840" y="31"/>
                    <a:pt x="667" y="85"/>
                  </a:cubicBezTo>
                  <a:cubicBezTo>
                    <a:pt x="298" y="204"/>
                    <a:pt x="0" y="549"/>
                    <a:pt x="477" y="775"/>
                  </a:cubicBezTo>
                  <a:cubicBezTo>
                    <a:pt x="786" y="918"/>
                    <a:pt x="1143" y="1002"/>
                    <a:pt x="1477" y="1109"/>
                  </a:cubicBezTo>
                  <a:cubicBezTo>
                    <a:pt x="1679" y="1180"/>
                    <a:pt x="1905" y="1276"/>
                    <a:pt x="2132" y="1287"/>
                  </a:cubicBezTo>
                  <a:cubicBezTo>
                    <a:pt x="2142" y="1288"/>
                    <a:pt x="2151" y="1288"/>
                    <a:pt x="2161" y="1288"/>
                  </a:cubicBezTo>
                  <a:cubicBezTo>
                    <a:pt x="2629" y="1288"/>
                    <a:pt x="2556" y="722"/>
                    <a:pt x="2370" y="418"/>
                  </a:cubicBezTo>
                  <a:cubicBezTo>
                    <a:pt x="2370" y="406"/>
                    <a:pt x="2358" y="406"/>
                    <a:pt x="2358" y="394"/>
                  </a:cubicBezTo>
                  <a:cubicBezTo>
                    <a:pt x="2346" y="394"/>
                    <a:pt x="2346" y="383"/>
                    <a:pt x="2346" y="383"/>
                  </a:cubicBezTo>
                  <a:cubicBezTo>
                    <a:pt x="2105" y="110"/>
                    <a:pt x="1675" y="1"/>
                    <a:pt x="126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6"/>
            <p:cNvSpPr/>
            <p:nvPr/>
          </p:nvSpPr>
          <p:spPr>
            <a:xfrm>
              <a:off x="3918025" y="2797925"/>
              <a:ext cx="53625" cy="58200"/>
            </a:xfrm>
            <a:custGeom>
              <a:avLst/>
              <a:gdLst/>
              <a:ahLst/>
              <a:cxnLst/>
              <a:rect l="l" t="t" r="r" b="b"/>
              <a:pathLst>
                <a:path w="2145" h="2328" extrusionOk="0">
                  <a:moveTo>
                    <a:pt x="502" y="0"/>
                  </a:moveTo>
                  <a:cubicBezTo>
                    <a:pt x="471" y="0"/>
                    <a:pt x="436" y="8"/>
                    <a:pt x="406" y="31"/>
                  </a:cubicBezTo>
                  <a:cubicBezTo>
                    <a:pt x="1" y="269"/>
                    <a:pt x="191" y="1043"/>
                    <a:pt x="322" y="1388"/>
                  </a:cubicBezTo>
                  <a:cubicBezTo>
                    <a:pt x="476" y="1817"/>
                    <a:pt x="915" y="2328"/>
                    <a:pt x="1413" y="2328"/>
                  </a:cubicBezTo>
                  <a:cubicBezTo>
                    <a:pt x="1454" y="2328"/>
                    <a:pt x="1495" y="2324"/>
                    <a:pt x="1537" y="2317"/>
                  </a:cubicBezTo>
                  <a:cubicBezTo>
                    <a:pt x="2144" y="2210"/>
                    <a:pt x="1632" y="1424"/>
                    <a:pt x="1477" y="1150"/>
                  </a:cubicBezTo>
                  <a:cubicBezTo>
                    <a:pt x="1323" y="853"/>
                    <a:pt x="977" y="43"/>
                    <a:pt x="549" y="7"/>
                  </a:cubicBezTo>
                  <a:cubicBezTo>
                    <a:pt x="536" y="3"/>
                    <a:pt x="519" y="0"/>
                    <a:pt x="502"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6"/>
            <p:cNvSpPr/>
            <p:nvPr/>
          </p:nvSpPr>
          <p:spPr>
            <a:xfrm>
              <a:off x="3800175" y="2889750"/>
              <a:ext cx="37525" cy="28300"/>
            </a:xfrm>
            <a:custGeom>
              <a:avLst/>
              <a:gdLst/>
              <a:ahLst/>
              <a:cxnLst/>
              <a:rect l="l" t="t" r="r" b="b"/>
              <a:pathLst>
                <a:path w="1501" h="1132" extrusionOk="0">
                  <a:moveTo>
                    <a:pt x="721" y="0"/>
                  </a:moveTo>
                  <a:cubicBezTo>
                    <a:pt x="418" y="0"/>
                    <a:pt x="117" y="126"/>
                    <a:pt x="12" y="382"/>
                  </a:cubicBezTo>
                  <a:cubicBezTo>
                    <a:pt x="0" y="430"/>
                    <a:pt x="0" y="454"/>
                    <a:pt x="12" y="489"/>
                  </a:cubicBezTo>
                  <a:cubicBezTo>
                    <a:pt x="12" y="811"/>
                    <a:pt x="393" y="1073"/>
                    <a:pt x="667" y="1121"/>
                  </a:cubicBezTo>
                  <a:cubicBezTo>
                    <a:pt x="707" y="1128"/>
                    <a:pt x="750" y="1131"/>
                    <a:pt x="793" y="1131"/>
                  </a:cubicBezTo>
                  <a:cubicBezTo>
                    <a:pt x="1113" y="1131"/>
                    <a:pt x="1500" y="942"/>
                    <a:pt x="1500" y="597"/>
                  </a:cubicBezTo>
                  <a:cubicBezTo>
                    <a:pt x="1500" y="203"/>
                    <a:pt x="1108" y="0"/>
                    <a:pt x="721"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6"/>
            <p:cNvSpPr/>
            <p:nvPr/>
          </p:nvSpPr>
          <p:spPr>
            <a:xfrm>
              <a:off x="4054075" y="2895650"/>
              <a:ext cx="42875" cy="32800"/>
            </a:xfrm>
            <a:custGeom>
              <a:avLst/>
              <a:gdLst/>
              <a:ahLst/>
              <a:cxnLst/>
              <a:rect l="l" t="t" r="r" b="b"/>
              <a:pathLst>
                <a:path w="1715" h="1312" extrusionOk="0">
                  <a:moveTo>
                    <a:pt x="797" y="1"/>
                  </a:moveTo>
                  <a:cubicBezTo>
                    <a:pt x="716" y="1"/>
                    <a:pt x="636" y="13"/>
                    <a:pt x="560" y="39"/>
                  </a:cubicBezTo>
                  <a:cubicBezTo>
                    <a:pt x="560" y="39"/>
                    <a:pt x="548" y="51"/>
                    <a:pt x="548" y="51"/>
                  </a:cubicBezTo>
                  <a:lnTo>
                    <a:pt x="512" y="51"/>
                  </a:lnTo>
                  <a:cubicBezTo>
                    <a:pt x="179" y="230"/>
                    <a:pt x="0" y="646"/>
                    <a:pt x="238" y="980"/>
                  </a:cubicBezTo>
                  <a:cubicBezTo>
                    <a:pt x="388" y="1191"/>
                    <a:pt x="649" y="1311"/>
                    <a:pt x="904" y="1311"/>
                  </a:cubicBezTo>
                  <a:cubicBezTo>
                    <a:pt x="994" y="1311"/>
                    <a:pt x="1083" y="1296"/>
                    <a:pt x="1167" y="1266"/>
                  </a:cubicBezTo>
                  <a:cubicBezTo>
                    <a:pt x="1512" y="1135"/>
                    <a:pt x="1715" y="742"/>
                    <a:pt x="1524" y="396"/>
                  </a:cubicBezTo>
                  <a:cubicBezTo>
                    <a:pt x="1376" y="155"/>
                    <a:pt x="1082" y="1"/>
                    <a:pt x="79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6"/>
            <p:cNvSpPr/>
            <p:nvPr/>
          </p:nvSpPr>
          <p:spPr>
            <a:xfrm>
              <a:off x="3014650" y="1963250"/>
              <a:ext cx="1907400" cy="2504750"/>
            </a:xfrm>
            <a:custGeom>
              <a:avLst/>
              <a:gdLst/>
              <a:ahLst/>
              <a:cxnLst/>
              <a:rect l="l" t="t" r="r" b="b"/>
              <a:pathLst>
                <a:path w="76296" h="100190" extrusionOk="0">
                  <a:moveTo>
                    <a:pt x="35267" y="1963"/>
                  </a:moveTo>
                  <a:cubicBezTo>
                    <a:pt x="35411" y="1963"/>
                    <a:pt x="35575" y="1983"/>
                    <a:pt x="35791" y="2033"/>
                  </a:cubicBezTo>
                  <a:cubicBezTo>
                    <a:pt x="35606" y="2008"/>
                    <a:pt x="35431" y="1996"/>
                    <a:pt x="35255" y="1996"/>
                  </a:cubicBezTo>
                  <a:cubicBezTo>
                    <a:pt x="35103" y="1996"/>
                    <a:pt x="34951" y="2005"/>
                    <a:pt x="34791" y="2021"/>
                  </a:cubicBezTo>
                  <a:cubicBezTo>
                    <a:pt x="34886" y="1997"/>
                    <a:pt x="34981" y="1974"/>
                    <a:pt x="35088" y="1974"/>
                  </a:cubicBezTo>
                  <a:cubicBezTo>
                    <a:pt x="35146" y="1966"/>
                    <a:pt x="35205" y="1963"/>
                    <a:pt x="35267" y="1963"/>
                  </a:cubicBezTo>
                  <a:close/>
                  <a:moveTo>
                    <a:pt x="20348" y="1628"/>
                  </a:moveTo>
                  <a:cubicBezTo>
                    <a:pt x="19622" y="1771"/>
                    <a:pt x="18884" y="1938"/>
                    <a:pt x="18181" y="2117"/>
                  </a:cubicBezTo>
                  <a:cubicBezTo>
                    <a:pt x="18884" y="1926"/>
                    <a:pt x="19610" y="1759"/>
                    <a:pt x="20348" y="1628"/>
                  </a:cubicBezTo>
                  <a:close/>
                  <a:moveTo>
                    <a:pt x="42875" y="4486"/>
                  </a:moveTo>
                  <a:lnTo>
                    <a:pt x="42875" y="4486"/>
                  </a:lnTo>
                  <a:cubicBezTo>
                    <a:pt x="43030" y="4593"/>
                    <a:pt x="43173" y="4712"/>
                    <a:pt x="43280" y="4855"/>
                  </a:cubicBezTo>
                  <a:cubicBezTo>
                    <a:pt x="43065" y="4676"/>
                    <a:pt x="43054" y="4629"/>
                    <a:pt x="42875" y="4486"/>
                  </a:cubicBezTo>
                  <a:close/>
                  <a:moveTo>
                    <a:pt x="15872" y="4236"/>
                  </a:moveTo>
                  <a:cubicBezTo>
                    <a:pt x="15860" y="4283"/>
                    <a:pt x="15872" y="4331"/>
                    <a:pt x="15895" y="4379"/>
                  </a:cubicBezTo>
                  <a:cubicBezTo>
                    <a:pt x="16055" y="4720"/>
                    <a:pt x="16185" y="4819"/>
                    <a:pt x="16320" y="4819"/>
                  </a:cubicBezTo>
                  <a:cubicBezTo>
                    <a:pt x="16507" y="4819"/>
                    <a:pt x="16705" y="4632"/>
                    <a:pt x="17007" y="4632"/>
                  </a:cubicBezTo>
                  <a:cubicBezTo>
                    <a:pt x="17075" y="4632"/>
                    <a:pt x="17149" y="4641"/>
                    <a:pt x="17229" y="4664"/>
                  </a:cubicBezTo>
                  <a:cubicBezTo>
                    <a:pt x="17372" y="4712"/>
                    <a:pt x="17419" y="4843"/>
                    <a:pt x="17515" y="4986"/>
                  </a:cubicBezTo>
                  <a:cubicBezTo>
                    <a:pt x="16748" y="4865"/>
                    <a:pt x="15969" y="4778"/>
                    <a:pt x="15177" y="4778"/>
                  </a:cubicBezTo>
                  <a:cubicBezTo>
                    <a:pt x="14640" y="4778"/>
                    <a:pt x="14098" y="4818"/>
                    <a:pt x="13550" y="4915"/>
                  </a:cubicBezTo>
                  <a:cubicBezTo>
                    <a:pt x="13193" y="4974"/>
                    <a:pt x="12943" y="5081"/>
                    <a:pt x="12597" y="5176"/>
                  </a:cubicBezTo>
                  <a:cubicBezTo>
                    <a:pt x="12323" y="5248"/>
                    <a:pt x="12026" y="5260"/>
                    <a:pt x="11728" y="5284"/>
                  </a:cubicBezTo>
                  <a:cubicBezTo>
                    <a:pt x="11835" y="5272"/>
                    <a:pt x="11931" y="5260"/>
                    <a:pt x="12038" y="5236"/>
                  </a:cubicBezTo>
                  <a:cubicBezTo>
                    <a:pt x="13205" y="4986"/>
                    <a:pt x="14395" y="4700"/>
                    <a:pt x="15514" y="4343"/>
                  </a:cubicBezTo>
                  <a:cubicBezTo>
                    <a:pt x="15550" y="4343"/>
                    <a:pt x="15693" y="4295"/>
                    <a:pt x="15872" y="4236"/>
                  </a:cubicBezTo>
                  <a:close/>
                  <a:moveTo>
                    <a:pt x="14645" y="6069"/>
                  </a:moveTo>
                  <a:cubicBezTo>
                    <a:pt x="14752" y="6069"/>
                    <a:pt x="14860" y="6081"/>
                    <a:pt x="14967" y="6081"/>
                  </a:cubicBezTo>
                  <a:cubicBezTo>
                    <a:pt x="15050" y="6093"/>
                    <a:pt x="15121" y="6105"/>
                    <a:pt x="15205" y="6117"/>
                  </a:cubicBezTo>
                  <a:cubicBezTo>
                    <a:pt x="15324" y="6141"/>
                    <a:pt x="15348" y="6153"/>
                    <a:pt x="15276" y="6153"/>
                  </a:cubicBezTo>
                  <a:cubicBezTo>
                    <a:pt x="15169" y="6308"/>
                    <a:pt x="14740" y="6450"/>
                    <a:pt x="14550" y="6522"/>
                  </a:cubicBezTo>
                  <a:cubicBezTo>
                    <a:pt x="14401" y="6583"/>
                    <a:pt x="14141" y="6709"/>
                    <a:pt x="13930" y="6709"/>
                  </a:cubicBezTo>
                  <a:cubicBezTo>
                    <a:pt x="13854" y="6709"/>
                    <a:pt x="13785" y="6693"/>
                    <a:pt x="13728" y="6653"/>
                  </a:cubicBezTo>
                  <a:cubicBezTo>
                    <a:pt x="13312" y="6355"/>
                    <a:pt x="13597" y="6248"/>
                    <a:pt x="13788" y="6188"/>
                  </a:cubicBezTo>
                  <a:cubicBezTo>
                    <a:pt x="14062" y="6093"/>
                    <a:pt x="14359" y="6069"/>
                    <a:pt x="14645" y="6069"/>
                  </a:cubicBezTo>
                  <a:close/>
                  <a:moveTo>
                    <a:pt x="17995" y="7090"/>
                  </a:moveTo>
                  <a:cubicBezTo>
                    <a:pt x="18097" y="7090"/>
                    <a:pt x="18200" y="7099"/>
                    <a:pt x="18300" y="7117"/>
                  </a:cubicBezTo>
                  <a:cubicBezTo>
                    <a:pt x="18396" y="7141"/>
                    <a:pt x="18539" y="7153"/>
                    <a:pt x="18550" y="7272"/>
                  </a:cubicBezTo>
                  <a:cubicBezTo>
                    <a:pt x="18550" y="7367"/>
                    <a:pt x="18241" y="7546"/>
                    <a:pt x="18181" y="7570"/>
                  </a:cubicBezTo>
                  <a:cubicBezTo>
                    <a:pt x="17999" y="7670"/>
                    <a:pt x="17769" y="7749"/>
                    <a:pt x="17554" y="7749"/>
                  </a:cubicBezTo>
                  <a:cubicBezTo>
                    <a:pt x="17487" y="7749"/>
                    <a:pt x="17422" y="7741"/>
                    <a:pt x="17360" y="7724"/>
                  </a:cubicBezTo>
                  <a:cubicBezTo>
                    <a:pt x="17193" y="7689"/>
                    <a:pt x="16979" y="7582"/>
                    <a:pt x="17074" y="7403"/>
                  </a:cubicBezTo>
                  <a:cubicBezTo>
                    <a:pt x="17110" y="7331"/>
                    <a:pt x="17241" y="7284"/>
                    <a:pt x="17312" y="7248"/>
                  </a:cubicBezTo>
                  <a:cubicBezTo>
                    <a:pt x="17520" y="7140"/>
                    <a:pt x="17757" y="7090"/>
                    <a:pt x="17995" y="7090"/>
                  </a:cubicBezTo>
                  <a:close/>
                  <a:moveTo>
                    <a:pt x="54186" y="7879"/>
                  </a:moveTo>
                  <a:cubicBezTo>
                    <a:pt x="54186" y="7915"/>
                    <a:pt x="54186" y="7963"/>
                    <a:pt x="54186" y="8010"/>
                  </a:cubicBezTo>
                  <a:cubicBezTo>
                    <a:pt x="54186" y="8010"/>
                    <a:pt x="54174" y="7998"/>
                    <a:pt x="54174" y="7998"/>
                  </a:cubicBezTo>
                  <a:cubicBezTo>
                    <a:pt x="54162" y="7974"/>
                    <a:pt x="54150" y="7951"/>
                    <a:pt x="54138" y="7927"/>
                  </a:cubicBezTo>
                  <a:cubicBezTo>
                    <a:pt x="54162" y="7915"/>
                    <a:pt x="54174" y="7903"/>
                    <a:pt x="54186" y="7879"/>
                  </a:cubicBezTo>
                  <a:close/>
                  <a:moveTo>
                    <a:pt x="14696" y="8031"/>
                  </a:moveTo>
                  <a:cubicBezTo>
                    <a:pt x="14788" y="8031"/>
                    <a:pt x="14907" y="8057"/>
                    <a:pt x="14967" y="8117"/>
                  </a:cubicBezTo>
                  <a:cubicBezTo>
                    <a:pt x="15145" y="8272"/>
                    <a:pt x="14883" y="8415"/>
                    <a:pt x="14729" y="8439"/>
                  </a:cubicBezTo>
                  <a:cubicBezTo>
                    <a:pt x="14586" y="8427"/>
                    <a:pt x="14300" y="8332"/>
                    <a:pt x="14407" y="8153"/>
                  </a:cubicBezTo>
                  <a:cubicBezTo>
                    <a:pt x="14455" y="8082"/>
                    <a:pt x="14562" y="8046"/>
                    <a:pt x="14645" y="8034"/>
                  </a:cubicBezTo>
                  <a:cubicBezTo>
                    <a:pt x="14661" y="8032"/>
                    <a:pt x="14678" y="8031"/>
                    <a:pt x="14696" y="8031"/>
                  </a:cubicBezTo>
                  <a:close/>
                  <a:moveTo>
                    <a:pt x="21338" y="11827"/>
                  </a:moveTo>
                  <a:cubicBezTo>
                    <a:pt x="21591" y="11827"/>
                    <a:pt x="21895" y="12320"/>
                    <a:pt x="21956" y="12570"/>
                  </a:cubicBezTo>
                  <a:cubicBezTo>
                    <a:pt x="21979" y="12665"/>
                    <a:pt x="22015" y="12773"/>
                    <a:pt x="21991" y="12868"/>
                  </a:cubicBezTo>
                  <a:cubicBezTo>
                    <a:pt x="21961" y="12983"/>
                    <a:pt x="21890" y="13021"/>
                    <a:pt x="21806" y="13021"/>
                  </a:cubicBezTo>
                  <a:cubicBezTo>
                    <a:pt x="21726" y="13021"/>
                    <a:pt x="21632" y="12986"/>
                    <a:pt x="21551" y="12951"/>
                  </a:cubicBezTo>
                  <a:cubicBezTo>
                    <a:pt x="21229" y="12796"/>
                    <a:pt x="20991" y="12451"/>
                    <a:pt x="21086" y="12082"/>
                  </a:cubicBezTo>
                  <a:cubicBezTo>
                    <a:pt x="21152" y="11898"/>
                    <a:pt x="21241" y="11827"/>
                    <a:pt x="21338" y="11827"/>
                  </a:cubicBezTo>
                  <a:close/>
                  <a:moveTo>
                    <a:pt x="32862" y="12892"/>
                  </a:moveTo>
                  <a:lnTo>
                    <a:pt x="32862" y="12892"/>
                  </a:lnTo>
                  <a:cubicBezTo>
                    <a:pt x="32921" y="12963"/>
                    <a:pt x="32981" y="13023"/>
                    <a:pt x="33028" y="13082"/>
                  </a:cubicBezTo>
                  <a:cubicBezTo>
                    <a:pt x="33005" y="13070"/>
                    <a:pt x="32981" y="13058"/>
                    <a:pt x="32969" y="13046"/>
                  </a:cubicBezTo>
                  <a:cubicBezTo>
                    <a:pt x="32921" y="12999"/>
                    <a:pt x="32897" y="12963"/>
                    <a:pt x="32862" y="12892"/>
                  </a:cubicBezTo>
                  <a:close/>
                  <a:moveTo>
                    <a:pt x="28815" y="15080"/>
                  </a:moveTo>
                  <a:cubicBezTo>
                    <a:pt x="28943" y="15080"/>
                    <a:pt x="29073" y="15092"/>
                    <a:pt x="29207" y="15118"/>
                  </a:cubicBezTo>
                  <a:cubicBezTo>
                    <a:pt x="29659" y="15202"/>
                    <a:pt x="31469" y="15844"/>
                    <a:pt x="30135" y="16142"/>
                  </a:cubicBezTo>
                  <a:cubicBezTo>
                    <a:pt x="30077" y="16156"/>
                    <a:pt x="30013" y="16161"/>
                    <a:pt x="29945" y="16161"/>
                  </a:cubicBezTo>
                  <a:cubicBezTo>
                    <a:pt x="29668" y="16161"/>
                    <a:pt x="29331" y="16070"/>
                    <a:pt x="29066" y="16070"/>
                  </a:cubicBezTo>
                  <a:cubicBezTo>
                    <a:pt x="29053" y="16070"/>
                    <a:pt x="29040" y="16070"/>
                    <a:pt x="29028" y="16071"/>
                  </a:cubicBezTo>
                  <a:cubicBezTo>
                    <a:pt x="28103" y="16105"/>
                    <a:pt x="27188" y="16299"/>
                    <a:pt x="26274" y="16299"/>
                  </a:cubicBezTo>
                  <a:cubicBezTo>
                    <a:pt x="26224" y="16299"/>
                    <a:pt x="26173" y="16298"/>
                    <a:pt x="26123" y="16297"/>
                  </a:cubicBezTo>
                  <a:cubicBezTo>
                    <a:pt x="25985" y="16297"/>
                    <a:pt x="25769" y="16307"/>
                    <a:pt x="25577" y="16307"/>
                  </a:cubicBezTo>
                  <a:cubicBezTo>
                    <a:pt x="25208" y="16307"/>
                    <a:pt x="24931" y="16270"/>
                    <a:pt x="25480" y="16059"/>
                  </a:cubicBezTo>
                  <a:cubicBezTo>
                    <a:pt x="25873" y="15916"/>
                    <a:pt x="26290" y="15785"/>
                    <a:pt x="26694" y="15678"/>
                  </a:cubicBezTo>
                  <a:cubicBezTo>
                    <a:pt x="27424" y="15465"/>
                    <a:pt x="28084" y="15080"/>
                    <a:pt x="28815" y="15080"/>
                  </a:cubicBezTo>
                  <a:close/>
                  <a:moveTo>
                    <a:pt x="31750" y="18591"/>
                  </a:moveTo>
                  <a:lnTo>
                    <a:pt x="31750" y="18591"/>
                  </a:lnTo>
                  <a:cubicBezTo>
                    <a:pt x="31751" y="18592"/>
                    <a:pt x="31753" y="18593"/>
                    <a:pt x="31754" y="18595"/>
                  </a:cubicBezTo>
                  <a:cubicBezTo>
                    <a:pt x="31753" y="18594"/>
                    <a:pt x="31751" y="18592"/>
                    <a:pt x="31750" y="18591"/>
                  </a:cubicBezTo>
                  <a:close/>
                  <a:moveTo>
                    <a:pt x="37403" y="18124"/>
                  </a:moveTo>
                  <a:cubicBezTo>
                    <a:pt x="37414" y="18124"/>
                    <a:pt x="37424" y="18126"/>
                    <a:pt x="37434" y="18130"/>
                  </a:cubicBezTo>
                  <a:cubicBezTo>
                    <a:pt x="37529" y="18178"/>
                    <a:pt x="37529" y="18476"/>
                    <a:pt x="37481" y="18547"/>
                  </a:cubicBezTo>
                  <a:cubicBezTo>
                    <a:pt x="37420" y="18670"/>
                    <a:pt x="37303" y="18704"/>
                    <a:pt x="37174" y="18704"/>
                  </a:cubicBezTo>
                  <a:cubicBezTo>
                    <a:pt x="37027" y="18704"/>
                    <a:pt x="36863" y="18661"/>
                    <a:pt x="36743" y="18654"/>
                  </a:cubicBezTo>
                  <a:cubicBezTo>
                    <a:pt x="36720" y="18654"/>
                    <a:pt x="36697" y="18653"/>
                    <a:pt x="36674" y="18653"/>
                  </a:cubicBezTo>
                  <a:cubicBezTo>
                    <a:pt x="36448" y="18653"/>
                    <a:pt x="36229" y="18685"/>
                    <a:pt x="36010" y="18685"/>
                  </a:cubicBezTo>
                  <a:cubicBezTo>
                    <a:pt x="35886" y="18685"/>
                    <a:pt x="35762" y="18675"/>
                    <a:pt x="35636" y="18642"/>
                  </a:cubicBezTo>
                  <a:cubicBezTo>
                    <a:pt x="35564" y="18619"/>
                    <a:pt x="35505" y="18595"/>
                    <a:pt x="35445" y="18571"/>
                  </a:cubicBezTo>
                  <a:cubicBezTo>
                    <a:pt x="35648" y="18547"/>
                    <a:pt x="35862" y="18523"/>
                    <a:pt x="36065" y="18500"/>
                  </a:cubicBezTo>
                  <a:cubicBezTo>
                    <a:pt x="36457" y="18416"/>
                    <a:pt x="36874" y="18190"/>
                    <a:pt x="37267" y="18154"/>
                  </a:cubicBezTo>
                  <a:cubicBezTo>
                    <a:pt x="37305" y="18154"/>
                    <a:pt x="37359" y="18124"/>
                    <a:pt x="37403" y="18124"/>
                  </a:cubicBezTo>
                  <a:close/>
                  <a:moveTo>
                    <a:pt x="33379" y="16848"/>
                  </a:moveTo>
                  <a:cubicBezTo>
                    <a:pt x="33609" y="16848"/>
                    <a:pt x="33780" y="16998"/>
                    <a:pt x="33886" y="17297"/>
                  </a:cubicBezTo>
                  <a:cubicBezTo>
                    <a:pt x="34347" y="17615"/>
                    <a:pt x="34429" y="17774"/>
                    <a:pt x="34116" y="17774"/>
                  </a:cubicBezTo>
                  <a:cubicBezTo>
                    <a:pt x="34065" y="17774"/>
                    <a:pt x="34004" y="17770"/>
                    <a:pt x="33933" y="17761"/>
                  </a:cubicBezTo>
                  <a:cubicBezTo>
                    <a:pt x="33850" y="17821"/>
                    <a:pt x="33695" y="17797"/>
                    <a:pt x="33612" y="17845"/>
                  </a:cubicBezTo>
                  <a:cubicBezTo>
                    <a:pt x="33350" y="17988"/>
                    <a:pt x="33326" y="18107"/>
                    <a:pt x="33195" y="18369"/>
                  </a:cubicBezTo>
                  <a:cubicBezTo>
                    <a:pt x="33004" y="18735"/>
                    <a:pt x="32924" y="18861"/>
                    <a:pt x="32878" y="18861"/>
                  </a:cubicBezTo>
                  <a:cubicBezTo>
                    <a:pt x="32782" y="18861"/>
                    <a:pt x="32843" y="18290"/>
                    <a:pt x="32350" y="18226"/>
                  </a:cubicBezTo>
                  <a:cubicBezTo>
                    <a:pt x="32350" y="18226"/>
                    <a:pt x="31730" y="18436"/>
                    <a:pt x="31736" y="18562"/>
                  </a:cubicBezTo>
                  <a:lnTo>
                    <a:pt x="31736" y="18562"/>
                  </a:lnTo>
                  <a:cubicBezTo>
                    <a:pt x="31694" y="18404"/>
                    <a:pt x="31865" y="17804"/>
                    <a:pt x="31778" y="17630"/>
                  </a:cubicBezTo>
                  <a:cubicBezTo>
                    <a:pt x="31631" y="17305"/>
                    <a:pt x="31226" y="17183"/>
                    <a:pt x="30847" y="17183"/>
                  </a:cubicBezTo>
                  <a:cubicBezTo>
                    <a:pt x="30795" y="17183"/>
                    <a:pt x="30744" y="17186"/>
                    <a:pt x="30695" y="17190"/>
                  </a:cubicBezTo>
                  <a:cubicBezTo>
                    <a:pt x="31493" y="17071"/>
                    <a:pt x="32302" y="16987"/>
                    <a:pt x="33112" y="16904"/>
                  </a:cubicBezTo>
                  <a:cubicBezTo>
                    <a:pt x="33208" y="16867"/>
                    <a:pt x="33297" y="16848"/>
                    <a:pt x="33379" y="16848"/>
                  </a:cubicBezTo>
                  <a:close/>
                  <a:moveTo>
                    <a:pt x="30457" y="17214"/>
                  </a:moveTo>
                  <a:cubicBezTo>
                    <a:pt x="30421" y="17226"/>
                    <a:pt x="30385" y="17237"/>
                    <a:pt x="30350" y="17249"/>
                  </a:cubicBezTo>
                  <a:cubicBezTo>
                    <a:pt x="29849" y="17392"/>
                    <a:pt x="29302" y="18011"/>
                    <a:pt x="29242" y="18535"/>
                  </a:cubicBezTo>
                  <a:cubicBezTo>
                    <a:pt x="29195" y="19000"/>
                    <a:pt x="29457" y="19011"/>
                    <a:pt x="29528" y="19381"/>
                  </a:cubicBezTo>
                  <a:cubicBezTo>
                    <a:pt x="29599" y="19726"/>
                    <a:pt x="29814" y="19476"/>
                    <a:pt x="29361" y="19845"/>
                  </a:cubicBezTo>
                  <a:cubicBezTo>
                    <a:pt x="29254" y="19916"/>
                    <a:pt x="29159" y="20000"/>
                    <a:pt x="29064" y="20071"/>
                  </a:cubicBezTo>
                  <a:cubicBezTo>
                    <a:pt x="28768" y="19740"/>
                    <a:pt x="28461" y="19410"/>
                    <a:pt x="28154" y="19079"/>
                  </a:cubicBezTo>
                  <a:lnTo>
                    <a:pt x="28154" y="19079"/>
                  </a:lnTo>
                  <a:cubicBezTo>
                    <a:pt x="28203" y="19039"/>
                    <a:pt x="28375" y="17640"/>
                    <a:pt x="28351" y="17640"/>
                  </a:cubicBezTo>
                  <a:lnTo>
                    <a:pt x="28351" y="17640"/>
                  </a:lnTo>
                  <a:cubicBezTo>
                    <a:pt x="28351" y="17640"/>
                    <a:pt x="28351" y="17640"/>
                    <a:pt x="28350" y="17641"/>
                  </a:cubicBezTo>
                  <a:lnTo>
                    <a:pt x="28350" y="17641"/>
                  </a:lnTo>
                  <a:cubicBezTo>
                    <a:pt x="28532" y="17345"/>
                    <a:pt x="29636" y="17345"/>
                    <a:pt x="29921" y="17297"/>
                  </a:cubicBezTo>
                  <a:cubicBezTo>
                    <a:pt x="30100" y="17261"/>
                    <a:pt x="30278" y="17249"/>
                    <a:pt x="30457" y="17214"/>
                  </a:cubicBezTo>
                  <a:close/>
                  <a:moveTo>
                    <a:pt x="35826" y="19535"/>
                  </a:moveTo>
                  <a:cubicBezTo>
                    <a:pt x="35600" y="19773"/>
                    <a:pt x="35064" y="20000"/>
                    <a:pt x="34874" y="20095"/>
                  </a:cubicBezTo>
                  <a:cubicBezTo>
                    <a:pt x="34421" y="20297"/>
                    <a:pt x="33933" y="20428"/>
                    <a:pt x="33445" y="20524"/>
                  </a:cubicBezTo>
                  <a:cubicBezTo>
                    <a:pt x="33153" y="20574"/>
                    <a:pt x="32853" y="20624"/>
                    <a:pt x="32551" y="20624"/>
                  </a:cubicBezTo>
                  <a:cubicBezTo>
                    <a:pt x="32496" y="20624"/>
                    <a:pt x="32441" y="20623"/>
                    <a:pt x="32386" y="20619"/>
                  </a:cubicBezTo>
                  <a:cubicBezTo>
                    <a:pt x="31862" y="20571"/>
                    <a:pt x="31624" y="20250"/>
                    <a:pt x="32386" y="20107"/>
                  </a:cubicBezTo>
                  <a:cubicBezTo>
                    <a:pt x="32647" y="20047"/>
                    <a:pt x="32897" y="20059"/>
                    <a:pt x="33159" y="19964"/>
                  </a:cubicBezTo>
                  <a:cubicBezTo>
                    <a:pt x="33481" y="19845"/>
                    <a:pt x="33719" y="19654"/>
                    <a:pt x="34076" y="19619"/>
                  </a:cubicBezTo>
                  <a:cubicBezTo>
                    <a:pt x="34150" y="19614"/>
                    <a:pt x="34224" y="19612"/>
                    <a:pt x="34300" y="19612"/>
                  </a:cubicBezTo>
                  <a:cubicBezTo>
                    <a:pt x="34551" y="19612"/>
                    <a:pt x="34814" y="19633"/>
                    <a:pt x="35068" y="19633"/>
                  </a:cubicBezTo>
                  <a:cubicBezTo>
                    <a:pt x="35111" y="19633"/>
                    <a:pt x="35153" y="19632"/>
                    <a:pt x="35195" y="19631"/>
                  </a:cubicBezTo>
                  <a:cubicBezTo>
                    <a:pt x="35267" y="19619"/>
                    <a:pt x="35612" y="19559"/>
                    <a:pt x="35826" y="19535"/>
                  </a:cubicBezTo>
                  <a:close/>
                  <a:moveTo>
                    <a:pt x="3465" y="30465"/>
                  </a:moveTo>
                  <a:cubicBezTo>
                    <a:pt x="3477" y="30465"/>
                    <a:pt x="3477" y="30477"/>
                    <a:pt x="3477" y="30477"/>
                  </a:cubicBezTo>
                  <a:cubicBezTo>
                    <a:pt x="3489" y="30489"/>
                    <a:pt x="3489" y="30501"/>
                    <a:pt x="3489" y="30513"/>
                  </a:cubicBezTo>
                  <a:cubicBezTo>
                    <a:pt x="3489" y="30501"/>
                    <a:pt x="3477" y="30477"/>
                    <a:pt x="3465" y="30465"/>
                  </a:cubicBezTo>
                  <a:close/>
                  <a:moveTo>
                    <a:pt x="3489" y="31037"/>
                  </a:moveTo>
                  <a:cubicBezTo>
                    <a:pt x="3489" y="31180"/>
                    <a:pt x="3501" y="31215"/>
                    <a:pt x="3465" y="31299"/>
                  </a:cubicBezTo>
                  <a:cubicBezTo>
                    <a:pt x="3453" y="31323"/>
                    <a:pt x="3441" y="31358"/>
                    <a:pt x="3418" y="31394"/>
                  </a:cubicBezTo>
                  <a:cubicBezTo>
                    <a:pt x="3441" y="31263"/>
                    <a:pt x="3465" y="31144"/>
                    <a:pt x="3489" y="31037"/>
                  </a:cubicBezTo>
                  <a:close/>
                  <a:moveTo>
                    <a:pt x="19384" y="42298"/>
                  </a:moveTo>
                  <a:cubicBezTo>
                    <a:pt x="19474" y="42298"/>
                    <a:pt x="19564" y="42316"/>
                    <a:pt x="19658" y="42360"/>
                  </a:cubicBezTo>
                  <a:cubicBezTo>
                    <a:pt x="19717" y="42383"/>
                    <a:pt x="19753" y="42419"/>
                    <a:pt x="19789" y="42455"/>
                  </a:cubicBezTo>
                  <a:cubicBezTo>
                    <a:pt x="19598" y="42383"/>
                    <a:pt x="19384" y="42348"/>
                    <a:pt x="19134" y="42336"/>
                  </a:cubicBezTo>
                  <a:cubicBezTo>
                    <a:pt x="19219" y="42313"/>
                    <a:pt x="19302" y="42298"/>
                    <a:pt x="19384" y="42298"/>
                  </a:cubicBezTo>
                  <a:close/>
                  <a:moveTo>
                    <a:pt x="42934" y="47241"/>
                  </a:moveTo>
                  <a:cubicBezTo>
                    <a:pt x="42911" y="47253"/>
                    <a:pt x="42875" y="47265"/>
                    <a:pt x="42839" y="47289"/>
                  </a:cubicBezTo>
                  <a:cubicBezTo>
                    <a:pt x="42744" y="47336"/>
                    <a:pt x="42482" y="47467"/>
                    <a:pt x="42137" y="47551"/>
                  </a:cubicBezTo>
                  <a:cubicBezTo>
                    <a:pt x="42399" y="47420"/>
                    <a:pt x="42673" y="47313"/>
                    <a:pt x="42934" y="47241"/>
                  </a:cubicBezTo>
                  <a:close/>
                  <a:moveTo>
                    <a:pt x="35148" y="61493"/>
                  </a:moveTo>
                  <a:lnTo>
                    <a:pt x="35148" y="61493"/>
                  </a:lnTo>
                  <a:cubicBezTo>
                    <a:pt x="35183" y="61541"/>
                    <a:pt x="35219" y="61576"/>
                    <a:pt x="35243" y="61636"/>
                  </a:cubicBezTo>
                  <a:cubicBezTo>
                    <a:pt x="35243" y="61660"/>
                    <a:pt x="35243" y="61683"/>
                    <a:pt x="35255" y="61707"/>
                  </a:cubicBezTo>
                  <a:cubicBezTo>
                    <a:pt x="35219" y="61648"/>
                    <a:pt x="35195" y="61588"/>
                    <a:pt x="35148" y="61493"/>
                  </a:cubicBezTo>
                  <a:close/>
                  <a:moveTo>
                    <a:pt x="38381" y="72400"/>
                  </a:moveTo>
                  <a:cubicBezTo>
                    <a:pt x="38412" y="72400"/>
                    <a:pt x="38465" y="72406"/>
                    <a:pt x="38529" y="72411"/>
                  </a:cubicBezTo>
                  <a:cubicBezTo>
                    <a:pt x="38493" y="72435"/>
                    <a:pt x="38470" y="72459"/>
                    <a:pt x="38458" y="72482"/>
                  </a:cubicBezTo>
                  <a:cubicBezTo>
                    <a:pt x="38340" y="72416"/>
                    <a:pt x="38331" y="72400"/>
                    <a:pt x="38381" y="72400"/>
                  </a:cubicBezTo>
                  <a:close/>
                  <a:moveTo>
                    <a:pt x="44887" y="81079"/>
                  </a:moveTo>
                  <a:lnTo>
                    <a:pt x="44887" y="81079"/>
                  </a:lnTo>
                  <a:cubicBezTo>
                    <a:pt x="44851" y="81305"/>
                    <a:pt x="44804" y="81495"/>
                    <a:pt x="44732" y="81650"/>
                  </a:cubicBezTo>
                  <a:cubicBezTo>
                    <a:pt x="44649" y="81888"/>
                    <a:pt x="44506" y="82186"/>
                    <a:pt x="44327" y="82507"/>
                  </a:cubicBezTo>
                  <a:cubicBezTo>
                    <a:pt x="44554" y="82019"/>
                    <a:pt x="44744" y="81555"/>
                    <a:pt x="44887" y="81079"/>
                  </a:cubicBezTo>
                  <a:close/>
                  <a:moveTo>
                    <a:pt x="33517" y="1"/>
                  </a:moveTo>
                  <a:cubicBezTo>
                    <a:pt x="29804" y="1"/>
                    <a:pt x="26111" y="398"/>
                    <a:pt x="22444" y="1033"/>
                  </a:cubicBezTo>
                  <a:cubicBezTo>
                    <a:pt x="20420" y="1390"/>
                    <a:pt x="18372" y="1783"/>
                    <a:pt x="16407" y="2426"/>
                  </a:cubicBezTo>
                  <a:cubicBezTo>
                    <a:pt x="14693" y="2986"/>
                    <a:pt x="13562" y="4236"/>
                    <a:pt x="11931" y="4867"/>
                  </a:cubicBezTo>
                  <a:cubicBezTo>
                    <a:pt x="11728" y="4903"/>
                    <a:pt x="11454" y="4879"/>
                    <a:pt x="11264" y="4950"/>
                  </a:cubicBezTo>
                  <a:cubicBezTo>
                    <a:pt x="11109" y="5010"/>
                    <a:pt x="11061" y="5284"/>
                    <a:pt x="11264" y="5307"/>
                  </a:cubicBezTo>
                  <a:cubicBezTo>
                    <a:pt x="11002" y="5331"/>
                    <a:pt x="10752" y="5343"/>
                    <a:pt x="10538" y="5403"/>
                  </a:cubicBezTo>
                  <a:cubicBezTo>
                    <a:pt x="10049" y="5546"/>
                    <a:pt x="9668" y="5831"/>
                    <a:pt x="9216" y="6069"/>
                  </a:cubicBezTo>
                  <a:cubicBezTo>
                    <a:pt x="7001" y="7248"/>
                    <a:pt x="4977" y="8153"/>
                    <a:pt x="3049" y="9760"/>
                  </a:cubicBezTo>
                  <a:cubicBezTo>
                    <a:pt x="2965" y="9832"/>
                    <a:pt x="2977" y="9963"/>
                    <a:pt x="3049" y="10034"/>
                  </a:cubicBezTo>
                  <a:cubicBezTo>
                    <a:pt x="3370" y="10379"/>
                    <a:pt x="3799" y="10153"/>
                    <a:pt x="4096" y="10475"/>
                  </a:cubicBezTo>
                  <a:cubicBezTo>
                    <a:pt x="4811" y="11237"/>
                    <a:pt x="4180" y="11999"/>
                    <a:pt x="3989" y="12844"/>
                  </a:cubicBezTo>
                  <a:cubicBezTo>
                    <a:pt x="3775" y="13749"/>
                    <a:pt x="3965" y="14249"/>
                    <a:pt x="2929" y="14725"/>
                  </a:cubicBezTo>
                  <a:cubicBezTo>
                    <a:pt x="2858" y="14761"/>
                    <a:pt x="2810" y="14868"/>
                    <a:pt x="2834" y="14940"/>
                  </a:cubicBezTo>
                  <a:cubicBezTo>
                    <a:pt x="3013" y="15428"/>
                    <a:pt x="3513" y="15928"/>
                    <a:pt x="4013" y="15987"/>
                  </a:cubicBezTo>
                  <a:lnTo>
                    <a:pt x="4001" y="15987"/>
                  </a:lnTo>
                  <a:cubicBezTo>
                    <a:pt x="3775" y="16035"/>
                    <a:pt x="3846" y="16344"/>
                    <a:pt x="4049" y="16356"/>
                  </a:cubicBezTo>
                  <a:cubicBezTo>
                    <a:pt x="4501" y="16404"/>
                    <a:pt x="3775" y="16571"/>
                    <a:pt x="3430" y="16892"/>
                  </a:cubicBezTo>
                  <a:cubicBezTo>
                    <a:pt x="2989" y="17285"/>
                    <a:pt x="2584" y="17845"/>
                    <a:pt x="2275" y="18357"/>
                  </a:cubicBezTo>
                  <a:cubicBezTo>
                    <a:pt x="1751" y="19226"/>
                    <a:pt x="917" y="20297"/>
                    <a:pt x="489" y="21238"/>
                  </a:cubicBezTo>
                  <a:cubicBezTo>
                    <a:pt x="1" y="22286"/>
                    <a:pt x="120" y="22833"/>
                    <a:pt x="322" y="23964"/>
                  </a:cubicBezTo>
                  <a:cubicBezTo>
                    <a:pt x="620" y="25655"/>
                    <a:pt x="1870" y="26929"/>
                    <a:pt x="2191" y="28548"/>
                  </a:cubicBezTo>
                  <a:cubicBezTo>
                    <a:pt x="2334" y="29263"/>
                    <a:pt x="2251" y="29668"/>
                    <a:pt x="2525" y="30310"/>
                  </a:cubicBezTo>
                  <a:cubicBezTo>
                    <a:pt x="2584" y="30465"/>
                    <a:pt x="2929" y="30334"/>
                    <a:pt x="3037" y="30561"/>
                  </a:cubicBezTo>
                  <a:cubicBezTo>
                    <a:pt x="3251" y="31001"/>
                    <a:pt x="3084" y="31370"/>
                    <a:pt x="2620" y="31751"/>
                  </a:cubicBezTo>
                  <a:cubicBezTo>
                    <a:pt x="2537" y="31823"/>
                    <a:pt x="2548" y="31954"/>
                    <a:pt x="2620" y="32013"/>
                  </a:cubicBezTo>
                  <a:cubicBezTo>
                    <a:pt x="2918" y="32335"/>
                    <a:pt x="3501" y="32549"/>
                    <a:pt x="3739" y="32835"/>
                  </a:cubicBezTo>
                  <a:cubicBezTo>
                    <a:pt x="4275" y="33478"/>
                    <a:pt x="4001" y="33799"/>
                    <a:pt x="4001" y="34478"/>
                  </a:cubicBezTo>
                  <a:cubicBezTo>
                    <a:pt x="4001" y="34537"/>
                    <a:pt x="4037" y="34609"/>
                    <a:pt x="4096" y="34632"/>
                  </a:cubicBezTo>
                  <a:cubicBezTo>
                    <a:pt x="4644" y="34954"/>
                    <a:pt x="4763" y="35692"/>
                    <a:pt x="4918" y="36252"/>
                  </a:cubicBezTo>
                  <a:cubicBezTo>
                    <a:pt x="4942" y="36311"/>
                    <a:pt x="4989" y="36359"/>
                    <a:pt x="5061" y="36383"/>
                  </a:cubicBezTo>
                  <a:cubicBezTo>
                    <a:pt x="5213" y="36422"/>
                    <a:pt x="5348" y="36442"/>
                    <a:pt x="5473" y="36442"/>
                  </a:cubicBezTo>
                  <a:cubicBezTo>
                    <a:pt x="5767" y="36442"/>
                    <a:pt x="6006" y="36331"/>
                    <a:pt x="6299" y="36097"/>
                  </a:cubicBezTo>
                  <a:cubicBezTo>
                    <a:pt x="6347" y="36049"/>
                    <a:pt x="6358" y="35966"/>
                    <a:pt x="6347" y="35906"/>
                  </a:cubicBezTo>
                  <a:cubicBezTo>
                    <a:pt x="6251" y="35537"/>
                    <a:pt x="6037" y="35240"/>
                    <a:pt x="5942" y="34871"/>
                  </a:cubicBezTo>
                  <a:cubicBezTo>
                    <a:pt x="5918" y="34811"/>
                    <a:pt x="5870" y="34752"/>
                    <a:pt x="5799" y="34740"/>
                  </a:cubicBezTo>
                  <a:cubicBezTo>
                    <a:pt x="5501" y="34668"/>
                    <a:pt x="5263" y="33918"/>
                    <a:pt x="5084" y="33287"/>
                  </a:cubicBezTo>
                  <a:cubicBezTo>
                    <a:pt x="5096" y="33263"/>
                    <a:pt x="5108" y="33228"/>
                    <a:pt x="5108" y="33192"/>
                  </a:cubicBezTo>
                  <a:cubicBezTo>
                    <a:pt x="5108" y="33144"/>
                    <a:pt x="5084" y="33097"/>
                    <a:pt x="5013" y="33013"/>
                  </a:cubicBezTo>
                  <a:cubicBezTo>
                    <a:pt x="4965" y="32811"/>
                    <a:pt x="4906" y="32632"/>
                    <a:pt x="4870" y="32513"/>
                  </a:cubicBezTo>
                  <a:cubicBezTo>
                    <a:pt x="4715" y="32096"/>
                    <a:pt x="4358" y="31334"/>
                    <a:pt x="4465" y="30930"/>
                  </a:cubicBezTo>
                  <a:cubicBezTo>
                    <a:pt x="4489" y="30858"/>
                    <a:pt x="4465" y="30787"/>
                    <a:pt x="4418" y="30739"/>
                  </a:cubicBezTo>
                  <a:cubicBezTo>
                    <a:pt x="3933" y="30272"/>
                    <a:pt x="3405" y="28617"/>
                    <a:pt x="3771" y="28617"/>
                  </a:cubicBezTo>
                  <a:cubicBezTo>
                    <a:pt x="3882" y="28617"/>
                    <a:pt x="4073" y="28766"/>
                    <a:pt x="4370" y="29144"/>
                  </a:cubicBezTo>
                  <a:cubicBezTo>
                    <a:pt x="4775" y="29656"/>
                    <a:pt x="4418" y="30275"/>
                    <a:pt x="4573" y="30715"/>
                  </a:cubicBezTo>
                  <a:cubicBezTo>
                    <a:pt x="4751" y="31192"/>
                    <a:pt x="5180" y="31942"/>
                    <a:pt x="5477" y="32263"/>
                  </a:cubicBezTo>
                  <a:cubicBezTo>
                    <a:pt x="5775" y="32596"/>
                    <a:pt x="6751" y="32704"/>
                    <a:pt x="6156" y="33168"/>
                  </a:cubicBezTo>
                  <a:cubicBezTo>
                    <a:pt x="6085" y="33228"/>
                    <a:pt x="6097" y="33335"/>
                    <a:pt x="6132" y="33406"/>
                  </a:cubicBezTo>
                  <a:cubicBezTo>
                    <a:pt x="6680" y="34442"/>
                    <a:pt x="7966" y="35061"/>
                    <a:pt x="8537" y="36240"/>
                  </a:cubicBezTo>
                  <a:cubicBezTo>
                    <a:pt x="9014" y="37204"/>
                    <a:pt x="8633" y="38288"/>
                    <a:pt x="9049" y="39157"/>
                  </a:cubicBezTo>
                  <a:cubicBezTo>
                    <a:pt x="9371" y="39788"/>
                    <a:pt x="10502" y="40562"/>
                    <a:pt x="11145" y="40907"/>
                  </a:cubicBezTo>
                  <a:cubicBezTo>
                    <a:pt x="12264" y="41526"/>
                    <a:pt x="13681" y="42181"/>
                    <a:pt x="14907" y="42633"/>
                  </a:cubicBezTo>
                  <a:cubicBezTo>
                    <a:pt x="15512" y="42862"/>
                    <a:pt x="16016" y="42935"/>
                    <a:pt x="16500" y="42935"/>
                  </a:cubicBezTo>
                  <a:cubicBezTo>
                    <a:pt x="16796" y="42935"/>
                    <a:pt x="17085" y="42908"/>
                    <a:pt x="17384" y="42872"/>
                  </a:cubicBezTo>
                  <a:lnTo>
                    <a:pt x="17467" y="42872"/>
                  </a:lnTo>
                  <a:cubicBezTo>
                    <a:pt x="17527" y="42860"/>
                    <a:pt x="17574" y="42848"/>
                    <a:pt x="17634" y="42836"/>
                  </a:cubicBezTo>
                  <a:cubicBezTo>
                    <a:pt x="17967" y="42800"/>
                    <a:pt x="18312" y="42753"/>
                    <a:pt x="18693" y="42717"/>
                  </a:cubicBezTo>
                  <a:cubicBezTo>
                    <a:pt x="18710" y="42716"/>
                    <a:pt x="18727" y="42715"/>
                    <a:pt x="18745" y="42715"/>
                  </a:cubicBezTo>
                  <a:cubicBezTo>
                    <a:pt x="19112" y="42715"/>
                    <a:pt x="19750" y="42946"/>
                    <a:pt x="20432" y="43264"/>
                  </a:cubicBezTo>
                  <a:cubicBezTo>
                    <a:pt x="20682" y="43455"/>
                    <a:pt x="20872" y="43515"/>
                    <a:pt x="21217" y="43634"/>
                  </a:cubicBezTo>
                  <a:cubicBezTo>
                    <a:pt x="22039" y="44050"/>
                    <a:pt x="22837" y="44503"/>
                    <a:pt x="23206" y="44717"/>
                  </a:cubicBezTo>
                  <a:cubicBezTo>
                    <a:pt x="23563" y="44919"/>
                    <a:pt x="23956" y="45098"/>
                    <a:pt x="24349" y="45253"/>
                  </a:cubicBezTo>
                  <a:cubicBezTo>
                    <a:pt x="24515" y="45372"/>
                    <a:pt x="24694" y="45455"/>
                    <a:pt x="24968" y="45515"/>
                  </a:cubicBezTo>
                  <a:cubicBezTo>
                    <a:pt x="25016" y="45539"/>
                    <a:pt x="25075" y="45550"/>
                    <a:pt x="25123" y="45562"/>
                  </a:cubicBezTo>
                  <a:cubicBezTo>
                    <a:pt x="26718" y="46170"/>
                    <a:pt x="28242" y="46777"/>
                    <a:pt x="28456" y="48825"/>
                  </a:cubicBezTo>
                  <a:cubicBezTo>
                    <a:pt x="28468" y="48920"/>
                    <a:pt x="28516" y="48979"/>
                    <a:pt x="28599" y="49015"/>
                  </a:cubicBezTo>
                  <a:cubicBezTo>
                    <a:pt x="29480" y="49337"/>
                    <a:pt x="29492" y="49337"/>
                    <a:pt x="30314" y="49991"/>
                  </a:cubicBezTo>
                  <a:cubicBezTo>
                    <a:pt x="30469" y="50099"/>
                    <a:pt x="30397" y="50253"/>
                    <a:pt x="30552" y="50337"/>
                  </a:cubicBezTo>
                  <a:cubicBezTo>
                    <a:pt x="31445" y="50801"/>
                    <a:pt x="32528" y="50432"/>
                    <a:pt x="33195" y="51396"/>
                  </a:cubicBezTo>
                  <a:cubicBezTo>
                    <a:pt x="33234" y="51451"/>
                    <a:pt x="33294" y="51486"/>
                    <a:pt x="33358" y="51486"/>
                  </a:cubicBezTo>
                  <a:cubicBezTo>
                    <a:pt x="33391" y="51486"/>
                    <a:pt x="33425" y="51476"/>
                    <a:pt x="33457" y="51456"/>
                  </a:cubicBezTo>
                  <a:cubicBezTo>
                    <a:pt x="33694" y="51315"/>
                    <a:pt x="33806" y="51263"/>
                    <a:pt x="33852" y="51263"/>
                  </a:cubicBezTo>
                  <a:cubicBezTo>
                    <a:pt x="33974" y="51263"/>
                    <a:pt x="33642" y="51617"/>
                    <a:pt x="33910" y="51635"/>
                  </a:cubicBezTo>
                  <a:cubicBezTo>
                    <a:pt x="34209" y="51656"/>
                    <a:pt x="34396" y="51763"/>
                    <a:pt x="34611" y="51763"/>
                  </a:cubicBezTo>
                  <a:cubicBezTo>
                    <a:pt x="34747" y="51763"/>
                    <a:pt x="34895" y="51721"/>
                    <a:pt x="35088" y="51587"/>
                  </a:cubicBezTo>
                  <a:cubicBezTo>
                    <a:pt x="35172" y="51527"/>
                    <a:pt x="35207" y="51420"/>
                    <a:pt x="35148" y="51325"/>
                  </a:cubicBezTo>
                  <a:cubicBezTo>
                    <a:pt x="34969" y="50992"/>
                    <a:pt x="34624" y="50777"/>
                    <a:pt x="34981" y="50420"/>
                  </a:cubicBezTo>
                  <a:cubicBezTo>
                    <a:pt x="35123" y="50276"/>
                    <a:pt x="35276" y="50216"/>
                    <a:pt x="35434" y="50216"/>
                  </a:cubicBezTo>
                  <a:cubicBezTo>
                    <a:pt x="36005" y="50216"/>
                    <a:pt x="36634" y="50997"/>
                    <a:pt x="36969" y="51361"/>
                  </a:cubicBezTo>
                  <a:cubicBezTo>
                    <a:pt x="37743" y="52194"/>
                    <a:pt x="37886" y="53349"/>
                    <a:pt x="37862" y="54480"/>
                  </a:cubicBezTo>
                  <a:cubicBezTo>
                    <a:pt x="37850" y="55349"/>
                    <a:pt x="37505" y="55552"/>
                    <a:pt x="37017" y="56135"/>
                  </a:cubicBezTo>
                  <a:cubicBezTo>
                    <a:pt x="36184" y="57147"/>
                    <a:pt x="33576" y="58838"/>
                    <a:pt x="33921" y="60588"/>
                  </a:cubicBezTo>
                  <a:cubicBezTo>
                    <a:pt x="33981" y="60910"/>
                    <a:pt x="34433" y="61255"/>
                    <a:pt x="34457" y="61398"/>
                  </a:cubicBezTo>
                  <a:cubicBezTo>
                    <a:pt x="34648" y="62600"/>
                    <a:pt x="33838" y="61898"/>
                    <a:pt x="33564" y="62624"/>
                  </a:cubicBezTo>
                  <a:cubicBezTo>
                    <a:pt x="33171" y="63612"/>
                    <a:pt x="33433" y="64565"/>
                    <a:pt x="34017" y="65267"/>
                  </a:cubicBezTo>
                  <a:cubicBezTo>
                    <a:pt x="34517" y="65886"/>
                    <a:pt x="35326" y="66339"/>
                    <a:pt x="35862" y="67041"/>
                  </a:cubicBezTo>
                  <a:cubicBezTo>
                    <a:pt x="36338" y="67660"/>
                    <a:pt x="36803" y="68291"/>
                    <a:pt x="37255" y="68934"/>
                  </a:cubicBezTo>
                  <a:cubicBezTo>
                    <a:pt x="37684" y="69542"/>
                    <a:pt x="38493" y="70458"/>
                    <a:pt x="38601" y="71196"/>
                  </a:cubicBezTo>
                  <a:cubicBezTo>
                    <a:pt x="38636" y="71542"/>
                    <a:pt x="38136" y="72363"/>
                    <a:pt x="38208" y="72578"/>
                  </a:cubicBezTo>
                  <a:cubicBezTo>
                    <a:pt x="38577" y="73637"/>
                    <a:pt x="40625" y="73923"/>
                    <a:pt x="41518" y="74280"/>
                  </a:cubicBezTo>
                  <a:cubicBezTo>
                    <a:pt x="42565" y="74697"/>
                    <a:pt x="44351" y="75245"/>
                    <a:pt x="44816" y="76459"/>
                  </a:cubicBezTo>
                  <a:cubicBezTo>
                    <a:pt x="45054" y="77102"/>
                    <a:pt x="44887" y="78090"/>
                    <a:pt x="44863" y="78757"/>
                  </a:cubicBezTo>
                  <a:cubicBezTo>
                    <a:pt x="44804" y="80305"/>
                    <a:pt x="44673" y="81543"/>
                    <a:pt x="43887" y="82912"/>
                  </a:cubicBezTo>
                  <a:cubicBezTo>
                    <a:pt x="43280" y="83984"/>
                    <a:pt x="42708" y="84805"/>
                    <a:pt x="42506" y="86032"/>
                  </a:cubicBezTo>
                  <a:cubicBezTo>
                    <a:pt x="42399" y="86758"/>
                    <a:pt x="42601" y="87722"/>
                    <a:pt x="42149" y="88365"/>
                  </a:cubicBezTo>
                  <a:cubicBezTo>
                    <a:pt x="41815" y="88853"/>
                    <a:pt x="41089" y="89068"/>
                    <a:pt x="40708" y="89556"/>
                  </a:cubicBezTo>
                  <a:cubicBezTo>
                    <a:pt x="40208" y="90223"/>
                    <a:pt x="40184" y="90889"/>
                    <a:pt x="40006" y="91699"/>
                  </a:cubicBezTo>
                  <a:cubicBezTo>
                    <a:pt x="39779" y="92675"/>
                    <a:pt x="38743" y="93783"/>
                    <a:pt x="38732" y="94735"/>
                  </a:cubicBezTo>
                  <a:cubicBezTo>
                    <a:pt x="38732" y="94771"/>
                    <a:pt x="38755" y="94807"/>
                    <a:pt x="38767" y="94842"/>
                  </a:cubicBezTo>
                  <a:cubicBezTo>
                    <a:pt x="38743" y="94842"/>
                    <a:pt x="38720" y="94854"/>
                    <a:pt x="38696" y="94878"/>
                  </a:cubicBezTo>
                  <a:cubicBezTo>
                    <a:pt x="38684" y="94878"/>
                    <a:pt x="38684" y="94890"/>
                    <a:pt x="38672" y="94890"/>
                  </a:cubicBezTo>
                  <a:cubicBezTo>
                    <a:pt x="38672" y="94902"/>
                    <a:pt x="38660" y="94902"/>
                    <a:pt x="38660" y="94902"/>
                  </a:cubicBezTo>
                  <a:cubicBezTo>
                    <a:pt x="38660" y="94902"/>
                    <a:pt x="38648" y="94914"/>
                    <a:pt x="38648" y="94914"/>
                  </a:cubicBezTo>
                  <a:cubicBezTo>
                    <a:pt x="38648" y="94926"/>
                    <a:pt x="38636" y="94926"/>
                    <a:pt x="38636" y="94937"/>
                  </a:cubicBezTo>
                  <a:cubicBezTo>
                    <a:pt x="38422" y="95140"/>
                    <a:pt x="38362" y="95485"/>
                    <a:pt x="38112" y="95676"/>
                  </a:cubicBezTo>
                  <a:cubicBezTo>
                    <a:pt x="37850" y="95866"/>
                    <a:pt x="37505" y="95926"/>
                    <a:pt x="37255" y="96152"/>
                  </a:cubicBezTo>
                  <a:cubicBezTo>
                    <a:pt x="37100" y="96283"/>
                    <a:pt x="37029" y="96450"/>
                    <a:pt x="37208" y="96604"/>
                  </a:cubicBezTo>
                  <a:cubicBezTo>
                    <a:pt x="37286" y="96667"/>
                    <a:pt x="37384" y="96691"/>
                    <a:pt x="37487" y="96691"/>
                  </a:cubicBezTo>
                  <a:cubicBezTo>
                    <a:pt x="37620" y="96691"/>
                    <a:pt x="37760" y="96651"/>
                    <a:pt x="37874" y="96604"/>
                  </a:cubicBezTo>
                  <a:cubicBezTo>
                    <a:pt x="38124" y="96509"/>
                    <a:pt x="38362" y="96354"/>
                    <a:pt x="38589" y="96200"/>
                  </a:cubicBezTo>
                  <a:lnTo>
                    <a:pt x="38589" y="96200"/>
                  </a:lnTo>
                  <a:cubicBezTo>
                    <a:pt x="38291" y="96628"/>
                    <a:pt x="38017" y="97069"/>
                    <a:pt x="37862" y="97545"/>
                  </a:cubicBezTo>
                  <a:cubicBezTo>
                    <a:pt x="37197" y="99641"/>
                    <a:pt x="39375" y="100189"/>
                    <a:pt x="41433" y="100189"/>
                  </a:cubicBezTo>
                  <a:cubicBezTo>
                    <a:pt x="42544" y="100189"/>
                    <a:pt x="43621" y="100029"/>
                    <a:pt x="44197" y="99867"/>
                  </a:cubicBezTo>
                  <a:cubicBezTo>
                    <a:pt x="44395" y="99808"/>
                    <a:pt x="44364" y="99497"/>
                    <a:pt x="44160" y="99497"/>
                  </a:cubicBezTo>
                  <a:cubicBezTo>
                    <a:pt x="44157" y="99497"/>
                    <a:pt x="44153" y="99497"/>
                    <a:pt x="44149" y="99498"/>
                  </a:cubicBezTo>
                  <a:cubicBezTo>
                    <a:pt x="43944" y="99504"/>
                    <a:pt x="43812" y="99520"/>
                    <a:pt x="43717" y="99520"/>
                  </a:cubicBezTo>
                  <a:cubicBezTo>
                    <a:pt x="43472" y="99520"/>
                    <a:pt x="43484" y="99413"/>
                    <a:pt x="43149" y="98759"/>
                  </a:cubicBezTo>
                  <a:cubicBezTo>
                    <a:pt x="42788" y="98072"/>
                    <a:pt x="42657" y="97961"/>
                    <a:pt x="42680" y="97961"/>
                  </a:cubicBezTo>
                  <a:cubicBezTo>
                    <a:pt x="42692" y="97961"/>
                    <a:pt x="42739" y="97987"/>
                    <a:pt x="42814" y="97987"/>
                  </a:cubicBezTo>
                  <a:cubicBezTo>
                    <a:pt x="42912" y="97987"/>
                    <a:pt x="43058" y="97942"/>
                    <a:pt x="43232" y="97735"/>
                  </a:cubicBezTo>
                  <a:cubicBezTo>
                    <a:pt x="43839" y="97021"/>
                    <a:pt x="44947" y="96890"/>
                    <a:pt x="45721" y="96438"/>
                  </a:cubicBezTo>
                  <a:cubicBezTo>
                    <a:pt x="45840" y="96354"/>
                    <a:pt x="45840" y="96116"/>
                    <a:pt x="45673" y="96092"/>
                  </a:cubicBezTo>
                  <a:cubicBezTo>
                    <a:pt x="45435" y="96057"/>
                    <a:pt x="45149" y="96033"/>
                    <a:pt x="44982" y="95842"/>
                  </a:cubicBezTo>
                  <a:cubicBezTo>
                    <a:pt x="44911" y="95759"/>
                    <a:pt x="44851" y="95699"/>
                    <a:pt x="44792" y="95652"/>
                  </a:cubicBezTo>
                  <a:cubicBezTo>
                    <a:pt x="44899" y="95652"/>
                    <a:pt x="45042" y="95628"/>
                    <a:pt x="45220" y="95497"/>
                  </a:cubicBezTo>
                  <a:cubicBezTo>
                    <a:pt x="45649" y="95188"/>
                    <a:pt x="46054" y="95104"/>
                    <a:pt x="46399" y="94664"/>
                  </a:cubicBezTo>
                  <a:cubicBezTo>
                    <a:pt x="47054" y="93783"/>
                    <a:pt x="46649" y="93140"/>
                    <a:pt x="47947" y="92806"/>
                  </a:cubicBezTo>
                  <a:cubicBezTo>
                    <a:pt x="47999" y="92792"/>
                    <a:pt x="48057" y="92787"/>
                    <a:pt x="48119" y="92787"/>
                  </a:cubicBezTo>
                  <a:cubicBezTo>
                    <a:pt x="48290" y="92787"/>
                    <a:pt x="48490" y="92826"/>
                    <a:pt x="48682" y="92826"/>
                  </a:cubicBezTo>
                  <a:cubicBezTo>
                    <a:pt x="48769" y="92826"/>
                    <a:pt x="48855" y="92818"/>
                    <a:pt x="48935" y="92794"/>
                  </a:cubicBezTo>
                  <a:cubicBezTo>
                    <a:pt x="49411" y="92675"/>
                    <a:pt x="49590" y="91580"/>
                    <a:pt x="50566" y="91294"/>
                  </a:cubicBezTo>
                  <a:cubicBezTo>
                    <a:pt x="50649" y="91274"/>
                    <a:pt x="50734" y="91267"/>
                    <a:pt x="50822" y="91267"/>
                  </a:cubicBezTo>
                  <a:cubicBezTo>
                    <a:pt x="50994" y="91267"/>
                    <a:pt x="51174" y="91293"/>
                    <a:pt x="51352" y="91293"/>
                  </a:cubicBezTo>
                  <a:cubicBezTo>
                    <a:pt x="51453" y="91293"/>
                    <a:pt x="51553" y="91284"/>
                    <a:pt x="51650" y="91258"/>
                  </a:cubicBezTo>
                  <a:cubicBezTo>
                    <a:pt x="52507" y="91032"/>
                    <a:pt x="54138" y="90139"/>
                    <a:pt x="54567" y="89353"/>
                  </a:cubicBezTo>
                  <a:cubicBezTo>
                    <a:pt x="54603" y="89282"/>
                    <a:pt x="54603" y="89187"/>
                    <a:pt x="54543" y="89127"/>
                  </a:cubicBezTo>
                  <a:lnTo>
                    <a:pt x="54543" y="89127"/>
                  </a:lnTo>
                  <a:cubicBezTo>
                    <a:pt x="54552" y="89137"/>
                    <a:pt x="54561" y="89141"/>
                    <a:pt x="54568" y="89141"/>
                  </a:cubicBezTo>
                  <a:cubicBezTo>
                    <a:pt x="54687" y="89141"/>
                    <a:pt x="54600" y="88064"/>
                    <a:pt x="54376" y="87818"/>
                  </a:cubicBezTo>
                  <a:lnTo>
                    <a:pt x="54376" y="87818"/>
                  </a:lnTo>
                  <a:cubicBezTo>
                    <a:pt x="54750" y="87825"/>
                    <a:pt x="55534" y="87922"/>
                    <a:pt x="56218" y="87922"/>
                  </a:cubicBezTo>
                  <a:cubicBezTo>
                    <a:pt x="56622" y="87922"/>
                    <a:pt x="56992" y="87888"/>
                    <a:pt x="57222" y="87782"/>
                  </a:cubicBezTo>
                  <a:cubicBezTo>
                    <a:pt x="58103" y="87377"/>
                    <a:pt x="58436" y="86603"/>
                    <a:pt x="58948" y="85853"/>
                  </a:cubicBezTo>
                  <a:cubicBezTo>
                    <a:pt x="59567" y="84912"/>
                    <a:pt x="60091" y="84710"/>
                    <a:pt x="60961" y="84079"/>
                  </a:cubicBezTo>
                  <a:cubicBezTo>
                    <a:pt x="61842" y="83436"/>
                    <a:pt x="62246" y="82912"/>
                    <a:pt x="62556" y="82341"/>
                  </a:cubicBezTo>
                  <a:cubicBezTo>
                    <a:pt x="62556" y="82341"/>
                    <a:pt x="62556" y="82341"/>
                    <a:pt x="62568" y="82329"/>
                  </a:cubicBezTo>
                  <a:cubicBezTo>
                    <a:pt x="62699" y="82138"/>
                    <a:pt x="62770" y="81984"/>
                    <a:pt x="62830" y="81793"/>
                  </a:cubicBezTo>
                  <a:cubicBezTo>
                    <a:pt x="63032" y="81341"/>
                    <a:pt x="63247" y="80841"/>
                    <a:pt x="63628" y="80221"/>
                  </a:cubicBezTo>
                  <a:cubicBezTo>
                    <a:pt x="64854" y="78209"/>
                    <a:pt x="67759" y="78733"/>
                    <a:pt x="69164" y="76864"/>
                  </a:cubicBezTo>
                  <a:cubicBezTo>
                    <a:pt x="69557" y="76328"/>
                    <a:pt x="69771" y="75638"/>
                    <a:pt x="70116" y="75066"/>
                  </a:cubicBezTo>
                  <a:cubicBezTo>
                    <a:pt x="70700" y="74114"/>
                    <a:pt x="71569" y="73268"/>
                    <a:pt x="71998" y="72220"/>
                  </a:cubicBezTo>
                  <a:cubicBezTo>
                    <a:pt x="72450" y="71089"/>
                    <a:pt x="72319" y="69970"/>
                    <a:pt x="72962" y="68887"/>
                  </a:cubicBezTo>
                  <a:cubicBezTo>
                    <a:pt x="73462" y="68041"/>
                    <a:pt x="73962" y="67196"/>
                    <a:pt x="74438" y="66315"/>
                  </a:cubicBezTo>
                  <a:cubicBezTo>
                    <a:pt x="75486" y="64386"/>
                    <a:pt x="76296" y="63957"/>
                    <a:pt x="75820" y="61695"/>
                  </a:cubicBezTo>
                  <a:cubicBezTo>
                    <a:pt x="75820" y="61671"/>
                    <a:pt x="75820" y="61660"/>
                    <a:pt x="75820" y="61648"/>
                  </a:cubicBezTo>
                  <a:cubicBezTo>
                    <a:pt x="75820" y="61648"/>
                    <a:pt x="75820" y="61648"/>
                    <a:pt x="75808" y="61636"/>
                  </a:cubicBezTo>
                  <a:cubicBezTo>
                    <a:pt x="75808" y="61636"/>
                    <a:pt x="75808" y="61624"/>
                    <a:pt x="75808" y="61624"/>
                  </a:cubicBezTo>
                  <a:cubicBezTo>
                    <a:pt x="75796" y="61612"/>
                    <a:pt x="75796" y="61600"/>
                    <a:pt x="75796" y="61600"/>
                  </a:cubicBezTo>
                  <a:cubicBezTo>
                    <a:pt x="75796" y="61600"/>
                    <a:pt x="75796" y="61588"/>
                    <a:pt x="75796" y="61588"/>
                  </a:cubicBezTo>
                  <a:cubicBezTo>
                    <a:pt x="75784" y="61576"/>
                    <a:pt x="75772" y="61564"/>
                    <a:pt x="75772" y="61552"/>
                  </a:cubicBezTo>
                  <a:cubicBezTo>
                    <a:pt x="75598" y="61302"/>
                    <a:pt x="75555" y="61258"/>
                    <a:pt x="75524" y="61258"/>
                  </a:cubicBezTo>
                  <a:cubicBezTo>
                    <a:pt x="75508" y="61258"/>
                    <a:pt x="75494" y="61271"/>
                    <a:pt x="75465" y="61271"/>
                  </a:cubicBezTo>
                  <a:cubicBezTo>
                    <a:pt x="75430" y="61271"/>
                    <a:pt x="75373" y="61253"/>
                    <a:pt x="75260" y="61171"/>
                  </a:cubicBezTo>
                  <a:cubicBezTo>
                    <a:pt x="74796" y="61124"/>
                    <a:pt x="74379" y="60921"/>
                    <a:pt x="74022" y="60564"/>
                  </a:cubicBezTo>
                  <a:cubicBezTo>
                    <a:pt x="73819" y="60314"/>
                    <a:pt x="73629" y="60064"/>
                    <a:pt x="73426" y="59814"/>
                  </a:cubicBezTo>
                  <a:cubicBezTo>
                    <a:pt x="73380" y="59791"/>
                    <a:pt x="73099" y="59611"/>
                    <a:pt x="73114" y="59611"/>
                  </a:cubicBezTo>
                  <a:cubicBezTo>
                    <a:pt x="73115" y="59611"/>
                    <a:pt x="73116" y="59611"/>
                    <a:pt x="73117" y="59612"/>
                  </a:cubicBezTo>
                  <a:cubicBezTo>
                    <a:pt x="72909" y="59528"/>
                    <a:pt x="72694" y="59499"/>
                    <a:pt x="72476" y="59499"/>
                  </a:cubicBezTo>
                  <a:cubicBezTo>
                    <a:pt x="71985" y="59499"/>
                    <a:pt x="71480" y="59647"/>
                    <a:pt x="71009" y="59647"/>
                  </a:cubicBezTo>
                  <a:cubicBezTo>
                    <a:pt x="70988" y="59563"/>
                    <a:pt x="70921" y="59489"/>
                    <a:pt x="70824" y="59489"/>
                  </a:cubicBezTo>
                  <a:cubicBezTo>
                    <a:pt x="70811" y="59489"/>
                    <a:pt x="70797" y="59490"/>
                    <a:pt x="70783" y="59493"/>
                  </a:cubicBezTo>
                  <a:cubicBezTo>
                    <a:pt x="70712" y="59505"/>
                    <a:pt x="70628" y="59528"/>
                    <a:pt x="70545" y="59576"/>
                  </a:cubicBezTo>
                  <a:cubicBezTo>
                    <a:pt x="70414" y="59540"/>
                    <a:pt x="70271" y="59469"/>
                    <a:pt x="70152" y="59362"/>
                  </a:cubicBezTo>
                  <a:cubicBezTo>
                    <a:pt x="69509" y="58826"/>
                    <a:pt x="70152" y="58362"/>
                    <a:pt x="68997" y="58195"/>
                  </a:cubicBezTo>
                  <a:cubicBezTo>
                    <a:pt x="68923" y="58183"/>
                    <a:pt x="68850" y="58178"/>
                    <a:pt x="68778" y="58178"/>
                  </a:cubicBezTo>
                  <a:cubicBezTo>
                    <a:pt x="68409" y="58178"/>
                    <a:pt x="68062" y="58317"/>
                    <a:pt x="67723" y="58457"/>
                  </a:cubicBezTo>
                  <a:cubicBezTo>
                    <a:pt x="67735" y="58433"/>
                    <a:pt x="67735" y="58421"/>
                    <a:pt x="67735" y="58409"/>
                  </a:cubicBezTo>
                  <a:cubicBezTo>
                    <a:pt x="67725" y="58293"/>
                    <a:pt x="67639" y="58215"/>
                    <a:pt x="67537" y="58215"/>
                  </a:cubicBezTo>
                  <a:cubicBezTo>
                    <a:pt x="67524" y="58215"/>
                    <a:pt x="67511" y="58216"/>
                    <a:pt x="67497" y="58219"/>
                  </a:cubicBezTo>
                  <a:cubicBezTo>
                    <a:pt x="67318" y="58254"/>
                    <a:pt x="67068" y="58576"/>
                    <a:pt x="67021" y="58790"/>
                  </a:cubicBezTo>
                  <a:cubicBezTo>
                    <a:pt x="66825" y="58910"/>
                    <a:pt x="66610" y="59019"/>
                    <a:pt x="66501" y="59019"/>
                  </a:cubicBezTo>
                  <a:cubicBezTo>
                    <a:pt x="66491" y="59019"/>
                    <a:pt x="66481" y="59018"/>
                    <a:pt x="66473" y="59016"/>
                  </a:cubicBezTo>
                  <a:cubicBezTo>
                    <a:pt x="66616" y="58981"/>
                    <a:pt x="66842" y="58004"/>
                    <a:pt x="66842" y="57992"/>
                  </a:cubicBezTo>
                  <a:cubicBezTo>
                    <a:pt x="66854" y="57885"/>
                    <a:pt x="66818" y="57802"/>
                    <a:pt x="66711" y="57766"/>
                  </a:cubicBezTo>
                  <a:cubicBezTo>
                    <a:pt x="66557" y="57711"/>
                    <a:pt x="66267" y="57696"/>
                    <a:pt x="65945" y="57696"/>
                  </a:cubicBezTo>
                  <a:cubicBezTo>
                    <a:pt x="65545" y="57696"/>
                    <a:pt x="65096" y="57720"/>
                    <a:pt x="64798" y="57720"/>
                  </a:cubicBezTo>
                  <a:cubicBezTo>
                    <a:pt x="64763" y="57720"/>
                    <a:pt x="64730" y="57719"/>
                    <a:pt x="64699" y="57719"/>
                  </a:cubicBezTo>
                  <a:cubicBezTo>
                    <a:pt x="64651" y="57683"/>
                    <a:pt x="64616" y="57635"/>
                    <a:pt x="64568" y="57600"/>
                  </a:cubicBezTo>
                  <a:cubicBezTo>
                    <a:pt x="64771" y="57457"/>
                    <a:pt x="65199" y="57111"/>
                    <a:pt x="65247" y="57016"/>
                  </a:cubicBezTo>
                  <a:cubicBezTo>
                    <a:pt x="65592" y="56254"/>
                    <a:pt x="65128" y="54897"/>
                    <a:pt x="64616" y="54075"/>
                  </a:cubicBezTo>
                  <a:cubicBezTo>
                    <a:pt x="64604" y="54016"/>
                    <a:pt x="64580" y="53980"/>
                    <a:pt x="64556" y="53944"/>
                  </a:cubicBezTo>
                  <a:cubicBezTo>
                    <a:pt x="64532" y="53909"/>
                    <a:pt x="64497" y="53885"/>
                    <a:pt x="64473" y="53861"/>
                  </a:cubicBezTo>
                  <a:cubicBezTo>
                    <a:pt x="64390" y="53742"/>
                    <a:pt x="64318" y="53647"/>
                    <a:pt x="64235" y="53575"/>
                  </a:cubicBezTo>
                  <a:cubicBezTo>
                    <a:pt x="63608" y="52937"/>
                    <a:pt x="62419" y="52170"/>
                    <a:pt x="61470" y="52170"/>
                  </a:cubicBezTo>
                  <a:cubicBezTo>
                    <a:pt x="61463" y="52170"/>
                    <a:pt x="61456" y="52170"/>
                    <a:pt x="61449" y="52170"/>
                  </a:cubicBezTo>
                  <a:cubicBezTo>
                    <a:pt x="61496" y="52170"/>
                    <a:pt x="60175" y="52337"/>
                    <a:pt x="60472" y="52349"/>
                  </a:cubicBezTo>
                  <a:cubicBezTo>
                    <a:pt x="60188" y="52480"/>
                    <a:pt x="59894" y="52541"/>
                    <a:pt x="59572" y="52541"/>
                  </a:cubicBezTo>
                  <a:cubicBezTo>
                    <a:pt x="59543" y="52541"/>
                    <a:pt x="59514" y="52540"/>
                    <a:pt x="59484" y="52539"/>
                  </a:cubicBezTo>
                  <a:cubicBezTo>
                    <a:pt x="58901" y="52289"/>
                    <a:pt x="58520" y="51861"/>
                    <a:pt x="58353" y="51277"/>
                  </a:cubicBezTo>
                  <a:cubicBezTo>
                    <a:pt x="57674" y="50456"/>
                    <a:pt x="57412" y="50182"/>
                    <a:pt x="56436" y="49801"/>
                  </a:cubicBezTo>
                  <a:cubicBezTo>
                    <a:pt x="56115" y="49670"/>
                    <a:pt x="55924" y="49658"/>
                    <a:pt x="55817" y="49658"/>
                  </a:cubicBezTo>
                  <a:cubicBezTo>
                    <a:pt x="55912" y="49634"/>
                    <a:pt x="56055" y="49563"/>
                    <a:pt x="56269" y="49360"/>
                  </a:cubicBezTo>
                  <a:cubicBezTo>
                    <a:pt x="56317" y="49301"/>
                    <a:pt x="56341" y="49194"/>
                    <a:pt x="56293" y="49134"/>
                  </a:cubicBezTo>
                  <a:cubicBezTo>
                    <a:pt x="55610" y="48197"/>
                    <a:pt x="54743" y="47781"/>
                    <a:pt x="53843" y="47781"/>
                  </a:cubicBezTo>
                  <a:cubicBezTo>
                    <a:pt x="53771" y="47781"/>
                    <a:pt x="53699" y="47784"/>
                    <a:pt x="53626" y="47789"/>
                  </a:cubicBezTo>
                  <a:cubicBezTo>
                    <a:pt x="53579" y="47783"/>
                    <a:pt x="53531" y="47780"/>
                    <a:pt x="53485" y="47780"/>
                  </a:cubicBezTo>
                  <a:cubicBezTo>
                    <a:pt x="53439" y="47780"/>
                    <a:pt x="53394" y="47783"/>
                    <a:pt x="53352" y="47789"/>
                  </a:cubicBezTo>
                  <a:cubicBezTo>
                    <a:pt x="53269" y="47813"/>
                    <a:pt x="53210" y="47825"/>
                    <a:pt x="53162" y="47860"/>
                  </a:cubicBezTo>
                  <a:cubicBezTo>
                    <a:pt x="52876" y="47932"/>
                    <a:pt x="52590" y="48027"/>
                    <a:pt x="52317" y="48170"/>
                  </a:cubicBezTo>
                  <a:cubicBezTo>
                    <a:pt x="51813" y="48422"/>
                    <a:pt x="51497" y="48515"/>
                    <a:pt x="51266" y="48515"/>
                  </a:cubicBezTo>
                  <a:cubicBezTo>
                    <a:pt x="50764" y="48515"/>
                    <a:pt x="50654" y="48080"/>
                    <a:pt x="49864" y="47884"/>
                  </a:cubicBezTo>
                  <a:cubicBezTo>
                    <a:pt x="49829" y="47875"/>
                    <a:pt x="49789" y="47871"/>
                    <a:pt x="49745" y="47871"/>
                  </a:cubicBezTo>
                  <a:cubicBezTo>
                    <a:pt x="49353" y="47871"/>
                    <a:pt x="48605" y="48183"/>
                    <a:pt x="48130" y="48183"/>
                  </a:cubicBezTo>
                  <a:cubicBezTo>
                    <a:pt x="47801" y="48183"/>
                    <a:pt x="47603" y="48034"/>
                    <a:pt x="47745" y="47527"/>
                  </a:cubicBezTo>
                  <a:cubicBezTo>
                    <a:pt x="47768" y="47455"/>
                    <a:pt x="47733" y="47348"/>
                    <a:pt x="47661" y="47313"/>
                  </a:cubicBezTo>
                  <a:cubicBezTo>
                    <a:pt x="47543" y="47255"/>
                    <a:pt x="47418" y="47238"/>
                    <a:pt x="47295" y="47238"/>
                  </a:cubicBezTo>
                  <a:cubicBezTo>
                    <a:pt x="47120" y="47238"/>
                    <a:pt x="46948" y="47273"/>
                    <a:pt x="46803" y="47273"/>
                  </a:cubicBezTo>
                  <a:cubicBezTo>
                    <a:pt x="46733" y="47273"/>
                    <a:pt x="46669" y="47265"/>
                    <a:pt x="46613" y="47241"/>
                  </a:cubicBezTo>
                  <a:cubicBezTo>
                    <a:pt x="46256" y="47086"/>
                    <a:pt x="46185" y="46801"/>
                    <a:pt x="45816" y="46455"/>
                  </a:cubicBezTo>
                  <a:cubicBezTo>
                    <a:pt x="45782" y="46425"/>
                    <a:pt x="45735" y="46410"/>
                    <a:pt x="45688" y="46410"/>
                  </a:cubicBezTo>
                  <a:cubicBezTo>
                    <a:pt x="45588" y="46410"/>
                    <a:pt x="45486" y="46477"/>
                    <a:pt x="45494" y="46598"/>
                  </a:cubicBezTo>
                  <a:cubicBezTo>
                    <a:pt x="45518" y="46801"/>
                    <a:pt x="44494" y="47920"/>
                    <a:pt x="44220" y="48241"/>
                  </a:cubicBezTo>
                  <a:cubicBezTo>
                    <a:pt x="44220" y="48241"/>
                    <a:pt x="44208" y="48253"/>
                    <a:pt x="44208" y="48253"/>
                  </a:cubicBezTo>
                  <a:cubicBezTo>
                    <a:pt x="44208" y="48241"/>
                    <a:pt x="44220" y="48229"/>
                    <a:pt x="44220" y="48229"/>
                  </a:cubicBezTo>
                  <a:cubicBezTo>
                    <a:pt x="44292" y="47646"/>
                    <a:pt x="44423" y="47146"/>
                    <a:pt x="44780" y="46622"/>
                  </a:cubicBezTo>
                  <a:cubicBezTo>
                    <a:pt x="44863" y="46503"/>
                    <a:pt x="44744" y="46348"/>
                    <a:pt x="44613" y="46336"/>
                  </a:cubicBezTo>
                  <a:cubicBezTo>
                    <a:pt x="44583" y="46334"/>
                    <a:pt x="44554" y="46333"/>
                    <a:pt x="44525" y="46333"/>
                  </a:cubicBezTo>
                  <a:cubicBezTo>
                    <a:pt x="43826" y="46333"/>
                    <a:pt x="43373" y="46871"/>
                    <a:pt x="42744" y="47122"/>
                  </a:cubicBezTo>
                  <a:cubicBezTo>
                    <a:pt x="42030" y="47408"/>
                    <a:pt x="40637" y="47134"/>
                    <a:pt x="40077" y="47825"/>
                  </a:cubicBezTo>
                  <a:cubicBezTo>
                    <a:pt x="39803" y="48170"/>
                    <a:pt x="39934" y="48563"/>
                    <a:pt x="39767" y="48837"/>
                  </a:cubicBezTo>
                  <a:cubicBezTo>
                    <a:pt x="39458" y="49313"/>
                    <a:pt x="39458" y="49110"/>
                    <a:pt x="39005" y="49444"/>
                  </a:cubicBezTo>
                  <a:cubicBezTo>
                    <a:pt x="38863" y="49634"/>
                    <a:pt x="38755" y="49825"/>
                    <a:pt x="38672" y="50051"/>
                  </a:cubicBezTo>
                  <a:cubicBezTo>
                    <a:pt x="38578" y="50060"/>
                    <a:pt x="38486" y="50065"/>
                    <a:pt x="38397" y="50065"/>
                  </a:cubicBezTo>
                  <a:cubicBezTo>
                    <a:pt x="37803" y="50065"/>
                    <a:pt x="37333" y="49857"/>
                    <a:pt x="36981" y="49432"/>
                  </a:cubicBezTo>
                  <a:cubicBezTo>
                    <a:pt x="36553" y="49265"/>
                    <a:pt x="36280" y="49024"/>
                    <a:pt x="35801" y="49024"/>
                  </a:cubicBezTo>
                  <a:cubicBezTo>
                    <a:pt x="35735" y="49024"/>
                    <a:pt x="35664" y="49029"/>
                    <a:pt x="35588" y="49039"/>
                  </a:cubicBezTo>
                  <a:cubicBezTo>
                    <a:pt x="34585" y="49169"/>
                    <a:pt x="34229" y="49638"/>
                    <a:pt x="33547" y="49638"/>
                  </a:cubicBezTo>
                  <a:cubicBezTo>
                    <a:pt x="33290" y="49638"/>
                    <a:pt x="32988" y="49572"/>
                    <a:pt x="32588" y="49396"/>
                  </a:cubicBezTo>
                  <a:cubicBezTo>
                    <a:pt x="30481" y="48456"/>
                    <a:pt x="30683" y="46920"/>
                    <a:pt x="31350" y="45193"/>
                  </a:cubicBezTo>
                  <a:cubicBezTo>
                    <a:pt x="31481" y="44860"/>
                    <a:pt x="31743" y="44384"/>
                    <a:pt x="31576" y="44015"/>
                  </a:cubicBezTo>
                  <a:cubicBezTo>
                    <a:pt x="31552" y="43955"/>
                    <a:pt x="31469" y="43919"/>
                    <a:pt x="31409" y="43919"/>
                  </a:cubicBezTo>
                  <a:cubicBezTo>
                    <a:pt x="31372" y="43922"/>
                    <a:pt x="31337" y="43924"/>
                    <a:pt x="31304" y="43924"/>
                  </a:cubicBezTo>
                  <a:cubicBezTo>
                    <a:pt x="30534" y="43924"/>
                    <a:pt x="31001" y="43143"/>
                    <a:pt x="30635" y="42812"/>
                  </a:cubicBezTo>
                  <a:cubicBezTo>
                    <a:pt x="30338" y="42548"/>
                    <a:pt x="29943" y="42465"/>
                    <a:pt x="29520" y="42465"/>
                  </a:cubicBezTo>
                  <a:cubicBezTo>
                    <a:pt x="28876" y="42465"/>
                    <a:pt x="28167" y="42657"/>
                    <a:pt x="27635" y="42693"/>
                  </a:cubicBezTo>
                  <a:cubicBezTo>
                    <a:pt x="27341" y="42712"/>
                    <a:pt x="26709" y="42780"/>
                    <a:pt x="26165" y="42780"/>
                  </a:cubicBezTo>
                  <a:cubicBezTo>
                    <a:pt x="25672" y="42780"/>
                    <a:pt x="25252" y="42724"/>
                    <a:pt x="25218" y="42526"/>
                  </a:cubicBezTo>
                  <a:cubicBezTo>
                    <a:pt x="25158" y="42145"/>
                    <a:pt x="25670" y="41717"/>
                    <a:pt x="25837" y="41383"/>
                  </a:cubicBezTo>
                  <a:cubicBezTo>
                    <a:pt x="26230" y="40609"/>
                    <a:pt x="26528" y="39871"/>
                    <a:pt x="27004" y="39157"/>
                  </a:cubicBezTo>
                  <a:cubicBezTo>
                    <a:pt x="27397" y="38585"/>
                    <a:pt x="27706" y="38264"/>
                    <a:pt x="27790" y="37585"/>
                  </a:cubicBezTo>
                  <a:cubicBezTo>
                    <a:pt x="27790" y="37502"/>
                    <a:pt x="27718" y="37407"/>
                    <a:pt x="27647" y="37395"/>
                  </a:cubicBezTo>
                  <a:cubicBezTo>
                    <a:pt x="27412" y="37363"/>
                    <a:pt x="27114" y="37344"/>
                    <a:pt x="26787" y="37344"/>
                  </a:cubicBezTo>
                  <a:cubicBezTo>
                    <a:pt x="25755" y="37344"/>
                    <a:pt x="24428" y="37534"/>
                    <a:pt x="23813" y="38121"/>
                  </a:cubicBezTo>
                  <a:cubicBezTo>
                    <a:pt x="23670" y="38252"/>
                    <a:pt x="23563" y="38442"/>
                    <a:pt x="23432" y="38562"/>
                  </a:cubicBezTo>
                  <a:cubicBezTo>
                    <a:pt x="23396" y="38800"/>
                    <a:pt x="23361" y="39050"/>
                    <a:pt x="23313" y="39288"/>
                  </a:cubicBezTo>
                  <a:cubicBezTo>
                    <a:pt x="22813" y="39946"/>
                    <a:pt x="22247" y="40272"/>
                    <a:pt x="21617" y="40272"/>
                  </a:cubicBezTo>
                  <a:cubicBezTo>
                    <a:pt x="21437" y="40272"/>
                    <a:pt x="21253" y="40245"/>
                    <a:pt x="21063" y="40193"/>
                  </a:cubicBezTo>
                  <a:cubicBezTo>
                    <a:pt x="20989" y="40196"/>
                    <a:pt x="20914" y="40198"/>
                    <a:pt x="20840" y="40198"/>
                  </a:cubicBezTo>
                  <a:cubicBezTo>
                    <a:pt x="19698" y="40198"/>
                    <a:pt x="18554" y="39768"/>
                    <a:pt x="17872" y="38907"/>
                  </a:cubicBezTo>
                  <a:cubicBezTo>
                    <a:pt x="17312" y="38192"/>
                    <a:pt x="16753" y="37633"/>
                    <a:pt x="16800" y="36668"/>
                  </a:cubicBezTo>
                  <a:cubicBezTo>
                    <a:pt x="16836" y="36109"/>
                    <a:pt x="17038" y="34549"/>
                    <a:pt x="17193" y="34228"/>
                  </a:cubicBezTo>
                  <a:cubicBezTo>
                    <a:pt x="17300" y="33990"/>
                    <a:pt x="17669" y="33775"/>
                    <a:pt x="17824" y="33513"/>
                  </a:cubicBezTo>
                  <a:cubicBezTo>
                    <a:pt x="17884" y="33418"/>
                    <a:pt x="17657" y="33216"/>
                    <a:pt x="17693" y="33132"/>
                  </a:cubicBezTo>
                  <a:cubicBezTo>
                    <a:pt x="18408" y="31430"/>
                    <a:pt x="17884" y="31704"/>
                    <a:pt x="18860" y="30930"/>
                  </a:cubicBezTo>
                  <a:cubicBezTo>
                    <a:pt x="19564" y="30371"/>
                    <a:pt x="20261" y="30200"/>
                    <a:pt x="20954" y="30200"/>
                  </a:cubicBezTo>
                  <a:cubicBezTo>
                    <a:pt x="22050" y="30200"/>
                    <a:pt x="23136" y="30628"/>
                    <a:pt x="24223" y="30628"/>
                  </a:cubicBezTo>
                  <a:cubicBezTo>
                    <a:pt x="24586" y="30628"/>
                    <a:pt x="24949" y="30581"/>
                    <a:pt x="25313" y="30453"/>
                  </a:cubicBezTo>
                  <a:cubicBezTo>
                    <a:pt x="25670" y="30334"/>
                    <a:pt x="25980" y="29751"/>
                    <a:pt x="26409" y="29549"/>
                  </a:cubicBezTo>
                  <a:cubicBezTo>
                    <a:pt x="26793" y="29373"/>
                    <a:pt x="27099" y="29304"/>
                    <a:pt x="27377" y="29304"/>
                  </a:cubicBezTo>
                  <a:cubicBezTo>
                    <a:pt x="27874" y="29304"/>
                    <a:pt x="28282" y="29526"/>
                    <a:pt x="28885" y="29763"/>
                  </a:cubicBezTo>
                  <a:cubicBezTo>
                    <a:pt x="29254" y="29906"/>
                    <a:pt x="29468" y="30049"/>
                    <a:pt x="29861" y="30120"/>
                  </a:cubicBezTo>
                  <a:cubicBezTo>
                    <a:pt x="29930" y="30133"/>
                    <a:pt x="29998" y="30138"/>
                    <a:pt x="30067" y="30138"/>
                  </a:cubicBezTo>
                  <a:cubicBezTo>
                    <a:pt x="30352" y="30138"/>
                    <a:pt x="30642" y="30050"/>
                    <a:pt x="30938" y="30050"/>
                  </a:cubicBezTo>
                  <a:cubicBezTo>
                    <a:pt x="31171" y="30050"/>
                    <a:pt x="31407" y="30105"/>
                    <a:pt x="31647" y="30299"/>
                  </a:cubicBezTo>
                  <a:cubicBezTo>
                    <a:pt x="32028" y="30608"/>
                    <a:pt x="32243" y="30834"/>
                    <a:pt x="32374" y="31025"/>
                  </a:cubicBezTo>
                  <a:cubicBezTo>
                    <a:pt x="32374" y="31025"/>
                    <a:pt x="32374" y="31025"/>
                    <a:pt x="32374" y="31037"/>
                  </a:cubicBezTo>
                  <a:cubicBezTo>
                    <a:pt x="32433" y="31215"/>
                    <a:pt x="32409" y="31263"/>
                    <a:pt x="32457" y="31632"/>
                  </a:cubicBezTo>
                  <a:cubicBezTo>
                    <a:pt x="32338" y="31870"/>
                    <a:pt x="32124" y="32061"/>
                    <a:pt x="32362" y="32489"/>
                  </a:cubicBezTo>
                  <a:cubicBezTo>
                    <a:pt x="32790" y="33228"/>
                    <a:pt x="33362" y="33990"/>
                    <a:pt x="34267" y="34251"/>
                  </a:cubicBezTo>
                  <a:cubicBezTo>
                    <a:pt x="34281" y="34256"/>
                    <a:pt x="34296" y="34258"/>
                    <a:pt x="34311" y="34258"/>
                  </a:cubicBezTo>
                  <a:cubicBezTo>
                    <a:pt x="34378" y="34258"/>
                    <a:pt x="34442" y="34215"/>
                    <a:pt x="34481" y="34156"/>
                  </a:cubicBezTo>
                  <a:cubicBezTo>
                    <a:pt x="35326" y="32966"/>
                    <a:pt x="34850" y="32049"/>
                    <a:pt x="34314" y="30822"/>
                  </a:cubicBezTo>
                  <a:cubicBezTo>
                    <a:pt x="33695" y="29453"/>
                    <a:pt x="33683" y="28120"/>
                    <a:pt x="34910" y="27036"/>
                  </a:cubicBezTo>
                  <a:cubicBezTo>
                    <a:pt x="35767" y="26286"/>
                    <a:pt x="36874" y="26203"/>
                    <a:pt x="37743" y="25536"/>
                  </a:cubicBezTo>
                  <a:cubicBezTo>
                    <a:pt x="38374" y="25060"/>
                    <a:pt x="38696" y="24655"/>
                    <a:pt x="38529" y="23881"/>
                  </a:cubicBezTo>
                  <a:cubicBezTo>
                    <a:pt x="38505" y="23786"/>
                    <a:pt x="38315" y="23703"/>
                    <a:pt x="38303" y="23655"/>
                  </a:cubicBezTo>
                  <a:cubicBezTo>
                    <a:pt x="38112" y="23214"/>
                    <a:pt x="37922" y="22774"/>
                    <a:pt x="37720" y="22333"/>
                  </a:cubicBezTo>
                  <a:lnTo>
                    <a:pt x="37720" y="22333"/>
                  </a:lnTo>
                  <a:cubicBezTo>
                    <a:pt x="37791" y="22452"/>
                    <a:pt x="37850" y="22571"/>
                    <a:pt x="37910" y="22691"/>
                  </a:cubicBezTo>
                  <a:cubicBezTo>
                    <a:pt x="37992" y="22726"/>
                    <a:pt x="38063" y="23131"/>
                    <a:pt x="38202" y="23131"/>
                  </a:cubicBezTo>
                  <a:cubicBezTo>
                    <a:pt x="38204" y="23131"/>
                    <a:pt x="38206" y="23131"/>
                    <a:pt x="38208" y="23131"/>
                  </a:cubicBezTo>
                  <a:cubicBezTo>
                    <a:pt x="38215" y="23131"/>
                    <a:pt x="38222" y="23131"/>
                    <a:pt x="38228" y="23131"/>
                  </a:cubicBezTo>
                  <a:cubicBezTo>
                    <a:pt x="38444" y="23131"/>
                    <a:pt x="38633" y="23228"/>
                    <a:pt x="38803" y="23228"/>
                  </a:cubicBezTo>
                  <a:cubicBezTo>
                    <a:pt x="38945" y="23228"/>
                    <a:pt x="39074" y="23161"/>
                    <a:pt x="39196" y="22917"/>
                  </a:cubicBezTo>
                  <a:cubicBezTo>
                    <a:pt x="39279" y="22762"/>
                    <a:pt x="39101" y="22631"/>
                    <a:pt x="39101" y="22476"/>
                  </a:cubicBezTo>
                  <a:cubicBezTo>
                    <a:pt x="39113" y="22405"/>
                    <a:pt x="38553" y="21821"/>
                    <a:pt x="38589" y="21762"/>
                  </a:cubicBezTo>
                  <a:lnTo>
                    <a:pt x="38589" y="21762"/>
                  </a:lnTo>
                  <a:cubicBezTo>
                    <a:pt x="38577" y="21786"/>
                    <a:pt x="38886" y="22071"/>
                    <a:pt x="38874" y="22083"/>
                  </a:cubicBezTo>
                  <a:cubicBezTo>
                    <a:pt x="38898" y="22059"/>
                    <a:pt x="39029" y="22000"/>
                    <a:pt x="39184" y="21940"/>
                  </a:cubicBezTo>
                  <a:cubicBezTo>
                    <a:pt x="39255" y="21917"/>
                    <a:pt x="39327" y="21893"/>
                    <a:pt x="39386" y="21845"/>
                  </a:cubicBezTo>
                  <a:cubicBezTo>
                    <a:pt x="39529" y="21774"/>
                    <a:pt x="39660" y="21702"/>
                    <a:pt x="39732" y="21643"/>
                  </a:cubicBezTo>
                  <a:cubicBezTo>
                    <a:pt x="40756" y="20702"/>
                    <a:pt x="40910" y="20405"/>
                    <a:pt x="42232" y="20309"/>
                  </a:cubicBezTo>
                  <a:cubicBezTo>
                    <a:pt x="42294" y="20306"/>
                    <a:pt x="42357" y="20305"/>
                    <a:pt x="42419" y="20305"/>
                  </a:cubicBezTo>
                  <a:cubicBezTo>
                    <a:pt x="42703" y="20305"/>
                    <a:pt x="42986" y="20331"/>
                    <a:pt x="43269" y="20331"/>
                  </a:cubicBezTo>
                  <a:cubicBezTo>
                    <a:pt x="43400" y="20331"/>
                    <a:pt x="43530" y="20326"/>
                    <a:pt x="43661" y="20309"/>
                  </a:cubicBezTo>
                  <a:cubicBezTo>
                    <a:pt x="43816" y="20297"/>
                    <a:pt x="43935" y="20107"/>
                    <a:pt x="43792" y="19988"/>
                  </a:cubicBezTo>
                  <a:cubicBezTo>
                    <a:pt x="42041" y="18428"/>
                    <a:pt x="44732" y="17976"/>
                    <a:pt x="46304" y="17630"/>
                  </a:cubicBezTo>
                  <a:lnTo>
                    <a:pt x="46304" y="17630"/>
                  </a:lnTo>
                  <a:cubicBezTo>
                    <a:pt x="45899" y="17749"/>
                    <a:pt x="45566" y="17940"/>
                    <a:pt x="45768" y="18452"/>
                  </a:cubicBezTo>
                  <a:cubicBezTo>
                    <a:pt x="45909" y="18811"/>
                    <a:pt x="46078" y="18938"/>
                    <a:pt x="46256" y="18938"/>
                  </a:cubicBezTo>
                  <a:cubicBezTo>
                    <a:pt x="46632" y="18938"/>
                    <a:pt x="47052" y="18367"/>
                    <a:pt x="47352" y="18214"/>
                  </a:cubicBezTo>
                  <a:cubicBezTo>
                    <a:pt x="48423" y="17642"/>
                    <a:pt x="50150" y="18095"/>
                    <a:pt x="51174" y="17261"/>
                  </a:cubicBezTo>
                  <a:cubicBezTo>
                    <a:pt x="51233" y="17214"/>
                    <a:pt x="51233" y="17106"/>
                    <a:pt x="51197" y="17035"/>
                  </a:cubicBezTo>
                  <a:cubicBezTo>
                    <a:pt x="50912" y="16443"/>
                    <a:pt x="50588" y="16257"/>
                    <a:pt x="50246" y="16257"/>
                  </a:cubicBezTo>
                  <a:cubicBezTo>
                    <a:pt x="50017" y="16257"/>
                    <a:pt x="49781" y="16340"/>
                    <a:pt x="49542" y="16440"/>
                  </a:cubicBezTo>
                  <a:cubicBezTo>
                    <a:pt x="49531" y="16452"/>
                    <a:pt x="49519" y="16452"/>
                    <a:pt x="49495" y="16464"/>
                  </a:cubicBezTo>
                  <a:cubicBezTo>
                    <a:pt x="49223" y="16594"/>
                    <a:pt x="48939" y="16735"/>
                    <a:pt x="48679" y="16784"/>
                  </a:cubicBezTo>
                  <a:lnTo>
                    <a:pt x="48679" y="16784"/>
                  </a:lnTo>
                  <a:cubicBezTo>
                    <a:pt x="48680" y="16784"/>
                    <a:pt x="48678" y="16783"/>
                    <a:pt x="48675" y="16783"/>
                  </a:cubicBezTo>
                  <a:cubicBezTo>
                    <a:pt x="48614" y="16783"/>
                    <a:pt x="47933" y="16833"/>
                    <a:pt x="47911" y="16833"/>
                  </a:cubicBezTo>
                  <a:cubicBezTo>
                    <a:pt x="47387" y="16749"/>
                    <a:pt x="47078" y="16690"/>
                    <a:pt x="46911" y="16642"/>
                  </a:cubicBezTo>
                  <a:cubicBezTo>
                    <a:pt x="46899" y="16618"/>
                    <a:pt x="46899" y="16606"/>
                    <a:pt x="46887" y="16583"/>
                  </a:cubicBezTo>
                  <a:cubicBezTo>
                    <a:pt x="46875" y="16559"/>
                    <a:pt x="46864" y="16535"/>
                    <a:pt x="46852" y="16511"/>
                  </a:cubicBezTo>
                  <a:cubicBezTo>
                    <a:pt x="47114" y="16440"/>
                    <a:pt x="47626" y="16356"/>
                    <a:pt x="46744" y="15987"/>
                  </a:cubicBezTo>
                  <a:cubicBezTo>
                    <a:pt x="45887" y="15630"/>
                    <a:pt x="44887" y="15737"/>
                    <a:pt x="46768" y="15416"/>
                  </a:cubicBezTo>
                  <a:cubicBezTo>
                    <a:pt x="46875" y="15404"/>
                    <a:pt x="46923" y="15273"/>
                    <a:pt x="46899" y="15190"/>
                  </a:cubicBezTo>
                  <a:cubicBezTo>
                    <a:pt x="46769" y="14644"/>
                    <a:pt x="46324" y="14499"/>
                    <a:pt x="45815" y="14499"/>
                  </a:cubicBezTo>
                  <a:cubicBezTo>
                    <a:pt x="45391" y="14499"/>
                    <a:pt x="44922" y="14600"/>
                    <a:pt x="44554" y="14654"/>
                  </a:cubicBezTo>
                  <a:cubicBezTo>
                    <a:pt x="44054" y="14713"/>
                    <a:pt x="43589" y="14773"/>
                    <a:pt x="43173" y="15035"/>
                  </a:cubicBezTo>
                  <a:cubicBezTo>
                    <a:pt x="43042" y="15106"/>
                    <a:pt x="42970" y="15261"/>
                    <a:pt x="42851" y="15332"/>
                  </a:cubicBezTo>
                  <a:cubicBezTo>
                    <a:pt x="42540" y="15562"/>
                    <a:pt x="41969" y="15926"/>
                    <a:pt x="41820" y="15926"/>
                  </a:cubicBezTo>
                  <a:cubicBezTo>
                    <a:pt x="41729" y="15926"/>
                    <a:pt x="41792" y="15793"/>
                    <a:pt x="42161" y="15416"/>
                  </a:cubicBezTo>
                  <a:cubicBezTo>
                    <a:pt x="42992" y="14574"/>
                    <a:pt x="43872" y="14371"/>
                    <a:pt x="44783" y="14371"/>
                  </a:cubicBezTo>
                  <a:cubicBezTo>
                    <a:pt x="45629" y="14371"/>
                    <a:pt x="46501" y="14545"/>
                    <a:pt x="47385" y="14545"/>
                  </a:cubicBezTo>
                  <a:cubicBezTo>
                    <a:pt x="47596" y="14545"/>
                    <a:pt x="47807" y="14535"/>
                    <a:pt x="48018" y="14511"/>
                  </a:cubicBezTo>
                  <a:cubicBezTo>
                    <a:pt x="48649" y="14440"/>
                    <a:pt x="48459" y="14368"/>
                    <a:pt x="49042" y="14166"/>
                  </a:cubicBezTo>
                  <a:cubicBezTo>
                    <a:pt x="49650" y="13963"/>
                    <a:pt x="50543" y="13808"/>
                    <a:pt x="51126" y="13487"/>
                  </a:cubicBezTo>
                  <a:cubicBezTo>
                    <a:pt x="51185" y="13451"/>
                    <a:pt x="51221" y="13392"/>
                    <a:pt x="51221" y="13320"/>
                  </a:cubicBezTo>
                  <a:cubicBezTo>
                    <a:pt x="51174" y="11892"/>
                    <a:pt x="49185" y="11522"/>
                    <a:pt x="48054" y="11177"/>
                  </a:cubicBezTo>
                  <a:cubicBezTo>
                    <a:pt x="46161" y="10606"/>
                    <a:pt x="45840" y="9629"/>
                    <a:pt x="44363" y="8558"/>
                  </a:cubicBezTo>
                  <a:cubicBezTo>
                    <a:pt x="43963" y="8262"/>
                    <a:pt x="43810" y="8144"/>
                    <a:pt x="43511" y="8144"/>
                  </a:cubicBezTo>
                  <a:cubicBezTo>
                    <a:pt x="43401" y="8144"/>
                    <a:pt x="43271" y="8160"/>
                    <a:pt x="43101" y="8189"/>
                  </a:cubicBezTo>
                  <a:cubicBezTo>
                    <a:pt x="42327" y="8332"/>
                    <a:pt x="42958" y="9463"/>
                    <a:pt x="41708" y="9534"/>
                  </a:cubicBezTo>
                  <a:cubicBezTo>
                    <a:pt x="41565" y="9534"/>
                    <a:pt x="39255" y="7891"/>
                    <a:pt x="39029" y="7796"/>
                  </a:cubicBezTo>
                  <a:cubicBezTo>
                    <a:pt x="38283" y="7467"/>
                    <a:pt x="37033" y="7026"/>
                    <a:pt x="36045" y="7026"/>
                  </a:cubicBezTo>
                  <a:cubicBezTo>
                    <a:pt x="35710" y="7026"/>
                    <a:pt x="35404" y="7077"/>
                    <a:pt x="35160" y="7201"/>
                  </a:cubicBezTo>
                  <a:cubicBezTo>
                    <a:pt x="35088" y="7236"/>
                    <a:pt x="35053" y="7331"/>
                    <a:pt x="35076" y="7415"/>
                  </a:cubicBezTo>
                  <a:cubicBezTo>
                    <a:pt x="35255" y="8010"/>
                    <a:pt x="35588" y="8641"/>
                    <a:pt x="34850" y="8927"/>
                  </a:cubicBezTo>
                  <a:cubicBezTo>
                    <a:pt x="34791" y="8951"/>
                    <a:pt x="34731" y="8986"/>
                    <a:pt x="34719" y="9058"/>
                  </a:cubicBezTo>
                  <a:cubicBezTo>
                    <a:pt x="34707" y="9153"/>
                    <a:pt x="34695" y="9260"/>
                    <a:pt x="34683" y="9356"/>
                  </a:cubicBezTo>
                  <a:cubicBezTo>
                    <a:pt x="34660" y="9451"/>
                    <a:pt x="34695" y="9570"/>
                    <a:pt x="34814" y="9582"/>
                  </a:cubicBezTo>
                  <a:cubicBezTo>
                    <a:pt x="35481" y="9713"/>
                    <a:pt x="35374" y="10760"/>
                    <a:pt x="34707" y="10891"/>
                  </a:cubicBezTo>
                  <a:cubicBezTo>
                    <a:pt x="34648" y="10891"/>
                    <a:pt x="34588" y="10963"/>
                    <a:pt x="34576" y="11022"/>
                  </a:cubicBezTo>
                  <a:cubicBezTo>
                    <a:pt x="34576" y="11022"/>
                    <a:pt x="34576" y="11022"/>
                    <a:pt x="34576" y="11022"/>
                  </a:cubicBezTo>
                  <a:lnTo>
                    <a:pt x="34576" y="11022"/>
                  </a:lnTo>
                  <a:cubicBezTo>
                    <a:pt x="34574" y="11022"/>
                    <a:pt x="34470" y="12108"/>
                    <a:pt x="34576" y="12273"/>
                  </a:cubicBezTo>
                  <a:cubicBezTo>
                    <a:pt x="34074" y="12719"/>
                    <a:pt x="33680" y="12944"/>
                    <a:pt x="33395" y="12944"/>
                  </a:cubicBezTo>
                  <a:cubicBezTo>
                    <a:pt x="33186" y="12944"/>
                    <a:pt x="33036" y="12824"/>
                    <a:pt x="32945" y="12582"/>
                  </a:cubicBezTo>
                  <a:cubicBezTo>
                    <a:pt x="32707" y="12213"/>
                    <a:pt x="32588" y="11820"/>
                    <a:pt x="32588" y="11403"/>
                  </a:cubicBezTo>
                  <a:cubicBezTo>
                    <a:pt x="32362" y="11034"/>
                    <a:pt x="32445" y="10999"/>
                    <a:pt x="31981" y="10713"/>
                  </a:cubicBezTo>
                  <a:cubicBezTo>
                    <a:pt x="30945" y="10082"/>
                    <a:pt x="29171" y="10201"/>
                    <a:pt x="27980" y="9915"/>
                  </a:cubicBezTo>
                  <a:cubicBezTo>
                    <a:pt x="27402" y="9773"/>
                    <a:pt x="26343" y="9889"/>
                    <a:pt x="25850" y="9694"/>
                  </a:cubicBezTo>
                  <a:lnTo>
                    <a:pt x="25850" y="9694"/>
                  </a:lnTo>
                  <a:cubicBezTo>
                    <a:pt x="25863" y="9699"/>
                    <a:pt x="25874" y="9701"/>
                    <a:pt x="25883" y="9701"/>
                  </a:cubicBezTo>
                  <a:cubicBezTo>
                    <a:pt x="26069" y="9701"/>
                    <a:pt x="25271" y="8654"/>
                    <a:pt x="25041" y="8654"/>
                  </a:cubicBezTo>
                  <a:cubicBezTo>
                    <a:pt x="25005" y="8654"/>
                    <a:pt x="24983" y="8679"/>
                    <a:pt x="24980" y="8736"/>
                  </a:cubicBezTo>
                  <a:cubicBezTo>
                    <a:pt x="24992" y="8474"/>
                    <a:pt x="25123" y="8260"/>
                    <a:pt x="25313" y="8082"/>
                  </a:cubicBezTo>
                  <a:cubicBezTo>
                    <a:pt x="25337" y="8058"/>
                    <a:pt x="25373" y="8034"/>
                    <a:pt x="25408" y="7998"/>
                  </a:cubicBezTo>
                  <a:cubicBezTo>
                    <a:pt x="26361" y="7260"/>
                    <a:pt x="28659" y="7212"/>
                    <a:pt x="29361" y="6986"/>
                  </a:cubicBezTo>
                  <a:cubicBezTo>
                    <a:pt x="29373" y="6963"/>
                    <a:pt x="30108" y="6628"/>
                    <a:pt x="30027" y="6617"/>
                  </a:cubicBezTo>
                  <a:lnTo>
                    <a:pt x="30040" y="6617"/>
                  </a:lnTo>
                  <a:cubicBezTo>
                    <a:pt x="30076" y="6879"/>
                    <a:pt x="30147" y="7153"/>
                    <a:pt x="30171" y="7248"/>
                  </a:cubicBezTo>
                  <a:cubicBezTo>
                    <a:pt x="30201" y="7329"/>
                    <a:pt x="30275" y="7384"/>
                    <a:pt x="30362" y="7384"/>
                  </a:cubicBezTo>
                  <a:cubicBezTo>
                    <a:pt x="30377" y="7384"/>
                    <a:pt x="30393" y="7383"/>
                    <a:pt x="30409" y="7379"/>
                  </a:cubicBezTo>
                  <a:cubicBezTo>
                    <a:pt x="30683" y="7319"/>
                    <a:pt x="30997" y="7304"/>
                    <a:pt x="31321" y="7304"/>
                  </a:cubicBezTo>
                  <a:cubicBezTo>
                    <a:pt x="31651" y="7304"/>
                    <a:pt x="31991" y="7320"/>
                    <a:pt x="32311" y="7320"/>
                  </a:cubicBezTo>
                  <a:cubicBezTo>
                    <a:pt x="32675" y="7320"/>
                    <a:pt x="33013" y="7299"/>
                    <a:pt x="33278" y="7212"/>
                  </a:cubicBezTo>
                  <a:cubicBezTo>
                    <a:pt x="33409" y="7177"/>
                    <a:pt x="33862" y="7093"/>
                    <a:pt x="33898" y="6867"/>
                  </a:cubicBezTo>
                  <a:cubicBezTo>
                    <a:pt x="33945" y="6581"/>
                    <a:pt x="33957" y="6581"/>
                    <a:pt x="33886" y="6474"/>
                  </a:cubicBezTo>
                  <a:lnTo>
                    <a:pt x="33886" y="6474"/>
                  </a:lnTo>
                  <a:cubicBezTo>
                    <a:pt x="34433" y="6569"/>
                    <a:pt x="35053" y="6605"/>
                    <a:pt x="35481" y="6641"/>
                  </a:cubicBezTo>
                  <a:cubicBezTo>
                    <a:pt x="35556" y="6647"/>
                    <a:pt x="35629" y="6650"/>
                    <a:pt x="35702" y="6650"/>
                  </a:cubicBezTo>
                  <a:cubicBezTo>
                    <a:pt x="36046" y="6650"/>
                    <a:pt x="36367" y="6591"/>
                    <a:pt x="36701" y="6591"/>
                  </a:cubicBezTo>
                  <a:cubicBezTo>
                    <a:pt x="36966" y="6591"/>
                    <a:pt x="37239" y="6628"/>
                    <a:pt x="37541" y="6760"/>
                  </a:cubicBezTo>
                  <a:cubicBezTo>
                    <a:pt x="37874" y="6903"/>
                    <a:pt x="38101" y="7129"/>
                    <a:pt x="38434" y="7272"/>
                  </a:cubicBezTo>
                  <a:cubicBezTo>
                    <a:pt x="39218" y="7609"/>
                    <a:pt x="40672" y="8128"/>
                    <a:pt x="41813" y="8128"/>
                  </a:cubicBezTo>
                  <a:cubicBezTo>
                    <a:pt x="42162" y="8128"/>
                    <a:pt x="42482" y="8080"/>
                    <a:pt x="42744" y="7963"/>
                  </a:cubicBezTo>
                  <a:cubicBezTo>
                    <a:pt x="42875" y="7915"/>
                    <a:pt x="42851" y="7760"/>
                    <a:pt x="42792" y="7665"/>
                  </a:cubicBezTo>
                  <a:cubicBezTo>
                    <a:pt x="42673" y="7522"/>
                    <a:pt x="42280" y="7320"/>
                    <a:pt x="41911" y="7165"/>
                  </a:cubicBezTo>
                  <a:lnTo>
                    <a:pt x="41911" y="7165"/>
                  </a:lnTo>
                  <a:cubicBezTo>
                    <a:pt x="42244" y="7188"/>
                    <a:pt x="42613" y="7206"/>
                    <a:pt x="42869" y="7206"/>
                  </a:cubicBezTo>
                  <a:cubicBezTo>
                    <a:pt x="43006" y="7206"/>
                    <a:pt x="43111" y="7201"/>
                    <a:pt x="43161" y="7189"/>
                  </a:cubicBezTo>
                  <a:cubicBezTo>
                    <a:pt x="44137" y="6962"/>
                    <a:pt x="44839" y="6355"/>
                    <a:pt x="44363" y="5367"/>
                  </a:cubicBezTo>
                  <a:cubicBezTo>
                    <a:pt x="43923" y="4486"/>
                    <a:pt x="41815" y="3605"/>
                    <a:pt x="40898" y="3438"/>
                  </a:cubicBezTo>
                  <a:cubicBezTo>
                    <a:pt x="40369" y="3343"/>
                    <a:pt x="39830" y="3319"/>
                    <a:pt x="39290" y="3319"/>
                  </a:cubicBezTo>
                  <a:cubicBezTo>
                    <a:pt x="38749" y="3319"/>
                    <a:pt x="38208" y="3343"/>
                    <a:pt x="37672" y="3343"/>
                  </a:cubicBezTo>
                  <a:cubicBezTo>
                    <a:pt x="36565" y="3343"/>
                    <a:pt x="35755" y="3105"/>
                    <a:pt x="34719" y="2879"/>
                  </a:cubicBezTo>
                  <a:cubicBezTo>
                    <a:pt x="34422" y="2816"/>
                    <a:pt x="34121" y="2792"/>
                    <a:pt x="33818" y="2792"/>
                  </a:cubicBezTo>
                  <a:cubicBezTo>
                    <a:pt x="33428" y="2792"/>
                    <a:pt x="33036" y="2832"/>
                    <a:pt x="32647" y="2879"/>
                  </a:cubicBezTo>
                  <a:cubicBezTo>
                    <a:pt x="32969" y="2807"/>
                    <a:pt x="33290" y="2724"/>
                    <a:pt x="33612" y="2652"/>
                  </a:cubicBezTo>
                  <a:cubicBezTo>
                    <a:pt x="34103" y="2537"/>
                    <a:pt x="34555" y="2493"/>
                    <a:pt x="34989" y="2493"/>
                  </a:cubicBezTo>
                  <a:cubicBezTo>
                    <a:pt x="36039" y="2493"/>
                    <a:pt x="36984" y="2754"/>
                    <a:pt x="38112" y="2914"/>
                  </a:cubicBezTo>
                  <a:cubicBezTo>
                    <a:pt x="39327" y="3081"/>
                    <a:pt x="40506" y="2879"/>
                    <a:pt x="41696" y="3248"/>
                  </a:cubicBezTo>
                  <a:cubicBezTo>
                    <a:pt x="42315" y="3438"/>
                    <a:pt x="42875" y="3819"/>
                    <a:pt x="43458" y="4045"/>
                  </a:cubicBezTo>
                  <a:cubicBezTo>
                    <a:pt x="43756" y="4153"/>
                    <a:pt x="44935" y="4212"/>
                    <a:pt x="45078" y="4295"/>
                  </a:cubicBezTo>
                  <a:cubicBezTo>
                    <a:pt x="45089" y="4307"/>
                    <a:pt x="45101" y="4307"/>
                    <a:pt x="45113" y="4307"/>
                  </a:cubicBezTo>
                  <a:cubicBezTo>
                    <a:pt x="45066" y="4355"/>
                    <a:pt x="45006" y="4450"/>
                    <a:pt x="44911" y="4617"/>
                  </a:cubicBezTo>
                  <a:cubicBezTo>
                    <a:pt x="44875" y="4664"/>
                    <a:pt x="44875" y="4748"/>
                    <a:pt x="44911" y="4807"/>
                  </a:cubicBezTo>
                  <a:cubicBezTo>
                    <a:pt x="45268" y="5343"/>
                    <a:pt x="45566" y="5141"/>
                    <a:pt x="46137" y="5307"/>
                  </a:cubicBezTo>
                  <a:cubicBezTo>
                    <a:pt x="46292" y="5367"/>
                    <a:pt x="46399" y="5379"/>
                    <a:pt x="46483" y="5391"/>
                  </a:cubicBezTo>
                  <a:cubicBezTo>
                    <a:pt x="46506" y="5415"/>
                    <a:pt x="46530" y="5438"/>
                    <a:pt x="46554" y="5462"/>
                  </a:cubicBezTo>
                  <a:cubicBezTo>
                    <a:pt x="46483" y="5593"/>
                    <a:pt x="46459" y="5748"/>
                    <a:pt x="46530" y="5855"/>
                  </a:cubicBezTo>
                  <a:cubicBezTo>
                    <a:pt x="46562" y="5908"/>
                    <a:pt x="46613" y="5952"/>
                    <a:pt x="46675" y="5952"/>
                  </a:cubicBezTo>
                  <a:cubicBezTo>
                    <a:pt x="46682" y="5952"/>
                    <a:pt x="46689" y="5952"/>
                    <a:pt x="46697" y="5950"/>
                  </a:cubicBezTo>
                  <a:cubicBezTo>
                    <a:pt x="46733" y="5950"/>
                    <a:pt x="46756" y="5938"/>
                    <a:pt x="46792" y="5927"/>
                  </a:cubicBezTo>
                  <a:cubicBezTo>
                    <a:pt x="46816" y="6069"/>
                    <a:pt x="46852" y="6212"/>
                    <a:pt x="46935" y="6296"/>
                  </a:cubicBezTo>
                  <a:cubicBezTo>
                    <a:pt x="47316" y="6712"/>
                    <a:pt x="48566" y="7177"/>
                    <a:pt x="48935" y="7391"/>
                  </a:cubicBezTo>
                  <a:cubicBezTo>
                    <a:pt x="49471" y="7712"/>
                    <a:pt x="49995" y="7855"/>
                    <a:pt x="50578" y="8070"/>
                  </a:cubicBezTo>
                  <a:cubicBezTo>
                    <a:pt x="51174" y="8296"/>
                    <a:pt x="51626" y="8665"/>
                    <a:pt x="52221" y="8808"/>
                  </a:cubicBezTo>
                  <a:cubicBezTo>
                    <a:pt x="52235" y="8811"/>
                    <a:pt x="52249" y="8812"/>
                    <a:pt x="52264" y="8812"/>
                  </a:cubicBezTo>
                  <a:cubicBezTo>
                    <a:pt x="52415" y="8812"/>
                    <a:pt x="52618" y="8673"/>
                    <a:pt x="52719" y="8673"/>
                  </a:cubicBezTo>
                  <a:cubicBezTo>
                    <a:pt x="52729" y="8673"/>
                    <a:pt x="52737" y="8674"/>
                    <a:pt x="52745" y="8677"/>
                  </a:cubicBezTo>
                  <a:cubicBezTo>
                    <a:pt x="53233" y="8867"/>
                    <a:pt x="53864" y="9570"/>
                    <a:pt x="54376" y="9582"/>
                  </a:cubicBezTo>
                  <a:cubicBezTo>
                    <a:pt x="54407" y="9583"/>
                    <a:pt x="54437" y="9583"/>
                    <a:pt x="54465" y="9583"/>
                  </a:cubicBezTo>
                  <a:cubicBezTo>
                    <a:pt x="56007" y="9583"/>
                    <a:pt x="54384" y="8024"/>
                    <a:pt x="54174" y="7474"/>
                  </a:cubicBezTo>
                  <a:cubicBezTo>
                    <a:pt x="54174" y="7462"/>
                    <a:pt x="54174" y="7439"/>
                    <a:pt x="54162" y="7415"/>
                  </a:cubicBezTo>
                  <a:cubicBezTo>
                    <a:pt x="54139" y="7323"/>
                    <a:pt x="54067" y="7281"/>
                    <a:pt x="53994" y="7281"/>
                  </a:cubicBezTo>
                  <a:cubicBezTo>
                    <a:pt x="53952" y="7281"/>
                    <a:pt x="53910" y="7294"/>
                    <a:pt x="53876" y="7320"/>
                  </a:cubicBezTo>
                  <a:cubicBezTo>
                    <a:pt x="53876" y="7262"/>
                    <a:pt x="53876" y="7222"/>
                    <a:pt x="53872" y="7222"/>
                  </a:cubicBezTo>
                  <a:cubicBezTo>
                    <a:pt x="53871" y="7222"/>
                    <a:pt x="53868" y="7230"/>
                    <a:pt x="53864" y="7248"/>
                  </a:cubicBezTo>
                  <a:cubicBezTo>
                    <a:pt x="53897" y="7054"/>
                    <a:pt x="53870" y="6996"/>
                    <a:pt x="53839" y="6996"/>
                  </a:cubicBezTo>
                  <a:cubicBezTo>
                    <a:pt x="53835" y="6996"/>
                    <a:pt x="53832" y="6997"/>
                    <a:pt x="53829" y="6998"/>
                  </a:cubicBezTo>
                  <a:cubicBezTo>
                    <a:pt x="53852" y="6962"/>
                    <a:pt x="53876" y="6927"/>
                    <a:pt x="53924" y="6867"/>
                  </a:cubicBezTo>
                  <a:lnTo>
                    <a:pt x="53924" y="6867"/>
                  </a:lnTo>
                  <a:cubicBezTo>
                    <a:pt x="53918" y="6875"/>
                    <a:pt x="53923" y="6878"/>
                    <a:pt x="53936" y="6878"/>
                  </a:cubicBezTo>
                  <a:cubicBezTo>
                    <a:pt x="54027" y="6878"/>
                    <a:pt x="54515" y="6718"/>
                    <a:pt x="54567" y="6677"/>
                  </a:cubicBezTo>
                  <a:cubicBezTo>
                    <a:pt x="54674" y="6617"/>
                    <a:pt x="54674" y="6331"/>
                    <a:pt x="54710" y="6296"/>
                  </a:cubicBezTo>
                  <a:lnTo>
                    <a:pt x="54710" y="6296"/>
                  </a:lnTo>
                  <a:cubicBezTo>
                    <a:pt x="54666" y="6322"/>
                    <a:pt x="54637" y="6334"/>
                    <a:pt x="54620" y="6334"/>
                  </a:cubicBezTo>
                  <a:cubicBezTo>
                    <a:pt x="54553" y="6334"/>
                    <a:pt x="54665" y="6159"/>
                    <a:pt x="54769" y="6046"/>
                  </a:cubicBezTo>
                  <a:cubicBezTo>
                    <a:pt x="54805" y="6046"/>
                    <a:pt x="54853" y="6058"/>
                    <a:pt x="54888" y="6058"/>
                  </a:cubicBezTo>
                  <a:cubicBezTo>
                    <a:pt x="54865" y="6105"/>
                    <a:pt x="54841" y="6153"/>
                    <a:pt x="54805" y="6236"/>
                  </a:cubicBezTo>
                  <a:cubicBezTo>
                    <a:pt x="54803" y="6238"/>
                    <a:pt x="54807" y="6239"/>
                    <a:pt x="54814" y="6239"/>
                  </a:cubicBezTo>
                  <a:cubicBezTo>
                    <a:pt x="54857" y="6239"/>
                    <a:pt x="55044" y="6211"/>
                    <a:pt x="55126" y="6200"/>
                  </a:cubicBezTo>
                  <a:cubicBezTo>
                    <a:pt x="55234" y="6177"/>
                    <a:pt x="55281" y="6058"/>
                    <a:pt x="55257" y="5962"/>
                  </a:cubicBezTo>
                  <a:cubicBezTo>
                    <a:pt x="55019" y="4819"/>
                    <a:pt x="53186" y="4212"/>
                    <a:pt x="52209" y="3926"/>
                  </a:cubicBezTo>
                  <a:cubicBezTo>
                    <a:pt x="50757" y="3498"/>
                    <a:pt x="49423" y="3069"/>
                    <a:pt x="48030" y="2486"/>
                  </a:cubicBezTo>
                  <a:cubicBezTo>
                    <a:pt x="44089" y="843"/>
                    <a:pt x="39589" y="200"/>
                    <a:pt x="35326" y="33"/>
                  </a:cubicBezTo>
                  <a:cubicBezTo>
                    <a:pt x="34723" y="11"/>
                    <a:pt x="34119" y="1"/>
                    <a:pt x="3351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6"/>
            <p:cNvSpPr/>
            <p:nvPr/>
          </p:nvSpPr>
          <p:spPr>
            <a:xfrm>
              <a:off x="4392800" y="2117950"/>
              <a:ext cx="625" cy="325"/>
            </a:xfrm>
            <a:custGeom>
              <a:avLst/>
              <a:gdLst/>
              <a:ahLst/>
              <a:cxnLst/>
              <a:rect l="l" t="t" r="r" b="b"/>
              <a:pathLst>
                <a:path w="25" h="13" extrusionOk="0">
                  <a:moveTo>
                    <a:pt x="24" y="0"/>
                  </a:moveTo>
                  <a:cubicBezTo>
                    <a:pt x="12" y="0"/>
                    <a:pt x="12" y="0"/>
                    <a:pt x="0" y="12"/>
                  </a:cubicBezTo>
                  <a:cubicBezTo>
                    <a:pt x="12" y="12"/>
                    <a:pt x="12" y="0"/>
                    <a:pt x="24"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6"/>
            <p:cNvSpPr/>
            <p:nvPr/>
          </p:nvSpPr>
          <p:spPr>
            <a:xfrm>
              <a:off x="3768900" y="2144450"/>
              <a:ext cx="275" cy="800"/>
            </a:xfrm>
            <a:custGeom>
              <a:avLst/>
              <a:gdLst/>
              <a:ahLst/>
              <a:cxnLst/>
              <a:rect l="l" t="t" r="r" b="b"/>
              <a:pathLst>
                <a:path w="11" h="32" extrusionOk="0">
                  <a:moveTo>
                    <a:pt x="1" y="0"/>
                  </a:moveTo>
                  <a:cubicBezTo>
                    <a:pt x="6" y="22"/>
                    <a:pt x="9" y="32"/>
                    <a:pt x="10" y="32"/>
                  </a:cubicBezTo>
                  <a:cubicBezTo>
                    <a:pt x="10" y="32"/>
                    <a:pt x="7" y="19"/>
                    <a:pt x="1"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6"/>
            <p:cNvSpPr/>
            <p:nvPr/>
          </p:nvSpPr>
          <p:spPr>
            <a:xfrm>
              <a:off x="4255275" y="2306125"/>
              <a:ext cx="146475" cy="86025"/>
            </a:xfrm>
            <a:custGeom>
              <a:avLst/>
              <a:gdLst/>
              <a:ahLst/>
              <a:cxnLst/>
              <a:rect l="l" t="t" r="r" b="b"/>
              <a:pathLst>
                <a:path w="5859" h="3441" extrusionOk="0">
                  <a:moveTo>
                    <a:pt x="1519" y="1"/>
                  </a:moveTo>
                  <a:cubicBezTo>
                    <a:pt x="1477" y="1"/>
                    <a:pt x="1429" y="46"/>
                    <a:pt x="1394" y="46"/>
                  </a:cubicBezTo>
                  <a:lnTo>
                    <a:pt x="1382" y="46"/>
                  </a:lnTo>
                  <a:cubicBezTo>
                    <a:pt x="548" y="665"/>
                    <a:pt x="1" y="1987"/>
                    <a:pt x="906" y="2368"/>
                  </a:cubicBezTo>
                  <a:cubicBezTo>
                    <a:pt x="1035" y="2424"/>
                    <a:pt x="1197" y="2438"/>
                    <a:pt x="1361" y="2438"/>
                  </a:cubicBezTo>
                  <a:cubicBezTo>
                    <a:pt x="1514" y="2438"/>
                    <a:pt x="1668" y="2426"/>
                    <a:pt x="1799" y="2426"/>
                  </a:cubicBezTo>
                  <a:cubicBezTo>
                    <a:pt x="1824" y="2426"/>
                    <a:pt x="1847" y="2426"/>
                    <a:pt x="1870" y="2427"/>
                  </a:cubicBezTo>
                  <a:cubicBezTo>
                    <a:pt x="2573" y="2463"/>
                    <a:pt x="3013" y="2427"/>
                    <a:pt x="3573" y="2856"/>
                  </a:cubicBezTo>
                  <a:cubicBezTo>
                    <a:pt x="4028" y="3197"/>
                    <a:pt x="4755" y="3441"/>
                    <a:pt x="5338" y="3441"/>
                  </a:cubicBezTo>
                  <a:cubicBezTo>
                    <a:pt x="5365" y="3441"/>
                    <a:pt x="5392" y="3440"/>
                    <a:pt x="5418" y="3439"/>
                  </a:cubicBezTo>
                  <a:cubicBezTo>
                    <a:pt x="5692" y="3439"/>
                    <a:pt x="5823" y="3391"/>
                    <a:pt x="5835" y="3070"/>
                  </a:cubicBezTo>
                  <a:cubicBezTo>
                    <a:pt x="5859" y="2439"/>
                    <a:pt x="5311" y="2379"/>
                    <a:pt x="4894" y="2332"/>
                  </a:cubicBezTo>
                  <a:cubicBezTo>
                    <a:pt x="3977" y="2201"/>
                    <a:pt x="4227" y="1225"/>
                    <a:pt x="3501" y="808"/>
                  </a:cubicBezTo>
                  <a:cubicBezTo>
                    <a:pt x="3180" y="641"/>
                    <a:pt x="2834" y="689"/>
                    <a:pt x="2489" y="629"/>
                  </a:cubicBezTo>
                  <a:cubicBezTo>
                    <a:pt x="1977" y="534"/>
                    <a:pt x="1870" y="355"/>
                    <a:pt x="1560" y="22"/>
                  </a:cubicBezTo>
                  <a:cubicBezTo>
                    <a:pt x="1548" y="6"/>
                    <a:pt x="1534" y="1"/>
                    <a:pt x="151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6"/>
            <p:cNvSpPr/>
            <p:nvPr/>
          </p:nvSpPr>
          <p:spPr>
            <a:xfrm>
              <a:off x="3556975" y="3417150"/>
              <a:ext cx="57775" cy="54400"/>
            </a:xfrm>
            <a:custGeom>
              <a:avLst/>
              <a:gdLst/>
              <a:ahLst/>
              <a:cxnLst/>
              <a:rect l="l" t="t" r="r" b="b"/>
              <a:pathLst>
                <a:path w="2311" h="2176" extrusionOk="0">
                  <a:moveTo>
                    <a:pt x="655" y="0"/>
                  </a:moveTo>
                  <a:cubicBezTo>
                    <a:pt x="455" y="0"/>
                    <a:pt x="267" y="54"/>
                    <a:pt x="120" y="194"/>
                  </a:cubicBezTo>
                  <a:cubicBezTo>
                    <a:pt x="84" y="206"/>
                    <a:pt x="60" y="229"/>
                    <a:pt x="36" y="277"/>
                  </a:cubicBezTo>
                  <a:cubicBezTo>
                    <a:pt x="13" y="313"/>
                    <a:pt x="1" y="360"/>
                    <a:pt x="1" y="396"/>
                  </a:cubicBezTo>
                  <a:cubicBezTo>
                    <a:pt x="1" y="503"/>
                    <a:pt x="36" y="610"/>
                    <a:pt x="60" y="718"/>
                  </a:cubicBezTo>
                  <a:cubicBezTo>
                    <a:pt x="132" y="1051"/>
                    <a:pt x="215" y="1396"/>
                    <a:pt x="346" y="1706"/>
                  </a:cubicBezTo>
                  <a:cubicBezTo>
                    <a:pt x="445" y="1936"/>
                    <a:pt x="593" y="2176"/>
                    <a:pt x="858" y="2176"/>
                  </a:cubicBezTo>
                  <a:cubicBezTo>
                    <a:pt x="881" y="2176"/>
                    <a:pt x="905" y="2174"/>
                    <a:pt x="929" y="2170"/>
                  </a:cubicBezTo>
                  <a:cubicBezTo>
                    <a:pt x="1191" y="2122"/>
                    <a:pt x="1418" y="1872"/>
                    <a:pt x="1560" y="1658"/>
                  </a:cubicBezTo>
                  <a:cubicBezTo>
                    <a:pt x="1703" y="1444"/>
                    <a:pt x="1715" y="1360"/>
                    <a:pt x="1989" y="1230"/>
                  </a:cubicBezTo>
                  <a:cubicBezTo>
                    <a:pt x="2096" y="1170"/>
                    <a:pt x="2191" y="1134"/>
                    <a:pt x="2227" y="1003"/>
                  </a:cubicBezTo>
                  <a:cubicBezTo>
                    <a:pt x="2311" y="729"/>
                    <a:pt x="1965" y="527"/>
                    <a:pt x="1787" y="396"/>
                  </a:cubicBezTo>
                  <a:cubicBezTo>
                    <a:pt x="1501" y="214"/>
                    <a:pt x="1053" y="0"/>
                    <a:pt x="655"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p:nvPr/>
          </p:nvSpPr>
          <p:spPr>
            <a:xfrm>
              <a:off x="4824700" y="2422200"/>
              <a:ext cx="321800" cy="831450"/>
            </a:xfrm>
            <a:custGeom>
              <a:avLst/>
              <a:gdLst/>
              <a:ahLst/>
              <a:cxnLst/>
              <a:rect l="l" t="t" r="r" b="b"/>
              <a:pathLst>
                <a:path w="12872" h="33258" extrusionOk="0">
                  <a:moveTo>
                    <a:pt x="10156" y="25264"/>
                  </a:moveTo>
                  <a:lnTo>
                    <a:pt x="10156" y="25264"/>
                  </a:lnTo>
                  <a:cubicBezTo>
                    <a:pt x="10192" y="25407"/>
                    <a:pt x="10240" y="25561"/>
                    <a:pt x="10287" y="25752"/>
                  </a:cubicBezTo>
                  <a:cubicBezTo>
                    <a:pt x="10371" y="26109"/>
                    <a:pt x="10430" y="26395"/>
                    <a:pt x="10478" y="26657"/>
                  </a:cubicBezTo>
                  <a:cubicBezTo>
                    <a:pt x="10371" y="26192"/>
                    <a:pt x="10264" y="25728"/>
                    <a:pt x="10156" y="25264"/>
                  </a:cubicBezTo>
                  <a:close/>
                  <a:moveTo>
                    <a:pt x="209" y="1"/>
                  </a:moveTo>
                  <a:cubicBezTo>
                    <a:pt x="154" y="1"/>
                    <a:pt x="105" y="33"/>
                    <a:pt x="72" y="82"/>
                  </a:cubicBezTo>
                  <a:cubicBezTo>
                    <a:pt x="24" y="118"/>
                    <a:pt x="0" y="177"/>
                    <a:pt x="24" y="249"/>
                  </a:cubicBezTo>
                  <a:cubicBezTo>
                    <a:pt x="774" y="4071"/>
                    <a:pt x="4227" y="6333"/>
                    <a:pt x="5668" y="9917"/>
                  </a:cubicBezTo>
                  <a:cubicBezTo>
                    <a:pt x="6906" y="13012"/>
                    <a:pt x="7478" y="16394"/>
                    <a:pt x="8430" y="19572"/>
                  </a:cubicBezTo>
                  <a:cubicBezTo>
                    <a:pt x="9371" y="22740"/>
                    <a:pt x="10014" y="25919"/>
                    <a:pt x="10609" y="29145"/>
                  </a:cubicBezTo>
                  <a:cubicBezTo>
                    <a:pt x="10760" y="30006"/>
                    <a:pt x="11219" y="33258"/>
                    <a:pt x="12586" y="33258"/>
                  </a:cubicBezTo>
                  <a:cubicBezTo>
                    <a:pt x="12617" y="33258"/>
                    <a:pt x="12648" y="33256"/>
                    <a:pt x="12681" y="33253"/>
                  </a:cubicBezTo>
                  <a:cubicBezTo>
                    <a:pt x="12788" y="33241"/>
                    <a:pt x="12871" y="33181"/>
                    <a:pt x="12871" y="33062"/>
                  </a:cubicBezTo>
                  <a:cubicBezTo>
                    <a:pt x="12538" y="20918"/>
                    <a:pt x="8180" y="9405"/>
                    <a:pt x="370" y="94"/>
                  </a:cubicBezTo>
                  <a:cubicBezTo>
                    <a:pt x="346" y="58"/>
                    <a:pt x="322" y="34"/>
                    <a:pt x="286" y="22"/>
                  </a:cubicBezTo>
                  <a:cubicBezTo>
                    <a:pt x="260" y="8"/>
                    <a:pt x="234" y="1"/>
                    <a:pt x="209"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6"/>
            <p:cNvSpPr/>
            <p:nvPr/>
          </p:nvSpPr>
          <p:spPr>
            <a:xfrm>
              <a:off x="4433875" y="2133725"/>
              <a:ext cx="96475" cy="62525"/>
            </a:xfrm>
            <a:custGeom>
              <a:avLst/>
              <a:gdLst/>
              <a:ahLst/>
              <a:cxnLst/>
              <a:rect l="l" t="t" r="r" b="b"/>
              <a:pathLst>
                <a:path w="3859" h="2501" extrusionOk="0">
                  <a:moveTo>
                    <a:pt x="1896" y="5"/>
                  </a:moveTo>
                  <a:cubicBezTo>
                    <a:pt x="1878" y="5"/>
                    <a:pt x="1861" y="7"/>
                    <a:pt x="1846" y="12"/>
                  </a:cubicBezTo>
                  <a:lnTo>
                    <a:pt x="1834" y="12"/>
                  </a:lnTo>
                  <a:cubicBezTo>
                    <a:pt x="1620" y="48"/>
                    <a:pt x="1" y="1"/>
                    <a:pt x="310" y="620"/>
                  </a:cubicBezTo>
                  <a:cubicBezTo>
                    <a:pt x="441" y="858"/>
                    <a:pt x="917" y="989"/>
                    <a:pt x="1132" y="1132"/>
                  </a:cubicBezTo>
                  <a:cubicBezTo>
                    <a:pt x="1608" y="1441"/>
                    <a:pt x="1929" y="1917"/>
                    <a:pt x="2394" y="2227"/>
                  </a:cubicBezTo>
                  <a:cubicBezTo>
                    <a:pt x="2624" y="2370"/>
                    <a:pt x="2919" y="2500"/>
                    <a:pt x="3175" y="2500"/>
                  </a:cubicBezTo>
                  <a:cubicBezTo>
                    <a:pt x="3410" y="2500"/>
                    <a:pt x="3612" y="2391"/>
                    <a:pt x="3703" y="2084"/>
                  </a:cubicBezTo>
                  <a:cubicBezTo>
                    <a:pt x="3787" y="1798"/>
                    <a:pt x="3858" y="1298"/>
                    <a:pt x="3691" y="1048"/>
                  </a:cubicBezTo>
                  <a:cubicBezTo>
                    <a:pt x="3560" y="858"/>
                    <a:pt x="3120" y="703"/>
                    <a:pt x="2929" y="584"/>
                  </a:cubicBezTo>
                  <a:cubicBezTo>
                    <a:pt x="2608" y="393"/>
                    <a:pt x="2298" y="215"/>
                    <a:pt x="1977" y="24"/>
                  </a:cubicBezTo>
                  <a:cubicBezTo>
                    <a:pt x="1949" y="10"/>
                    <a:pt x="1921" y="5"/>
                    <a:pt x="1896" y="5"/>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6"/>
            <p:cNvSpPr/>
            <p:nvPr/>
          </p:nvSpPr>
          <p:spPr>
            <a:xfrm>
              <a:off x="3614125" y="4495475"/>
              <a:ext cx="588200" cy="91450"/>
            </a:xfrm>
            <a:custGeom>
              <a:avLst/>
              <a:gdLst/>
              <a:ahLst/>
              <a:cxnLst/>
              <a:rect l="l" t="t" r="r" b="b"/>
              <a:pathLst>
                <a:path w="23528" h="3658" extrusionOk="0">
                  <a:moveTo>
                    <a:pt x="22412" y="0"/>
                  </a:moveTo>
                  <a:cubicBezTo>
                    <a:pt x="21555" y="0"/>
                    <a:pt x="20563" y="308"/>
                    <a:pt x="19932" y="483"/>
                  </a:cubicBezTo>
                  <a:cubicBezTo>
                    <a:pt x="18408" y="1042"/>
                    <a:pt x="16919" y="1733"/>
                    <a:pt x="15407" y="2316"/>
                  </a:cubicBezTo>
                  <a:cubicBezTo>
                    <a:pt x="14586" y="2638"/>
                    <a:pt x="13550" y="2840"/>
                    <a:pt x="12502" y="2995"/>
                  </a:cubicBezTo>
                  <a:cubicBezTo>
                    <a:pt x="12312" y="3007"/>
                    <a:pt x="12121" y="3031"/>
                    <a:pt x="11895" y="3066"/>
                  </a:cubicBezTo>
                  <a:lnTo>
                    <a:pt x="11883" y="3066"/>
                  </a:lnTo>
                  <a:cubicBezTo>
                    <a:pt x="11193" y="3150"/>
                    <a:pt x="10526" y="3209"/>
                    <a:pt x="9931" y="3245"/>
                  </a:cubicBezTo>
                  <a:cubicBezTo>
                    <a:pt x="9883" y="3257"/>
                    <a:pt x="9847" y="3269"/>
                    <a:pt x="9811" y="3304"/>
                  </a:cubicBezTo>
                  <a:cubicBezTo>
                    <a:pt x="9788" y="3269"/>
                    <a:pt x="9752" y="3257"/>
                    <a:pt x="9692" y="3245"/>
                  </a:cubicBezTo>
                  <a:cubicBezTo>
                    <a:pt x="6736" y="3132"/>
                    <a:pt x="3727" y="2549"/>
                    <a:pt x="765" y="2549"/>
                  </a:cubicBezTo>
                  <a:cubicBezTo>
                    <a:pt x="601" y="2549"/>
                    <a:pt x="438" y="2551"/>
                    <a:pt x="275" y="2554"/>
                  </a:cubicBezTo>
                  <a:cubicBezTo>
                    <a:pt x="72" y="2566"/>
                    <a:pt x="1" y="2900"/>
                    <a:pt x="227" y="2935"/>
                  </a:cubicBezTo>
                  <a:cubicBezTo>
                    <a:pt x="429" y="2959"/>
                    <a:pt x="632" y="2983"/>
                    <a:pt x="834" y="3019"/>
                  </a:cubicBezTo>
                  <a:cubicBezTo>
                    <a:pt x="965" y="3054"/>
                    <a:pt x="1168" y="3078"/>
                    <a:pt x="1394" y="3090"/>
                  </a:cubicBezTo>
                  <a:cubicBezTo>
                    <a:pt x="3858" y="3435"/>
                    <a:pt x="6347" y="3626"/>
                    <a:pt x="8847" y="3638"/>
                  </a:cubicBezTo>
                  <a:cubicBezTo>
                    <a:pt x="9133" y="3638"/>
                    <a:pt x="9407" y="3638"/>
                    <a:pt x="9692" y="3626"/>
                  </a:cubicBezTo>
                  <a:cubicBezTo>
                    <a:pt x="9740" y="3626"/>
                    <a:pt x="9788" y="3614"/>
                    <a:pt x="9811" y="3590"/>
                  </a:cubicBezTo>
                  <a:cubicBezTo>
                    <a:pt x="9847" y="3614"/>
                    <a:pt x="9883" y="3626"/>
                    <a:pt x="9931" y="3626"/>
                  </a:cubicBezTo>
                  <a:cubicBezTo>
                    <a:pt x="10145" y="3626"/>
                    <a:pt x="10359" y="3614"/>
                    <a:pt x="10573" y="3614"/>
                  </a:cubicBezTo>
                  <a:cubicBezTo>
                    <a:pt x="10683" y="3644"/>
                    <a:pt x="10812" y="3657"/>
                    <a:pt x="10955" y="3657"/>
                  </a:cubicBezTo>
                  <a:cubicBezTo>
                    <a:pt x="11153" y="3657"/>
                    <a:pt x="11379" y="3632"/>
                    <a:pt x="11621" y="3590"/>
                  </a:cubicBezTo>
                  <a:cubicBezTo>
                    <a:pt x="13764" y="3543"/>
                    <a:pt x="16110" y="3447"/>
                    <a:pt x="17967" y="2709"/>
                  </a:cubicBezTo>
                  <a:cubicBezTo>
                    <a:pt x="19444" y="2114"/>
                    <a:pt x="20884" y="1447"/>
                    <a:pt x="22408" y="923"/>
                  </a:cubicBezTo>
                  <a:cubicBezTo>
                    <a:pt x="22742" y="804"/>
                    <a:pt x="23182" y="768"/>
                    <a:pt x="23444" y="506"/>
                  </a:cubicBezTo>
                  <a:cubicBezTo>
                    <a:pt x="23527" y="423"/>
                    <a:pt x="23516" y="268"/>
                    <a:pt x="23408" y="209"/>
                  </a:cubicBezTo>
                  <a:cubicBezTo>
                    <a:pt x="23128" y="58"/>
                    <a:pt x="22782" y="0"/>
                    <a:pt x="22412"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6"/>
            <p:cNvSpPr/>
            <p:nvPr/>
          </p:nvSpPr>
          <p:spPr>
            <a:xfrm>
              <a:off x="2669675" y="2505800"/>
              <a:ext cx="2486350" cy="2080925"/>
            </a:xfrm>
            <a:custGeom>
              <a:avLst/>
              <a:gdLst/>
              <a:ahLst/>
              <a:cxnLst/>
              <a:rect l="l" t="t" r="r" b="b"/>
              <a:pathLst>
                <a:path w="99454" h="83237" extrusionOk="0">
                  <a:moveTo>
                    <a:pt x="89619" y="0"/>
                  </a:moveTo>
                  <a:cubicBezTo>
                    <a:pt x="80891" y="32445"/>
                    <a:pt x="51257" y="56341"/>
                    <a:pt x="16050" y="56341"/>
                  </a:cubicBezTo>
                  <a:cubicBezTo>
                    <a:pt x="10537" y="56341"/>
                    <a:pt x="5179" y="55745"/>
                    <a:pt x="0" y="54638"/>
                  </a:cubicBezTo>
                  <a:lnTo>
                    <a:pt x="0" y="54638"/>
                  </a:lnTo>
                  <a:cubicBezTo>
                    <a:pt x="8727" y="71616"/>
                    <a:pt x="26420" y="83237"/>
                    <a:pt x="46827" y="83237"/>
                  </a:cubicBezTo>
                  <a:cubicBezTo>
                    <a:pt x="75891" y="83237"/>
                    <a:pt x="99453" y="59686"/>
                    <a:pt x="99453" y="30623"/>
                  </a:cubicBezTo>
                  <a:cubicBezTo>
                    <a:pt x="99453" y="19193"/>
                    <a:pt x="95810" y="8620"/>
                    <a:pt x="89619" y="0"/>
                  </a:cubicBezTo>
                  <a:close/>
                </a:path>
              </a:pathLst>
            </a:custGeom>
            <a:solidFill>
              <a:srgbClr val="043A5B">
                <a:alpha val="34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36"/>
          <p:cNvGrpSpPr/>
          <p:nvPr/>
        </p:nvGrpSpPr>
        <p:grpSpPr>
          <a:xfrm flipH="1">
            <a:off x="1608664" y="2454243"/>
            <a:ext cx="446222" cy="77476"/>
            <a:chOff x="6146875" y="1767300"/>
            <a:chExt cx="331025" cy="57475"/>
          </a:xfrm>
        </p:grpSpPr>
        <p:sp>
          <p:nvSpPr>
            <p:cNvPr id="544" name="Google Shape;544;p3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42"/>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MAIN COMPETITORS</a:t>
            </a:r>
            <a:endParaRPr/>
          </a:p>
        </p:txBody>
      </p:sp>
      <p:sp>
        <p:nvSpPr>
          <p:cNvPr id="736" name="Google Shape;736;p42"/>
          <p:cNvSpPr txBox="1"/>
          <p:nvPr/>
        </p:nvSpPr>
        <p:spPr>
          <a:xfrm>
            <a:off x="6143925" y="1843900"/>
            <a:ext cx="1822500" cy="12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53B5C"/>
                </a:solidFill>
                <a:latin typeface="Open Sans"/>
                <a:ea typeface="Open Sans"/>
                <a:cs typeface="Open Sans"/>
                <a:sym typeface="Open Sans"/>
              </a:rPr>
              <a:t>If you want to modify this graph, click on it, follow the link, change the data and replace it</a:t>
            </a:r>
            <a:endParaRPr>
              <a:solidFill>
                <a:srgbClr val="053B5C"/>
              </a:solidFill>
              <a:latin typeface="Open Sans"/>
              <a:ea typeface="Open Sans"/>
              <a:cs typeface="Open Sans"/>
              <a:sym typeface="Open Sans"/>
            </a:endParaRPr>
          </a:p>
        </p:txBody>
      </p:sp>
      <p:sp>
        <p:nvSpPr>
          <p:cNvPr id="737" name="Google Shape;737;p42"/>
          <p:cNvSpPr txBox="1"/>
          <p:nvPr/>
        </p:nvSpPr>
        <p:spPr>
          <a:xfrm>
            <a:off x="6144050" y="1484752"/>
            <a:ext cx="1685700" cy="443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053B5C"/>
                </a:solidFill>
                <a:latin typeface="Oswald"/>
                <a:ea typeface="Oswald"/>
                <a:cs typeface="Oswald"/>
                <a:sym typeface="Oswald"/>
              </a:rPr>
              <a:t>CUSTOMIZE IT!</a:t>
            </a:r>
            <a:endParaRPr sz="1800">
              <a:solidFill>
                <a:srgbClr val="053B5C"/>
              </a:solidFill>
              <a:latin typeface="Oswald"/>
              <a:ea typeface="Oswald"/>
              <a:cs typeface="Oswald"/>
              <a:sym typeface="Oswald"/>
            </a:endParaRPr>
          </a:p>
        </p:txBody>
      </p:sp>
      <p:grpSp>
        <p:nvGrpSpPr>
          <p:cNvPr id="738" name="Google Shape;738;p42"/>
          <p:cNvGrpSpPr/>
          <p:nvPr/>
        </p:nvGrpSpPr>
        <p:grpSpPr>
          <a:xfrm>
            <a:off x="6505290" y="3340500"/>
            <a:ext cx="2637207" cy="2020722"/>
            <a:chOff x="6505290" y="3340500"/>
            <a:chExt cx="2637207" cy="2020722"/>
          </a:xfrm>
        </p:grpSpPr>
        <p:sp>
          <p:nvSpPr>
            <p:cNvPr id="739" name="Google Shape;739;p42"/>
            <p:cNvSpPr/>
            <p:nvPr/>
          </p:nvSpPr>
          <p:spPr>
            <a:xfrm flipH="1">
              <a:off x="6505290" y="3340500"/>
              <a:ext cx="1894211" cy="1361173"/>
            </a:xfrm>
            <a:custGeom>
              <a:avLst/>
              <a:gdLst/>
              <a:ahLst/>
              <a:cxnLst/>
              <a:rect l="l" t="t" r="r" b="b"/>
              <a:pathLst>
                <a:path w="60282" h="45939" extrusionOk="0">
                  <a:moveTo>
                    <a:pt x="32528" y="16423"/>
                  </a:moveTo>
                  <a:cubicBezTo>
                    <a:pt x="32933" y="16542"/>
                    <a:pt x="33349" y="16661"/>
                    <a:pt x="33754" y="16804"/>
                  </a:cubicBezTo>
                  <a:cubicBezTo>
                    <a:pt x="33850" y="17327"/>
                    <a:pt x="33909" y="17863"/>
                    <a:pt x="33850" y="18399"/>
                  </a:cubicBezTo>
                  <a:cubicBezTo>
                    <a:pt x="33802" y="18804"/>
                    <a:pt x="33671" y="19185"/>
                    <a:pt x="33540" y="19566"/>
                  </a:cubicBezTo>
                  <a:cubicBezTo>
                    <a:pt x="32766" y="19554"/>
                    <a:pt x="32504" y="19220"/>
                    <a:pt x="32468" y="18280"/>
                  </a:cubicBezTo>
                  <a:cubicBezTo>
                    <a:pt x="32445" y="17863"/>
                    <a:pt x="32468" y="17435"/>
                    <a:pt x="32492" y="17030"/>
                  </a:cubicBezTo>
                  <a:cubicBezTo>
                    <a:pt x="32504" y="16827"/>
                    <a:pt x="32516" y="16625"/>
                    <a:pt x="32528" y="16423"/>
                  </a:cubicBezTo>
                  <a:close/>
                  <a:moveTo>
                    <a:pt x="24467" y="17351"/>
                  </a:moveTo>
                  <a:lnTo>
                    <a:pt x="24467" y="17351"/>
                  </a:lnTo>
                  <a:cubicBezTo>
                    <a:pt x="24336" y="18292"/>
                    <a:pt x="24336" y="19244"/>
                    <a:pt x="24551" y="20328"/>
                  </a:cubicBezTo>
                  <a:cubicBezTo>
                    <a:pt x="24598" y="20506"/>
                    <a:pt x="24670" y="20697"/>
                    <a:pt x="24729" y="20864"/>
                  </a:cubicBezTo>
                  <a:cubicBezTo>
                    <a:pt x="24836" y="21125"/>
                    <a:pt x="24944" y="21387"/>
                    <a:pt x="24872" y="21530"/>
                  </a:cubicBezTo>
                  <a:cubicBezTo>
                    <a:pt x="24860" y="21566"/>
                    <a:pt x="24813" y="21614"/>
                    <a:pt x="24765" y="21649"/>
                  </a:cubicBezTo>
                  <a:cubicBezTo>
                    <a:pt x="24658" y="21506"/>
                    <a:pt x="24551" y="21375"/>
                    <a:pt x="24444" y="21233"/>
                  </a:cubicBezTo>
                  <a:cubicBezTo>
                    <a:pt x="24182" y="20911"/>
                    <a:pt x="23932" y="20613"/>
                    <a:pt x="23777" y="20268"/>
                  </a:cubicBezTo>
                  <a:cubicBezTo>
                    <a:pt x="23479" y="19637"/>
                    <a:pt x="23384" y="18839"/>
                    <a:pt x="23420" y="18066"/>
                  </a:cubicBezTo>
                  <a:cubicBezTo>
                    <a:pt x="23777" y="17792"/>
                    <a:pt x="24122" y="17565"/>
                    <a:pt x="24467" y="17351"/>
                  </a:cubicBezTo>
                  <a:close/>
                  <a:moveTo>
                    <a:pt x="34302" y="16994"/>
                  </a:moveTo>
                  <a:cubicBezTo>
                    <a:pt x="34897" y="17208"/>
                    <a:pt x="35504" y="17458"/>
                    <a:pt x="36124" y="17708"/>
                  </a:cubicBezTo>
                  <a:cubicBezTo>
                    <a:pt x="36064" y="19006"/>
                    <a:pt x="35957" y="20304"/>
                    <a:pt x="35647" y="21483"/>
                  </a:cubicBezTo>
                  <a:cubicBezTo>
                    <a:pt x="35540" y="21887"/>
                    <a:pt x="35397" y="22221"/>
                    <a:pt x="35254" y="22507"/>
                  </a:cubicBezTo>
                  <a:cubicBezTo>
                    <a:pt x="34564" y="22471"/>
                    <a:pt x="34111" y="22316"/>
                    <a:pt x="33885" y="22018"/>
                  </a:cubicBezTo>
                  <a:cubicBezTo>
                    <a:pt x="33647" y="21733"/>
                    <a:pt x="33599" y="21268"/>
                    <a:pt x="33742" y="20613"/>
                  </a:cubicBezTo>
                  <a:cubicBezTo>
                    <a:pt x="33802" y="20340"/>
                    <a:pt x="33897" y="20078"/>
                    <a:pt x="34004" y="19792"/>
                  </a:cubicBezTo>
                  <a:cubicBezTo>
                    <a:pt x="34147" y="19363"/>
                    <a:pt x="34302" y="18935"/>
                    <a:pt x="34361" y="18458"/>
                  </a:cubicBezTo>
                  <a:cubicBezTo>
                    <a:pt x="34409" y="17958"/>
                    <a:pt x="34373" y="17470"/>
                    <a:pt x="34302" y="16994"/>
                  </a:cubicBezTo>
                  <a:close/>
                  <a:moveTo>
                    <a:pt x="30218" y="15994"/>
                  </a:moveTo>
                  <a:cubicBezTo>
                    <a:pt x="30813" y="16042"/>
                    <a:pt x="31409" y="16149"/>
                    <a:pt x="32016" y="16292"/>
                  </a:cubicBezTo>
                  <a:cubicBezTo>
                    <a:pt x="32016" y="16530"/>
                    <a:pt x="32004" y="16756"/>
                    <a:pt x="31980" y="16994"/>
                  </a:cubicBezTo>
                  <a:cubicBezTo>
                    <a:pt x="31956" y="17423"/>
                    <a:pt x="31933" y="17851"/>
                    <a:pt x="31956" y="18304"/>
                  </a:cubicBezTo>
                  <a:cubicBezTo>
                    <a:pt x="31980" y="19089"/>
                    <a:pt x="32195" y="19959"/>
                    <a:pt x="33361" y="20066"/>
                  </a:cubicBezTo>
                  <a:cubicBezTo>
                    <a:pt x="33314" y="20209"/>
                    <a:pt x="33278" y="20363"/>
                    <a:pt x="33242" y="20506"/>
                  </a:cubicBezTo>
                  <a:cubicBezTo>
                    <a:pt x="33064" y="21328"/>
                    <a:pt x="33147" y="21923"/>
                    <a:pt x="33480" y="22340"/>
                  </a:cubicBezTo>
                  <a:cubicBezTo>
                    <a:pt x="33778" y="22709"/>
                    <a:pt x="34254" y="22923"/>
                    <a:pt x="34945" y="22995"/>
                  </a:cubicBezTo>
                  <a:cubicBezTo>
                    <a:pt x="34742" y="23292"/>
                    <a:pt x="34504" y="23542"/>
                    <a:pt x="34254" y="23816"/>
                  </a:cubicBezTo>
                  <a:cubicBezTo>
                    <a:pt x="33933" y="24162"/>
                    <a:pt x="33611" y="24519"/>
                    <a:pt x="33278" y="25007"/>
                  </a:cubicBezTo>
                  <a:cubicBezTo>
                    <a:pt x="33266" y="25031"/>
                    <a:pt x="33254" y="25055"/>
                    <a:pt x="33242" y="25078"/>
                  </a:cubicBezTo>
                  <a:cubicBezTo>
                    <a:pt x="33228" y="25076"/>
                    <a:pt x="33215" y="25075"/>
                    <a:pt x="33201" y="25075"/>
                  </a:cubicBezTo>
                  <a:cubicBezTo>
                    <a:pt x="33132" y="25075"/>
                    <a:pt x="33066" y="25100"/>
                    <a:pt x="33016" y="25150"/>
                  </a:cubicBezTo>
                  <a:cubicBezTo>
                    <a:pt x="32854" y="25320"/>
                    <a:pt x="32650" y="25405"/>
                    <a:pt x="32399" y="25405"/>
                  </a:cubicBezTo>
                  <a:cubicBezTo>
                    <a:pt x="32299" y="25405"/>
                    <a:pt x="32191" y="25391"/>
                    <a:pt x="32075" y="25364"/>
                  </a:cubicBezTo>
                  <a:cubicBezTo>
                    <a:pt x="31206" y="25174"/>
                    <a:pt x="30290" y="24304"/>
                    <a:pt x="30111" y="23709"/>
                  </a:cubicBezTo>
                  <a:cubicBezTo>
                    <a:pt x="29897" y="23054"/>
                    <a:pt x="30040" y="22364"/>
                    <a:pt x="30194" y="21626"/>
                  </a:cubicBezTo>
                  <a:cubicBezTo>
                    <a:pt x="30278" y="21245"/>
                    <a:pt x="30361" y="20840"/>
                    <a:pt x="30397" y="20435"/>
                  </a:cubicBezTo>
                  <a:cubicBezTo>
                    <a:pt x="30480" y="19232"/>
                    <a:pt x="30516" y="17458"/>
                    <a:pt x="30218" y="15994"/>
                  </a:cubicBezTo>
                  <a:close/>
                  <a:moveTo>
                    <a:pt x="22908" y="18470"/>
                  </a:moveTo>
                  <a:cubicBezTo>
                    <a:pt x="22920" y="19209"/>
                    <a:pt x="23051" y="19923"/>
                    <a:pt x="23312" y="20483"/>
                  </a:cubicBezTo>
                  <a:cubicBezTo>
                    <a:pt x="23491" y="20887"/>
                    <a:pt x="23777" y="21233"/>
                    <a:pt x="24051" y="21566"/>
                  </a:cubicBezTo>
                  <a:cubicBezTo>
                    <a:pt x="24170" y="21697"/>
                    <a:pt x="24277" y="21840"/>
                    <a:pt x="24372" y="21983"/>
                  </a:cubicBezTo>
                  <a:cubicBezTo>
                    <a:pt x="24372" y="22018"/>
                    <a:pt x="24372" y="22054"/>
                    <a:pt x="24384" y="22090"/>
                  </a:cubicBezTo>
                  <a:cubicBezTo>
                    <a:pt x="24420" y="22161"/>
                    <a:pt x="24479" y="22209"/>
                    <a:pt x="24551" y="22233"/>
                  </a:cubicBezTo>
                  <a:cubicBezTo>
                    <a:pt x="24670" y="22423"/>
                    <a:pt x="24777" y="22614"/>
                    <a:pt x="24836" y="22840"/>
                  </a:cubicBezTo>
                  <a:cubicBezTo>
                    <a:pt x="24967" y="23316"/>
                    <a:pt x="24884" y="23792"/>
                    <a:pt x="24586" y="24245"/>
                  </a:cubicBezTo>
                  <a:cubicBezTo>
                    <a:pt x="24182" y="24876"/>
                    <a:pt x="23384" y="25388"/>
                    <a:pt x="22574" y="25555"/>
                  </a:cubicBezTo>
                  <a:cubicBezTo>
                    <a:pt x="22336" y="25388"/>
                    <a:pt x="22110" y="25209"/>
                    <a:pt x="21884" y="24995"/>
                  </a:cubicBezTo>
                  <a:cubicBezTo>
                    <a:pt x="21407" y="24554"/>
                    <a:pt x="20776" y="22745"/>
                    <a:pt x="20360" y="20887"/>
                  </a:cubicBezTo>
                  <a:cubicBezTo>
                    <a:pt x="21015" y="20221"/>
                    <a:pt x="21681" y="19554"/>
                    <a:pt x="22360" y="18947"/>
                  </a:cubicBezTo>
                  <a:cubicBezTo>
                    <a:pt x="22539" y="18780"/>
                    <a:pt x="22717" y="18625"/>
                    <a:pt x="22908" y="18470"/>
                  </a:cubicBezTo>
                  <a:close/>
                  <a:moveTo>
                    <a:pt x="36636" y="17911"/>
                  </a:moveTo>
                  <a:cubicBezTo>
                    <a:pt x="37231" y="18161"/>
                    <a:pt x="37850" y="18423"/>
                    <a:pt x="38469" y="18685"/>
                  </a:cubicBezTo>
                  <a:cubicBezTo>
                    <a:pt x="38529" y="18708"/>
                    <a:pt x="38588" y="18720"/>
                    <a:pt x="38648" y="18744"/>
                  </a:cubicBezTo>
                  <a:cubicBezTo>
                    <a:pt x="38088" y="19613"/>
                    <a:pt x="37624" y="20566"/>
                    <a:pt x="37279" y="21566"/>
                  </a:cubicBezTo>
                  <a:cubicBezTo>
                    <a:pt x="36695" y="23245"/>
                    <a:pt x="36064" y="24828"/>
                    <a:pt x="34695" y="25709"/>
                  </a:cubicBezTo>
                  <a:cubicBezTo>
                    <a:pt x="34559" y="25800"/>
                    <a:pt x="34413" y="25901"/>
                    <a:pt x="34246" y="25901"/>
                  </a:cubicBezTo>
                  <a:cubicBezTo>
                    <a:pt x="34237" y="25901"/>
                    <a:pt x="34228" y="25900"/>
                    <a:pt x="34219" y="25900"/>
                  </a:cubicBezTo>
                  <a:cubicBezTo>
                    <a:pt x="33969" y="25900"/>
                    <a:pt x="33766" y="25650"/>
                    <a:pt x="33635" y="25400"/>
                  </a:cubicBezTo>
                  <a:cubicBezTo>
                    <a:pt x="33659" y="25364"/>
                    <a:pt x="33683" y="25328"/>
                    <a:pt x="33707" y="25305"/>
                  </a:cubicBezTo>
                  <a:cubicBezTo>
                    <a:pt x="34016" y="24840"/>
                    <a:pt x="34326" y="24495"/>
                    <a:pt x="34635" y="24162"/>
                  </a:cubicBezTo>
                  <a:cubicBezTo>
                    <a:pt x="34957" y="23816"/>
                    <a:pt x="35266" y="23459"/>
                    <a:pt x="35540" y="23019"/>
                  </a:cubicBezTo>
                  <a:lnTo>
                    <a:pt x="35635" y="23019"/>
                  </a:lnTo>
                  <a:cubicBezTo>
                    <a:pt x="35778" y="23019"/>
                    <a:pt x="35885" y="22899"/>
                    <a:pt x="35885" y="22769"/>
                  </a:cubicBezTo>
                  <a:cubicBezTo>
                    <a:pt x="35885" y="22685"/>
                    <a:pt x="35850" y="22614"/>
                    <a:pt x="35790" y="22566"/>
                  </a:cubicBezTo>
                  <a:cubicBezTo>
                    <a:pt x="35921" y="22292"/>
                    <a:pt x="36040" y="21983"/>
                    <a:pt x="36136" y="21614"/>
                  </a:cubicBezTo>
                  <a:cubicBezTo>
                    <a:pt x="36445" y="20447"/>
                    <a:pt x="36564" y="19185"/>
                    <a:pt x="36636" y="17911"/>
                  </a:cubicBezTo>
                  <a:close/>
                  <a:moveTo>
                    <a:pt x="19919" y="21328"/>
                  </a:moveTo>
                  <a:cubicBezTo>
                    <a:pt x="20360" y="23161"/>
                    <a:pt x="21003" y="24864"/>
                    <a:pt x="21527" y="25364"/>
                  </a:cubicBezTo>
                  <a:cubicBezTo>
                    <a:pt x="21753" y="25578"/>
                    <a:pt x="21991" y="25769"/>
                    <a:pt x="22217" y="25924"/>
                  </a:cubicBezTo>
                  <a:cubicBezTo>
                    <a:pt x="22253" y="26031"/>
                    <a:pt x="22348" y="26090"/>
                    <a:pt x="22455" y="26090"/>
                  </a:cubicBezTo>
                  <a:lnTo>
                    <a:pt x="22467" y="26090"/>
                  </a:lnTo>
                  <a:cubicBezTo>
                    <a:pt x="23015" y="26424"/>
                    <a:pt x="23574" y="26638"/>
                    <a:pt x="24146" y="26769"/>
                  </a:cubicBezTo>
                  <a:cubicBezTo>
                    <a:pt x="23671" y="27173"/>
                    <a:pt x="23248" y="27371"/>
                    <a:pt x="22854" y="27371"/>
                  </a:cubicBezTo>
                  <a:cubicBezTo>
                    <a:pt x="22784" y="27371"/>
                    <a:pt x="22714" y="27365"/>
                    <a:pt x="22646" y="27352"/>
                  </a:cubicBezTo>
                  <a:cubicBezTo>
                    <a:pt x="21646" y="27162"/>
                    <a:pt x="20919" y="25590"/>
                    <a:pt x="20217" y="24066"/>
                  </a:cubicBezTo>
                  <a:cubicBezTo>
                    <a:pt x="19883" y="23340"/>
                    <a:pt x="19562" y="22638"/>
                    <a:pt x="19217" y="22066"/>
                  </a:cubicBezTo>
                  <a:cubicBezTo>
                    <a:pt x="19443" y="21828"/>
                    <a:pt x="19681" y="21578"/>
                    <a:pt x="19919" y="21328"/>
                  </a:cubicBezTo>
                  <a:close/>
                  <a:moveTo>
                    <a:pt x="29247" y="15948"/>
                  </a:moveTo>
                  <a:cubicBezTo>
                    <a:pt x="29392" y="15948"/>
                    <a:pt x="29537" y="15951"/>
                    <a:pt x="29682" y="15958"/>
                  </a:cubicBezTo>
                  <a:cubicBezTo>
                    <a:pt x="30028" y="17554"/>
                    <a:pt x="29932" y="19601"/>
                    <a:pt x="29885" y="20399"/>
                  </a:cubicBezTo>
                  <a:cubicBezTo>
                    <a:pt x="29861" y="20768"/>
                    <a:pt x="29778" y="21137"/>
                    <a:pt x="29694" y="21518"/>
                  </a:cubicBezTo>
                  <a:cubicBezTo>
                    <a:pt x="29539" y="22292"/>
                    <a:pt x="29373" y="23078"/>
                    <a:pt x="29611" y="23864"/>
                  </a:cubicBezTo>
                  <a:cubicBezTo>
                    <a:pt x="29873" y="24685"/>
                    <a:pt x="30992" y="25638"/>
                    <a:pt x="31956" y="25864"/>
                  </a:cubicBezTo>
                  <a:cubicBezTo>
                    <a:pt x="32111" y="25900"/>
                    <a:pt x="32254" y="25924"/>
                    <a:pt x="32397" y="25924"/>
                  </a:cubicBezTo>
                  <a:cubicBezTo>
                    <a:pt x="32528" y="25924"/>
                    <a:pt x="32647" y="25900"/>
                    <a:pt x="32766" y="25864"/>
                  </a:cubicBezTo>
                  <a:lnTo>
                    <a:pt x="32766" y="25864"/>
                  </a:lnTo>
                  <a:cubicBezTo>
                    <a:pt x="32266" y="26793"/>
                    <a:pt x="32087" y="27531"/>
                    <a:pt x="32040" y="28305"/>
                  </a:cubicBezTo>
                  <a:cubicBezTo>
                    <a:pt x="31956" y="28353"/>
                    <a:pt x="31897" y="28424"/>
                    <a:pt x="31873" y="28519"/>
                  </a:cubicBezTo>
                  <a:cubicBezTo>
                    <a:pt x="31361" y="27293"/>
                    <a:pt x="30301" y="26745"/>
                    <a:pt x="27539" y="26590"/>
                  </a:cubicBezTo>
                  <a:cubicBezTo>
                    <a:pt x="27313" y="26579"/>
                    <a:pt x="27087" y="26567"/>
                    <a:pt x="26861" y="26555"/>
                  </a:cubicBezTo>
                  <a:cubicBezTo>
                    <a:pt x="25515" y="26495"/>
                    <a:pt x="24313" y="26436"/>
                    <a:pt x="23205" y="25912"/>
                  </a:cubicBezTo>
                  <a:cubicBezTo>
                    <a:pt x="23955" y="25638"/>
                    <a:pt x="24622" y="25138"/>
                    <a:pt x="25015" y="24519"/>
                  </a:cubicBezTo>
                  <a:cubicBezTo>
                    <a:pt x="25396" y="23947"/>
                    <a:pt x="25503" y="23316"/>
                    <a:pt x="25325" y="22697"/>
                  </a:cubicBezTo>
                  <a:cubicBezTo>
                    <a:pt x="25265" y="22471"/>
                    <a:pt x="25170" y="22268"/>
                    <a:pt x="25051" y="22066"/>
                  </a:cubicBezTo>
                  <a:cubicBezTo>
                    <a:pt x="25182" y="21983"/>
                    <a:pt x="25277" y="21876"/>
                    <a:pt x="25337" y="21745"/>
                  </a:cubicBezTo>
                  <a:cubicBezTo>
                    <a:pt x="25491" y="21399"/>
                    <a:pt x="25348" y="21030"/>
                    <a:pt x="25206" y="20673"/>
                  </a:cubicBezTo>
                  <a:cubicBezTo>
                    <a:pt x="25146" y="20518"/>
                    <a:pt x="25087" y="20363"/>
                    <a:pt x="25051" y="20221"/>
                  </a:cubicBezTo>
                  <a:cubicBezTo>
                    <a:pt x="24813" y="19054"/>
                    <a:pt x="24836" y="18042"/>
                    <a:pt x="25039" y="17030"/>
                  </a:cubicBezTo>
                  <a:cubicBezTo>
                    <a:pt x="26473" y="16264"/>
                    <a:pt x="27858" y="15948"/>
                    <a:pt x="29247" y="15948"/>
                  </a:cubicBezTo>
                  <a:close/>
                  <a:moveTo>
                    <a:pt x="43891" y="0"/>
                  </a:moveTo>
                  <a:cubicBezTo>
                    <a:pt x="41378" y="0"/>
                    <a:pt x="37328" y="5936"/>
                    <a:pt x="34929" y="5936"/>
                  </a:cubicBezTo>
                  <a:cubicBezTo>
                    <a:pt x="34836" y="5936"/>
                    <a:pt x="34746" y="5928"/>
                    <a:pt x="34659" y="5909"/>
                  </a:cubicBezTo>
                  <a:cubicBezTo>
                    <a:pt x="31849" y="5323"/>
                    <a:pt x="30657" y="1803"/>
                    <a:pt x="28081" y="1803"/>
                  </a:cubicBezTo>
                  <a:cubicBezTo>
                    <a:pt x="27307" y="1803"/>
                    <a:pt x="26407" y="2121"/>
                    <a:pt x="25301" y="2933"/>
                  </a:cubicBezTo>
                  <a:cubicBezTo>
                    <a:pt x="22003" y="5362"/>
                    <a:pt x="24634" y="8838"/>
                    <a:pt x="22717" y="11350"/>
                  </a:cubicBezTo>
                  <a:cubicBezTo>
                    <a:pt x="22123" y="12135"/>
                    <a:pt x="21244" y="12435"/>
                    <a:pt x="20190" y="12435"/>
                  </a:cubicBezTo>
                  <a:cubicBezTo>
                    <a:pt x="16754" y="12435"/>
                    <a:pt x="11464" y="9245"/>
                    <a:pt x="8169" y="9245"/>
                  </a:cubicBezTo>
                  <a:cubicBezTo>
                    <a:pt x="7874" y="9245"/>
                    <a:pt x="7595" y="9271"/>
                    <a:pt x="7334" y="9326"/>
                  </a:cubicBezTo>
                  <a:cubicBezTo>
                    <a:pt x="250" y="10850"/>
                    <a:pt x="0" y="20733"/>
                    <a:pt x="4489" y="24912"/>
                  </a:cubicBezTo>
                  <a:cubicBezTo>
                    <a:pt x="6646" y="26915"/>
                    <a:pt x="8569" y="27712"/>
                    <a:pt x="10339" y="27712"/>
                  </a:cubicBezTo>
                  <a:cubicBezTo>
                    <a:pt x="13493" y="27712"/>
                    <a:pt x="16167" y="25184"/>
                    <a:pt x="18836" y="22447"/>
                  </a:cubicBezTo>
                  <a:cubicBezTo>
                    <a:pt x="19157" y="22983"/>
                    <a:pt x="19455" y="23638"/>
                    <a:pt x="19753" y="24281"/>
                  </a:cubicBezTo>
                  <a:cubicBezTo>
                    <a:pt x="20515" y="25924"/>
                    <a:pt x="21288" y="27626"/>
                    <a:pt x="22550" y="27852"/>
                  </a:cubicBezTo>
                  <a:cubicBezTo>
                    <a:pt x="22658" y="27876"/>
                    <a:pt x="22753" y="27888"/>
                    <a:pt x="22860" y="27888"/>
                  </a:cubicBezTo>
                  <a:cubicBezTo>
                    <a:pt x="23455" y="27888"/>
                    <a:pt x="24086" y="27555"/>
                    <a:pt x="24777" y="26900"/>
                  </a:cubicBezTo>
                  <a:cubicBezTo>
                    <a:pt x="25444" y="26995"/>
                    <a:pt x="26134" y="27031"/>
                    <a:pt x="26837" y="27067"/>
                  </a:cubicBezTo>
                  <a:cubicBezTo>
                    <a:pt x="27051" y="27079"/>
                    <a:pt x="27289" y="27079"/>
                    <a:pt x="27515" y="27102"/>
                  </a:cubicBezTo>
                  <a:cubicBezTo>
                    <a:pt x="31218" y="27305"/>
                    <a:pt x="31492" y="28019"/>
                    <a:pt x="31861" y="30900"/>
                  </a:cubicBezTo>
                  <a:cubicBezTo>
                    <a:pt x="32075" y="32615"/>
                    <a:pt x="31861" y="34508"/>
                    <a:pt x="31861" y="36246"/>
                  </a:cubicBezTo>
                  <a:cubicBezTo>
                    <a:pt x="31861" y="39294"/>
                    <a:pt x="31861" y="42342"/>
                    <a:pt x="31861" y="45390"/>
                  </a:cubicBezTo>
                  <a:cubicBezTo>
                    <a:pt x="31861" y="45628"/>
                    <a:pt x="31921" y="45926"/>
                    <a:pt x="32147" y="45938"/>
                  </a:cubicBezTo>
                  <a:cubicBezTo>
                    <a:pt x="32151" y="45938"/>
                    <a:pt x="32156" y="45938"/>
                    <a:pt x="32160" y="45938"/>
                  </a:cubicBezTo>
                  <a:cubicBezTo>
                    <a:pt x="32400" y="45938"/>
                    <a:pt x="32480" y="45612"/>
                    <a:pt x="32480" y="45378"/>
                  </a:cubicBezTo>
                  <a:lnTo>
                    <a:pt x="32528" y="34913"/>
                  </a:lnTo>
                  <a:cubicBezTo>
                    <a:pt x="32528" y="33163"/>
                    <a:pt x="32552" y="31424"/>
                    <a:pt x="32552" y="29674"/>
                  </a:cubicBezTo>
                  <a:cubicBezTo>
                    <a:pt x="32540" y="28293"/>
                    <a:pt x="32611" y="27114"/>
                    <a:pt x="33338" y="25888"/>
                  </a:cubicBezTo>
                  <a:cubicBezTo>
                    <a:pt x="33540" y="26174"/>
                    <a:pt x="33838" y="26400"/>
                    <a:pt x="34231" y="26412"/>
                  </a:cubicBezTo>
                  <a:cubicBezTo>
                    <a:pt x="34516" y="26412"/>
                    <a:pt x="34766" y="26269"/>
                    <a:pt x="34981" y="26138"/>
                  </a:cubicBezTo>
                  <a:cubicBezTo>
                    <a:pt x="36481" y="25162"/>
                    <a:pt x="37148" y="23507"/>
                    <a:pt x="37755" y="21733"/>
                  </a:cubicBezTo>
                  <a:cubicBezTo>
                    <a:pt x="38100" y="20733"/>
                    <a:pt x="38576" y="19792"/>
                    <a:pt x="39148" y="18935"/>
                  </a:cubicBezTo>
                  <a:cubicBezTo>
                    <a:pt x="40787" y="19529"/>
                    <a:pt x="42460" y="19818"/>
                    <a:pt x="44102" y="19818"/>
                  </a:cubicBezTo>
                  <a:cubicBezTo>
                    <a:pt x="48414" y="19818"/>
                    <a:pt x="52519" y="17826"/>
                    <a:pt x="55269" y="14137"/>
                  </a:cubicBezTo>
                  <a:cubicBezTo>
                    <a:pt x="60282" y="7445"/>
                    <a:pt x="55004" y="1447"/>
                    <a:pt x="48361" y="1447"/>
                  </a:cubicBezTo>
                  <a:cubicBezTo>
                    <a:pt x="47463" y="1447"/>
                    <a:pt x="46539" y="1557"/>
                    <a:pt x="45613" y="1790"/>
                  </a:cubicBezTo>
                  <a:cubicBezTo>
                    <a:pt x="45220" y="500"/>
                    <a:pt x="44620" y="0"/>
                    <a:pt x="4389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 name="Google Shape;740;p42"/>
            <p:cNvGrpSpPr/>
            <p:nvPr/>
          </p:nvGrpSpPr>
          <p:grpSpPr>
            <a:xfrm rot="1398551" flipH="1">
              <a:off x="7356543" y="3857054"/>
              <a:ext cx="1522160" cy="1254196"/>
              <a:chOff x="698956" y="6526827"/>
              <a:chExt cx="1522132" cy="1254173"/>
            </a:xfrm>
          </p:grpSpPr>
          <p:grpSp>
            <p:nvGrpSpPr>
              <p:cNvPr id="741" name="Google Shape;741;p42"/>
              <p:cNvGrpSpPr/>
              <p:nvPr/>
            </p:nvGrpSpPr>
            <p:grpSpPr>
              <a:xfrm>
                <a:off x="970014" y="6599642"/>
                <a:ext cx="1251074" cy="1089966"/>
                <a:chOff x="2227541" y="6011760"/>
                <a:chExt cx="2864180" cy="2495343"/>
              </a:xfrm>
            </p:grpSpPr>
            <p:sp>
              <p:nvSpPr>
                <p:cNvPr id="742" name="Google Shape;742;p42"/>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 name="Google Shape;743;p42"/>
                <p:cNvGrpSpPr/>
                <p:nvPr/>
              </p:nvGrpSpPr>
              <p:grpSpPr>
                <a:xfrm>
                  <a:off x="2227541" y="6635267"/>
                  <a:ext cx="2250382" cy="1871835"/>
                  <a:chOff x="2227541" y="6635267"/>
                  <a:chExt cx="2250382" cy="1871835"/>
                </a:xfrm>
              </p:grpSpPr>
              <p:sp>
                <p:nvSpPr>
                  <p:cNvPr id="744" name="Google Shape;744;p42"/>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2"/>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2"/>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 name="Google Shape;747;p42"/>
              <p:cNvGrpSpPr/>
              <p:nvPr/>
            </p:nvGrpSpPr>
            <p:grpSpPr>
              <a:xfrm>
                <a:off x="698956" y="6526827"/>
                <a:ext cx="761443" cy="1254173"/>
                <a:chOff x="1668617" y="5683195"/>
                <a:chExt cx="1743230" cy="2871275"/>
              </a:xfrm>
            </p:grpSpPr>
            <p:sp>
              <p:nvSpPr>
                <p:cNvPr id="748" name="Google Shape;748;p42"/>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 name="Google Shape;749;p42"/>
                <p:cNvGrpSpPr/>
                <p:nvPr/>
              </p:nvGrpSpPr>
              <p:grpSpPr>
                <a:xfrm>
                  <a:off x="2252110" y="6027996"/>
                  <a:ext cx="1159737" cy="2526474"/>
                  <a:chOff x="2252110" y="6027996"/>
                  <a:chExt cx="1159737" cy="2526474"/>
                </a:xfrm>
              </p:grpSpPr>
              <p:sp>
                <p:nvSpPr>
                  <p:cNvPr id="750" name="Google Shape;750;p42"/>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2"/>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2"/>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2"/>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54" name="Google Shape;754;p42"/>
            <p:cNvSpPr/>
            <p:nvPr/>
          </p:nvSpPr>
          <p:spPr>
            <a:xfrm flipH="1">
              <a:off x="6505301" y="4462217"/>
              <a:ext cx="2637197" cy="681282"/>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55" name="Google Shape;755;p42" title="Chart">
            <a:hlinkClick r:id="rId3"/>
          </p:cNvPr>
          <p:cNvPicPr preferRelativeResize="0"/>
          <p:nvPr/>
        </p:nvPicPr>
        <p:blipFill>
          <a:blip r:embed="rId4">
            <a:alphaModFix/>
          </a:blip>
          <a:stretch>
            <a:fillRect/>
          </a:stretch>
        </p:blipFill>
        <p:spPr>
          <a:xfrm>
            <a:off x="1361221" y="1484751"/>
            <a:ext cx="4375824" cy="2705699"/>
          </a:xfrm>
          <a:prstGeom prst="rect">
            <a:avLst/>
          </a:prstGeom>
          <a:noFill/>
          <a:ln>
            <a:noFill/>
          </a:ln>
        </p:spPr>
      </p:pic>
      <p:sp>
        <p:nvSpPr>
          <p:cNvPr id="756" name="Google Shape;756;p42"/>
          <p:cNvSpPr txBox="1"/>
          <p:nvPr/>
        </p:nvSpPr>
        <p:spPr>
          <a:xfrm>
            <a:off x="1604325" y="1867696"/>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VENUS</a:t>
            </a:r>
            <a:endParaRPr>
              <a:solidFill>
                <a:srgbClr val="FFFFFF"/>
              </a:solidFill>
              <a:latin typeface="Oswald"/>
              <a:ea typeface="Oswald"/>
              <a:cs typeface="Oswald"/>
              <a:sym typeface="Oswald"/>
            </a:endParaRPr>
          </a:p>
        </p:txBody>
      </p:sp>
      <p:sp>
        <p:nvSpPr>
          <p:cNvPr id="757" name="Google Shape;757;p42"/>
          <p:cNvSpPr txBox="1"/>
          <p:nvPr/>
        </p:nvSpPr>
        <p:spPr>
          <a:xfrm>
            <a:off x="1604325" y="2548321"/>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JUPITER</a:t>
            </a:r>
            <a:endParaRPr>
              <a:solidFill>
                <a:srgbClr val="FFFFFF"/>
              </a:solidFill>
              <a:latin typeface="Oswald"/>
              <a:ea typeface="Oswald"/>
              <a:cs typeface="Oswald"/>
              <a:sym typeface="Oswald"/>
            </a:endParaRPr>
          </a:p>
        </p:txBody>
      </p:sp>
      <p:sp>
        <p:nvSpPr>
          <p:cNvPr id="758" name="Google Shape;758;p42"/>
          <p:cNvSpPr txBox="1"/>
          <p:nvPr/>
        </p:nvSpPr>
        <p:spPr>
          <a:xfrm>
            <a:off x="1604325" y="3228946"/>
            <a:ext cx="11280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Oswald"/>
                <a:ea typeface="Oswald"/>
                <a:cs typeface="Oswald"/>
                <a:sym typeface="Oswald"/>
              </a:rPr>
              <a:t>MARS</a:t>
            </a:r>
            <a:endParaRPr>
              <a:solidFill>
                <a:srgbClr val="FFFFFF"/>
              </a:solidFill>
              <a:latin typeface="Oswald"/>
              <a:ea typeface="Oswald"/>
              <a:cs typeface="Oswald"/>
              <a:sym typeface="Oswald"/>
            </a:endParaRPr>
          </a:p>
        </p:txBody>
      </p:sp>
      <p:sp>
        <p:nvSpPr>
          <p:cNvPr id="759" name="Google Shape;759;p42"/>
          <p:cNvSpPr txBox="1"/>
          <p:nvPr/>
        </p:nvSpPr>
        <p:spPr>
          <a:xfrm>
            <a:off x="3208788" y="1867696"/>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latin typeface="Oswald"/>
                <a:ea typeface="Oswald"/>
                <a:cs typeface="Oswald"/>
                <a:sym typeface="Oswald"/>
              </a:rPr>
              <a:t>40%</a:t>
            </a:r>
            <a:endParaRPr>
              <a:solidFill>
                <a:srgbClr val="053B5C"/>
              </a:solidFill>
              <a:latin typeface="Oswald"/>
              <a:ea typeface="Oswald"/>
              <a:cs typeface="Oswald"/>
              <a:sym typeface="Oswald"/>
            </a:endParaRPr>
          </a:p>
        </p:txBody>
      </p:sp>
      <p:sp>
        <p:nvSpPr>
          <p:cNvPr id="760" name="Google Shape;760;p42"/>
          <p:cNvSpPr txBox="1"/>
          <p:nvPr/>
        </p:nvSpPr>
        <p:spPr>
          <a:xfrm>
            <a:off x="2936925" y="2548321"/>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latin typeface="Oswald"/>
                <a:ea typeface="Oswald"/>
                <a:cs typeface="Oswald"/>
                <a:sym typeface="Oswald"/>
              </a:rPr>
              <a:t>80%</a:t>
            </a:r>
            <a:endParaRPr>
              <a:solidFill>
                <a:srgbClr val="053B5C"/>
              </a:solidFill>
              <a:latin typeface="Oswald"/>
              <a:ea typeface="Oswald"/>
              <a:cs typeface="Oswald"/>
              <a:sym typeface="Oswald"/>
            </a:endParaRPr>
          </a:p>
        </p:txBody>
      </p:sp>
      <p:sp>
        <p:nvSpPr>
          <p:cNvPr id="761" name="Google Shape;761;p42"/>
          <p:cNvSpPr txBox="1"/>
          <p:nvPr/>
        </p:nvSpPr>
        <p:spPr>
          <a:xfrm>
            <a:off x="3447050" y="3228946"/>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latin typeface="Oswald"/>
                <a:ea typeface="Oswald"/>
                <a:cs typeface="Oswald"/>
                <a:sym typeface="Oswald"/>
              </a:rPr>
              <a:t>50%</a:t>
            </a:r>
            <a:endParaRPr>
              <a:solidFill>
                <a:srgbClr val="053B5C"/>
              </a:solidFill>
              <a:latin typeface="Oswald"/>
              <a:ea typeface="Oswald"/>
              <a:cs typeface="Oswald"/>
              <a:sym typeface="Oswa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43"/>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PROCESS</a:t>
            </a:r>
            <a:endParaRPr/>
          </a:p>
        </p:txBody>
      </p:sp>
      <p:cxnSp>
        <p:nvCxnSpPr>
          <p:cNvPr id="767" name="Google Shape;767;p43"/>
          <p:cNvCxnSpPr/>
          <p:nvPr/>
        </p:nvCxnSpPr>
        <p:spPr>
          <a:xfrm>
            <a:off x="1340513" y="2559350"/>
            <a:ext cx="6420900" cy="0"/>
          </a:xfrm>
          <a:prstGeom prst="straightConnector1">
            <a:avLst/>
          </a:prstGeom>
          <a:noFill/>
          <a:ln w="28575" cap="flat" cmpd="sng">
            <a:solidFill>
              <a:srgbClr val="FFFFFF"/>
            </a:solidFill>
            <a:prstDash val="solid"/>
            <a:round/>
            <a:headEnd type="none" w="med" len="med"/>
            <a:tailEnd type="none" w="med" len="med"/>
          </a:ln>
        </p:spPr>
      </p:cxnSp>
      <p:grpSp>
        <p:nvGrpSpPr>
          <p:cNvPr id="768" name="Google Shape;768;p43"/>
          <p:cNvGrpSpPr/>
          <p:nvPr/>
        </p:nvGrpSpPr>
        <p:grpSpPr>
          <a:xfrm>
            <a:off x="1065363" y="1687995"/>
            <a:ext cx="574550" cy="883745"/>
            <a:chOff x="3365973" y="803668"/>
            <a:chExt cx="1361492" cy="2094182"/>
          </a:xfrm>
        </p:grpSpPr>
        <p:sp>
          <p:nvSpPr>
            <p:cNvPr id="769" name="Google Shape;769;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3864295" y="2571750"/>
              <a:ext cx="326100" cy="326100"/>
            </a:xfrm>
            <a:prstGeom prst="donut">
              <a:avLst>
                <a:gd name="adj" fmla="val 2500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43"/>
          <p:cNvGrpSpPr/>
          <p:nvPr/>
        </p:nvGrpSpPr>
        <p:grpSpPr>
          <a:xfrm>
            <a:off x="4228202" y="1530303"/>
            <a:ext cx="677070" cy="1041437"/>
            <a:chOff x="3365973" y="803668"/>
            <a:chExt cx="1361492" cy="2094182"/>
          </a:xfrm>
        </p:grpSpPr>
        <p:sp>
          <p:nvSpPr>
            <p:cNvPr id="772" name="Google Shape;772;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3864295" y="2571750"/>
              <a:ext cx="326100" cy="326100"/>
            </a:xfrm>
            <a:prstGeom prst="donut">
              <a:avLst>
                <a:gd name="adj" fmla="val 25000"/>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3"/>
          <p:cNvGrpSpPr/>
          <p:nvPr/>
        </p:nvGrpSpPr>
        <p:grpSpPr>
          <a:xfrm>
            <a:off x="2672413" y="1687995"/>
            <a:ext cx="574550" cy="883745"/>
            <a:chOff x="3365973" y="803668"/>
            <a:chExt cx="1361492" cy="2094182"/>
          </a:xfrm>
        </p:grpSpPr>
        <p:sp>
          <p:nvSpPr>
            <p:cNvPr id="775" name="Google Shape;775;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3864295" y="2571750"/>
              <a:ext cx="326100" cy="326100"/>
            </a:xfrm>
            <a:prstGeom prst="donut">
              <a:avLst>
                <a:gd name="adj" fmla="val 25000"/>
              </a:avLst>
            </a:pr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43"/>
          <p:cNvGrpSpPr/>
          <p:nvPr/>
        </p:nvGrpSpPr>
        <p:grpSpPr>
          <a:xfrm>
            <a:off x="5886513" y="1687995"/>
            <a:ext cx="574550" cy="883745"/>
            <a:chOff x="3365973" y="803668"/>
            <a:chExt cx="1361492" cy="2094182"/>
          </a:xfrm>
        </p:grpSpPr>
        <p:sp>
          <p:nvSpPr>
            <p:cNvPr id="778" name="Google Shape;778;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3"/>
            <p:cNvSpPr/>
            <p:nvPr/>
          </p:nvSpPr>
          <p:spPr>
            <a:xfrm>
              <a:off x="3864295" y="2571750"/>
              <a:ext cx="326100" cy="326100"/>
            </a:xfrm>
            <a:prstGeom prst="donut">
              <a:avLst>
                <a:gd name="adj" fmla="val 25000"/>
              </a:avLst>
            </a:pr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43"/>
          <p:cNvGrpSpPr/>
          <p:nvPr/>
        </p:nvGrpSpPr>
        <p:grpSpPr>
          <a:xfrm>
            <a:off x="7493563" y="1687995"/>
            <a:ext cx="574550" cy="883745"/>
            <a:chOff x="3365973" y="803668"/>
            <a:chExt cx="1361492" cy="2094182"/>
          </a:xfrm>
        </p:grpSpPr>
        <p:sp>
          <p:nvSpPr>
            <p:cNvPr id="781" name="Google Shape;781;p43"/>
            <p:cNvSpPr/>
            <p:nvPr/>
          </p:nvSpPr>
          <p:spPr>
            <a:xfrm>
              <a:off x="3365973" y="803668"/>
              <a:ext cx="1361492" cy="1768081"/>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3864295" y="2571750"/>
              <a:ext cx="326100" cy="326100"/>
            </a:xfrm>
            <a:prstGeom prst="donut">
              <a:avLst>
                <a:gd name="adj" fmla="val 2500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43"/>
          <p:cNvGrpSpPr/>
          <p:nvPr/>
        </p:nvGrpSpPr>
        <p:grpSpPr>
          <a:xfrm>
            <a:off x="4399195" y="1688010"/>
            <a:ext cx="335085" cy="323404"/>
            <a:chOff x="3857225" y="238125"/>
            <a:chExt cx="500575" cy="483125"/>
          </a:xfrm>
        </p:grpSpPr>
        <p:sp>
          <p:nvSpPr>
            <p:cNvPr id="784" name="Google Shape;784;p4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5" name="Google Shape;785;p4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6" name="Google Shape;786;p4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7" name="Google Shape;787;p4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8" name="Google Shape;788;p4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89" name="Google Shape;789;p4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0" name="Google Shape;790;p4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791" name="Google Shape;791;p43"/>
          <p:cNvGrpSpPr/>
          <p:nvPr/>
        </p:nvGrpSpPr>
        <p:grpSpPr>
          <a:xfrm>
            <a:off x="1190936" y="1811769"/>
            <a:ext cx="323404" cy="323404"/>
            <a:chOff x="2676100" y="832575"/>
            <a:chExt cx="483125" cy="483125"/>
          </a:xfrm>
        </p:grpSpPr>
        <p:sp>
          <p:nvSpPr>
            <p:cNvPr id="792" name="Google Shape;792;p4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3" name="Google Shape;793;p4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4" name="Google Shape;794;p4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795" name="Google Shape;795;p43"/>
          <p:cNvGrpSpPr/>
          <p:nvPr/>
        </p:nvGrpSpPr>
        <p:grpSpPr>
          <a:xfrm>
            <a:off x="2809276" y="1827958"/>
            <a:ext cx="300824" cy="291035"/>
            <a:chOff x="3270550" y="832575"/>
            <a:chExt cx="499375" cy="483125"/>
          </a:xfrm>
        </p:grpSpPr>
        <p:sp>
          <p:nvSpPr>
            <p:cNvPr id="796" name="Google Shape;796;p4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7" name="Google Shape;797;p4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798" name="Google Shape;798;p4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799" name="Google Shape;799;p43"/>
          <p:cNvGrpSpPr/>
          <p:nvPr/>
        </p:nvGrpSpPr>
        <p:grpSpPr>
          <a:xfrm>
            <a:off x="6027738" y="1833792"/>
            <a:ext cx="292099" cy="279377"/>
            <a:chOff x="5049750" y="832600"/>
            <a:chExt cx="505100" cy="483100"/>
          </a:xfrm>
        </p:grpSpPr>
        <p:sp>
          <p:nvSpPr>
            <p:cNvPr id="800" name="Google Shape;800;p4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801" name="Google Shape;801;p4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802" name="Google Shape;802;p43"/>
          <p:cNvSpPr/>
          <p:nvPr/>
        </p:nvSpPr>
        <p:spPr>
          <a:xfrm>
            <a:off x="7631552" y="1859778"/>
            <a:ext cx="298571" cy="227393"/>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803" name="Google Shape;803;p43"/>
          <p:cNvSpPr txBox="1"/>
          <p:nvPr/>
        </p:nvSpPr>
        <p:spPr>
          <a:xfrm>
            <a:off x="59377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MERCURY</a:t>
            </a:r>
            <a:endParaRPr sz="1800">
              <a:solidFill>
                <a:srgbClr val="053B5C"/>
              </a:solidFill>
              <a:latin typeface="Oswald"/>
              <a:ea typeface="Oswald"/>
              <a:cs typeface="Oswald"/>
              <a:sym typeface="Oswald"/>
            </a:endParaRPr>
          </a:p>
        </p:txBody>
      </p:sp>
      <p:sp>
        <p:nvSpPr>
          <p:cNvPr id="804" name="Google Shape;804;p43"/>
          <p:cNvSpPr txBox="1"/>
          <p:nvPr/>
        </p:nvSpPr>
        <p:spPr>
          <a:xfrm>
            <a:off x="59377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Mercury is the closest planet to the Sun. </a:t>
            </a:r>
            <a:endParaRPr>
              <a:solidFill>
                <a:srgbClr val="053B5C"/>
              </a:solidFill>
              <a:latin typeface="Open Sans"/>
              <a:ea typeface="Open Sans"/>
              <a:cs typeface="Open Sans"/>
              <a:sym typeface="Open Sans"/>
            </a:endParaRPr>
          </a:p>
        </p:txBody>
      </p:sp>
      <p:sp>
        <p:nvSpPr>
          <p:cNvPr id="805" name="Google Shape;805;p43"/>
          <p:cNvSpPr txBox="1"/>
          <p:nvPr/>
        </p:nvSpPr>
        <p:spPr>
          <a:xfrm>
            <a:off x="220082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MARS</a:t>
            </a:r>
            <a:endParaRPr sz="1800">
              <a:solidFill>
                <a:srgbClr val="053B5C"/>
              </a:solidFill>
              <a:latin typeface="Oswald"/>
              <a:ea typeface="Oswald"/>
              <a:cs typeface="Oswald"/>
              <a:sym typeface="Oswald"/>
            </a:endParaRPr>
          </a:p>
        </p:txBody>
      </p:sp>
      <p:sp>
        <p:nvSpPr>
          <p:cNvPr id="806" name="Google Shape;806;p43"/>
          <p:cNvSpPr txBox="1"/>
          <p:nvPr/>
        </p:nvSpPr>
        <p:spPr>
          <a:xfrm>
            <a:off x="220082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Mars is actually a cold place full of iron oxide </a:t>
            </a:r>
            <a:endParaRPr>
              <a:solidFill>
                <a:srgbClr val="053B5C"/>
              </a:solidFill>
              <a:latin typeface="Open Sans"/>
              <a:ea typeface="Open Sans"/>
              <a:cs typeface="Open Sans"/>
              <a:sym typeface="Open Sans"/>
            </a:endParaRPr>
          </a:p>
        </p:txBody>
      </p:sp>
      <p:sp>
        <p:nvSpPr>
          <p:cNvPr id="807" name="Google Shape;807;p43"/>
          <p:cNvSpPr txBox="1"/>
          <p:nvPr/>
        </p:nvSpPr>
        <p:spPr>
          <a:xfrm>
            <a:off x="380787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NEPTUNE</a:t>
            </a:r>
            <a:endParaRPr sz="1800">
              <a:solidFill>
                <a:srgbClr val="053B5C"/>
              </a:solidFill>
              <a:latin typeface="Oswald"/>
              <a:ea typeface="Oswald"/>
              <a:cs typeface="Oswald"/>
              <a:sym typeface="Oswald"/>
            </a:endParaRPr>
          </a:p>
        </p:txBody>
      </p:sp>
      <p:sp>
        <p:nvSpPr>
          <p:cNvPr id="808" name="Google Shape;808;p43"/>
          <p:cNvSpPr txBox="1"/>
          <p:nvPr/>
        </p:nvSpPr>
        <p:spPr>
          <a:xfrm>
            <a:off x="380787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Neptune is the fourth-largest planet </a:t>
            </a:r>
            <a:endParaRPr>
              <a:solidFill>
                <a:srgbClr val="053B5C"/>
              </a:solidFill>
              <a:latin typeface="Open Sans"/>
              <a:ea typeface="Open Sans"/>
              <a:cs typeface="Open Sans"/>
              <a:sym typeface="Open Sans"/>
            </a:endParaRPr>
          </a:p>
        </p:txBody>
      </p:sp>
      <p:sp>
        <p:nvSpPr>
          <p:cNvPr id="809" name="Google Shape;809;p43"/>
          <p:cNvSpPr txBox="1"/>
          <p:nvPr/>
        </p:nvSpPr>
        <p:spPr>
          <a:xfrm>
            <a:off x="541492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SATURN</a:t>
            </a:r>
            <a:endParaRPr sz="1800">
              <a:solidFill>
                <a:srgbClr val="053B5C"/>
              </a:solidFill>
              <a:latin typeface="Oswald"/>
              <a:ea typeface="Oswald"/>
              <a:cs typeface="Oswald"/>
              <a:sym typeface="Oswald"/>
            </a:endParaRPr>
          </a:p>
        </p:txBody>
      </p:sp>
      <p:sp>
        <p:nvSpPr>
          <p:cNvPr id="810" name="Google Shape;810;p43"/>
          <p:cNvSpPr txBox="1"/>
          <p:nvPr/>
        </p:nvSpPr>
        <p:spPr>
          <a:xfrm>
            <a:off x="541492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Saturn is the ringed planet in Solar System</a:t>
            </a:r>
            <a:endParaRPr>
              <a:solidFill>
                <a:srgbClr val="053B5C"/>
              </a:solidFill>
              <a:latin typeface="Open Sans"/>
              <a:ea typeface="Open Sans"/>
              <a:cs typeface="Open Sans"/>
              <a:sym typeface="Open Sans"/>
            </a:endParaRPr>
          </a:p>
        </p:txBody>
      </p:sp>
      <p:sp>
        <p:nvSpPr>
          <p:cNvPr id="811" name="Google Shape;811;p43"/>
          <p:cNvSpPr txBox="1"/>
          <p:nvPr/>
        </p:nvSpPr>
        <p:spPr>
          <a:xfrm>
            <a:off x="7021975" y="3029006"/>
            <a:ext cx="1517700" cy="43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rgbClr val="053B5C"/>
                </a:solidFill>
                <a:latin typeface="Oswald"/>
                <a:ea typeface="Oswald"/>
                <a:cs typeface="Oswald"/>
                <a:sym typeface="Oswald"/>
              </a:rPr>
              <a:t>VENUS</a:t>
            </a:r>
            <a:endParaRPr sz="1800">
              <a:solidFill>
                <a:srgbClr val="053B5C"/>
              </a:solidFill>
              <a:latin typeface="Oswald"/>
              <a:ea typeface="Oswald"/>
              <a:cs typeface="Oswald"/>
              <a:sym typeface="Oswald"/>
            </a:endParaRPr>
          </a:p>
        </p:txBody>
      </p:sp>
      <p:sp>
        <p:nvSpPr>
          <p:cNvPr id="812" name="Google Shape;812;p43"/>
          <p:cNvSpPr txBox="1"/>
          <p:nvPr/>
        </p:nvSpPr>
        <p:spPr>
          <a:xfrm>
            <a:off x="7021975" y="3516425"/>
            <a:ext cx="1517700" cy="883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053B5C"/>
                </a:solidFill>
                <a:latin typeface="Open Sans"/>
                <a:ea typeface="Open Sans"/>
                <a:cs typeface="Open Sans"/>
                <a:sym typeface="Open Sans"/>
              </a:rPr>
              <a:t>Venus is the second planet from the Sun</a:t>
            </a:r>
            <a:endParaRPr>
              <a:solidFill>
                <a:srgbClr val="053B5C"/>
              </a:solidFill>
              <a:latin typeface="Open Sans"/>
              <a:ea typeface="Open Sans"/>
              <a:cs typeface="Open Sans"/>
              <a:sym typeface="Open Sans"/>
            </a:endParaRPr>
          </a:p>
        </p:txBody>
      </p:sp>
      <p:grpSp>
        <p:nvGrpSpPr>
          <p:cNvPr id="813" name="Google Shape;813;p43"/>
          <p:cNvGrpSpPr/>
          <p:nvPr/>
        </p:nvGrpSpPr>
        <p:grpSpPr>
          <a:xfrm flipH="1">
            <a:off x="1220310" y="3470461"/>
            <a:ext cx="264654" cy="45951"/>
            <a:chOff x="6146875" y="1767300"/>
            <a:chExt cx="331025" cy="57475"/>
          </a:xfrm>
        </p:grpSpPr>
        <p:sp>
          <p:nvSpPr>
            <p:cNvPr id="814" name="Google Shape;814;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43"/>
          <p:cNvGrpSpPr/>
          <p:nvPr/>
        </p:nvGrpSpPr>
        <p:grpSpPr>
          <a:xfrm flipH="1">
            <a:off x="2827360" y="3470461"/>
            <a:ext cx="264654" cy="45951"/>
            <a:chOff x="6146875" y="1767300"/>
            <a:chExt cx="331025" cy="57475"/>
          </a:xfrm>
        </p:grpSpPr>
        <p:sp>
          <p:nvSpPr>
            <p:cNvPr id="818" name="Google Shape;818;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43"/>
          <p:cNvGrpSpPr/>
          <p:nvPr/>
        </p:nvGrpSpPr>
        <p:grpSpPr>
          <a:xfrm flipH="1">
            <a:off x="4434410" y="3470461"/>
            <a:ext cx="264654" cy="45951"/>
            <a:chOff x="6146875" y="1767300"/>
            <a:chExt cx="331025" cy="57475"/>
          </a:xfrm>
        </p:grpSpPr>
        <p:sp>
          <p:nvSpPr>
            <p:cNvPr id="822" name="Google Shape;822;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 name="Google Shape;825;p43"/>
          <p:cNvGrpSpPr/>
          <p:nvPr/>
        </p:nvGrpSpPr>
        <p:grpSpPr>
          <a:xfrm flipH="1">
            <a:off x="6041460" y="3470461"/>
            <a:ext cx="264654" cy="45951"/>
            <a:chOff x="6146875" y="1767300"/>
            <a:chExt cx="331025" cy="57475"/>
          </a:xfrm>
        </p:grpSpPr>
        <p:sp>
          <p:nvSpPr>
            <p:cNvPr id="826" name="Google Shape;826;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43"/>
          <p:cNvGrpSpPr/>
          <p:nvPr/>
        </p:nvGrpSpPr>
        <p:grpSpPr>
          <a:xfrm flipH="1">
            <a:off x="7648510" y="3470461"/>
            <a:ext cx="264654" cy="45951"/>
            <a:chOff x="6146875" y="1767300"/>
            <a:chExt cx="331025" cy="57475"/>
          </a:xfrm>
        </p:grpSpPr>
        <p:sp>
          <p:nvSpPr>
            <p:cNvPr id="830" name="Google Shape;830;p43"/>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44"/>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RESEARCH</a:t>
            </a:r>
            <a:endParaRPr/>
          </a:p>
        </p:txBody>
      </p:sp>
      <p:sp>
        <p:nvSpPr>
          <p:cNvPr id="838" name="Google Shape;838;p44"/>
          <p:cNvSpPr/>
          <p:nvPr/>
        </p:nvSpPr>
        <p:spPr>
          <a:xfrm>
            <a:off x="1223825" y="1235700"/>
            <a:ext cx="411900" cy="2327400"/>
          </a:xfrm>
          <a:prstGeom prst="round2SameRect">
            <a:avLst>
              <a:gd name="adj1" fmla="val 50000"/>
              <a:gd name="adj2" fmla="val 0"/>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1936054" y="2711999"/>
            <a:ext cx="411900" cy="851100"/>
          </a:xfrm>
          <a:prstGeom prst="round2SameRect">
            <a:avLst>
              <a:gd name="adj1" fmla="val 50000"/>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2648283" y="2233886"/>
            <a:ext cx="411900" cy="1329300"/>
          </a:xfrm>
          <a:prstGeom prst="round2SameRect">
            <a:avLst>
              <a:gd name="adj1" fmla="val 50000"/>
              <a:gd name="adj2" fmla="val 0"/>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4"/>
          <p:cNvSpPr/>
          <p:nvPr/>
        </p:nvSpPr>
        <p:spPr>
          <a:xfrm>
            <a:off x="3360512" y="1762128"/>
            <a:ext cx="411900" cy="1801200"/>
          </a:xfrm>
          <a:prstGeom prst="round2SameRect">
            <a:avLst>
              <a:gd name="adj1" fmla="val 50000"/>
              <a:gd name="adj2" fmla="val 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 name="Google Shape;842;p44"/>
          <p:cNvCxnSpPr/>
          <p:nvPr/>
        </p:nvCxnSpPr>
        <p:spPr>
          <a:xfrm>
            <a:off x="1009375" y="3563250"/>
            <a:ext cx="2980800" cy="0"/>
          </a:xfrm>
          <a:prstGeom prst="straightConnector1">
            <a:avLst/>
          </a:prstGeom>
          <a:noFill/>
          <a:ln w="9525" cap="flat" cmpd="sng">
            <a:solidFill>
              <a:srgbClr val="053B5C"/>
            </a:solidFill>
            <a:prstDash val="solid"/>
            <a:round/>
            <a:headEnd type="none" w="med" len="med"/>
            <a:tailEnd type="none" w="med" len="med"/>
          </a:ln>
        </p:spPr>
      </p:cxnSp>
      <p:sp>
        <p:nvSpPr>
          <p:cNvPr id="843" name="Google Shape;843;p44"/>
          <p:cNvSpPr txBox="1"/>
          <p:nvPr/>
        </p:nvSpPr>
        <p:spPr>
          <a:xfrm>
            <a:off x="1089413" y="13880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90%</a:t>
            </a:r>
            <a:endParaRPr>
              <a:solidFill>
                <a:srgbClr val="FFFFFF"/>
              </a:solidFill>
              <a:latin typeface="Oswald"/>
              <a:ea typeface="Oswald"/>
              <a:cs typeface="Oswald"/>
              <a:sym typeface="Oswald"/>
            </a:endParaRPr>
          </a:p>
        </p:txBody>
      </p:sp>
      <p:sp>
        <p:nvSpPr>
          <p:cNvPr id="844" name="Google Shape;844;p44"/>
          <p:cNvSpPr txBox="1"/>
          <p:nvPr/>
        </p:nvSpPr>
        <p:spPr>
          <a:xfrm>
            <a:off x="1801638" y="28643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40%</a:t>
            </a:r>
            <a:endParaRPr>
              <a:solidFill>
                <a:srgbClr val="FFFFFF"/>
              </a:solidFill>
              <a:latin typeface="Oswald"/>
              <a:ea typeface="Oswald"/>
              <a:cs typeface="Oswald"/>
              <a:sym typeface="Oswald"/>
            </a:endParaRPr>
          </a:p>
        </p:txBody>
      </p:sp>
      <p:sp>
        <p:nvSpPr>
          <p:cNvPr id="845" name="Google Shape;845;p44"/>
          <p:cNvSpPr txBox="1"/>
          <p:nvPr/>
        </p:nvSpPr>
        <p:spPr>
          <a:xfrm>
            <a:off x="2513863" y="2386263"/>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50%</a:t>
            </a:r>
            <a:endParaRPr>
              <a:solidFill>
                <a:srgbClr val="FFFFFF"/>
              </a:solidFill>
              <a:latin typeface="Oswald"/>
              <a:ea typeface="Oswald"/>
              <a:cs typeface="Oswald"/>
              <a:sym typeface="Oswald"/>
            </a:endParaRPr>
          </a:p>
        </p:txBody>
      </p:sp>
      <p:sp>
        <p:nvSpPr>
          <p:cNvPr id="846" name="Google Shape;846;p44"/>
          <p:cNvSpPr txBox="1"/>
          <p:nvPr/>
        </p:nvSpPr>
        <p:spPr>
          <a:xfrm>
            <a:off x="3226088" y="1914513"/>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70%</a:t>
            </a:r>
            <a:endParaRPr>
              <a:solidFill>
                <a:srgbClr val="FFFFFF"/>
              </a:solidFill>
              <a:latin typeface="Oswald"/>
              <a:ea typeface="Oswald"/>
              <a:cs typeface="Oswald"/>
              <a:sym typeface="Oswald"/>
            </a:endParaRPr>
          </a:p>
        </p:txBody>
      </p:sp>
      <p:sp>
        <p:nvSpPr>
          <p:cNvPr id="847" name="Google Shape;847;p44"/>
          <p:cNvSpPr txBox="1"/>
          <p:nvPr/>
        </p:nvSpPr>
        <p:spPr>
          <a:xfrm rot="2700000">
            <a:off x="116872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VENUS</a:t>
            </a:r>
            <a:endParaRPr sz="1200">
              <a:solidFill>
                <a:srgbClr val="053B5C"/>
              </a:solidFill>
              <a:latin typeface="Oswald"/>
              <a:ea typeface="Oswald"/>
              <a:cs typeface="Oswald"/>
              <a:sym typeface="Oswald"/>
            </a:endParaRPr>
          </a:p>
        </p:txBody>
      </p:sp>
      <p:sp>
        <p:nvSpPr>
          <p:cNvPr id="848" name="Google Shape;848;p44"/>
          <p:cNvSpPr txBox="1"/>
          <p:nvPr/>
        </p:nvSpPr>
        <p:spPr>
          <a:xfrm rot="2700000">
            <a:off x="18889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sp>
        <p:nvSpPr>
          <p:cNvPr id="849" name="Google Shape;849;p44"/>
          <p:cNvSpPr txBox="1"/>
          <p:nvPr/>
        </p:nvSpPr>
        <p:spPr>
          <a:xfrm rot="2700000">
            <a:off x="259642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850" name="Google Shape;850;p44"/>
          <p:cNvSpPr txBox="1"/>
          <p:nvPr/>
        </p:nvSpPr>
        <p:spPr>
          <a:xfrm rot="2700000">
            <a:off x="33231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grpSp>
        <p:nvGrpSpPr>
          <p:cNvPr id="851" name="Google Shape;851;p44"/>
          <p:cNvGrpSpPr/>
          <p:nvPr/>
        </p:nvGrpSpPr>
        <p:grpSpPr>
          <a:xfrm>
            <a:off x="1233415" y="1877181"/>
            <a:ext cx="392704" cy="392653"/>
            <a:chOff x="4619350" y="1285200"/>
            <a:chExt cx="511800" cy="511800"/>
          </a:xfrm>
        </p:grpSpPr>
        <p:sp>
          <p:nvSpPr>
            <p:cNvPr id="852" name="Google Shape;852;p44"/>
            <p:cNvSpPr/>
            <p:nvPr/>
          </p:nvSpPr>
          <p:spPr>
            <a:xfrm>
              <a:off x="4619350" y="1285200"/>
              <a:ext cx="511800" cy="511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 name="Google Shape;853;p44"/>
            <p:cNvGrpSpPr/>
            <p:nvPr/>
          </p:nvGrpSpPr>
          <p:grpSpPr>
            <a:xfrm rot="-5400000">
              <a:off x="4742329" y="1428375"/>
              <a:ext cx="265779" cy="225399"/>
              <a:chOff x="4660325" y="1866850"/>
              <a:chExt cx="68350" cy="58100"/>
            </a:xfrm>
          </p:grpSpPr>
          <p:sp>
            <p:nvSpPr>
              <p:cNvPr id="854" name="Google Shape;854;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 name="Google Shape;856;p44"/>
          <p:cNvGrpSpPr/>
          <p:nvPr/>
        </p:nvGrpSpPr>
        <p:grpSpPr>
          <a:xfrm>
            <a:off x="3370099" y="2369532"/>
            <a:ext cx="392704" cy="392653"/>
            <a:chOff x="6923700" y="2137400"/>
            <a:chExt cx="511800" cy="511800"/>
          </a:xfrm>
        </p:grpSpPr>
        <p:sp>
          <p:nvSpPr>
            <p:cNvPr id="857" name="Google Shape;857;p44"/>
            <p:cNvSpPr/>
            <p:nvPr/>
          </p:nvSpPr>
          <p:spPr>
            <a:xfrm>
              <a:off x="6923700" y="2137400"/>
              <a:ext cx="511800" cy="511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44"/>
            <p:cNvGrpSpPr/>
            <p:nvPr/>
          </p:nvGrpSpPr>
          <p:grpSpPr>
            <a:xfrm rot="5400000">
              <a:off x="7046679" y="2280575"/>
              <a:ext cx="265779" cy="225399"/>
              <a:chOff x="4660325" y="1866850"/>
              <a:chExt cx="68350" cy="58100"/>
            </a:xfrm>
          </p:grpSpPr>
          <p:sp>
            <p:nvSpPr>
              <p:cNvPr id="859" name="Google Shape;859;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1" name="Google Shape;861;p44"/>
          <p:cNvSpPr/>
          <p:nvPr/>
        </p:nvSpPr>
        <p:spPr>
          <a:xfrm>
            <a:off x="5226850" y="2233800"/>
            <a:ext cx="411900" cy="1329300"/>
          </a:xfrm>
          <a:prstGeom prst="round2SameRect">
            <a:avLst>
              <a:gd name="adj1" fmla="val 50000"/>
              <a:gd name="adj2" fmla="val 0"/>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5939075" y="1761901"/>
            <a:ext cx="411900" cy="1801200"/>
          </a:xfrm>
          <a:prstGeom prst="round2SameRect">
            <a:avLst>
              <a:gd name="adj1" fmla="val 50000"/>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6651300" y="2637153"/>
            <a:ext cx="411900" cy="926100"/>
          </a:xfrm>
          <a:prstGeom prst="round2SameRect">
            <a:avLst>
              <a:gd name="adj1" fmla="val 50000"/>
              <a:gd name="adj2" fmla="val 0"/>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7363525" y="1388099"/>
            <a:ext cx="411900" cy="2175300"/>
          </a:xfrm>
          <a:prstGeom prst="round2SameRect">
            <a:avLst>
              <a:gd name="adj1" fmla="val 50000"/>
              <a:gd name="adj2" fmla="val 0"/>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 name="Google Shape;865;p44"/>
          <p:cNvCxnSpPr/>
          <p:nvPr/>
        </p:nvCxnSpPr>
        <p:spPr>
          <a:xfrm>
            <a:off x="5012400" y="3563250"/>
            <a:ext cx="2980500" cy="0"/>
          </a:xfrm>
          <a:prstGeom prst="straightConnector1">
            <a:avLst/>
          </a:prstGeom>
          <a:noFill/>
          <a:ln w="9525" cap="flat" cmpd="sng">
            <a:solidFill>
              <a:srgbClr val="053B5C"/>
            </a:solidFill>
            <a:prstDash val="solid"/>
            <a:round/>
            <a:headEnd type="none" w="med" len="med"/>
            <a:tailEnd type="none" w="med" len="med"/>
          </a:ln>
        </p:spPr>
      </p:cxnSp>
      <p:sp>
        <p:nvSpPr>
          <p:cNvPr id="866" name="Google Shape;866;p44"/>
          <p:cNvSpPr txBox="1"/>
          <p:nvPr/>
        </p:nvSpPr>
        <p:spPr>
          <a:xfrm>
            <a:off x="5092438" y="2386263"/>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50%</a:t>
            </a:r>
            <a:endParaRPr>
              <a:solidFill>
                <a:srgbClr val="FFFFFF"/>
              </a:solidFill>
              <a:latin typeface="Oswald"/>
              <a:ea typeface="Oswald"/>
              <a:cs typeface="Oswald"/>
              <a:sym typeface="Oswald"/>
            </a:endParaRPr>
          </a:p>
        </p:txBody>
      </p:sp>
      <p:sp>
        <p:nvSpPr>
          <p:cNvPr id="867" name="Google Shape;867;p44"/>
          <p:cNvSpPr txBox="1"/>
          <p:nvPr/>
        </p:nvSpPr>
        <p:spPr>
          <a:xfrm>
            <a:off x="5804663" y="19289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70%</a:t>
            </a:r>
            <a:endParaRPr>
              <a:solidFill>
                <a:srgbClr val="FFFFFF"/>
              </a:solidFill>
              <a:latin typeface="Oswald"/>
              <a:ea typeface="Oswald"/>
              <a:cs typeface="Oswald"/>
              <a:sym typeface="Oswald"/>
            </a:endParaRPr>
          </a:p>
        </p:txBody>
      </p:sp>
      <p:sp>
        <p:nvSpPr>
          <p:cNvPr id="868" name="Google Shape;868;p44"/>
          <p:cNvSpPr txBox="1"/>
          <p:nvPr/>
        </p:nvSpPr>
        <p:spPr>
          <a:xfrm>
            <a:off x="6516888" y="278953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40%</a:t>
            </a:r>
            <a:endParaRPr>
              <a:solidFill>
                <a:srgbClr val="FFFFFF"/>
              </a:solidFill>
              <a:latin typeface="Oswald"/>
              <a:ea typeface="Oswald"/>
              <a:cs typeface="Oswald"/>
              <a:sym typeface="Oswald"/>
            </a:endParaRPr>
          </a:p>
        </p:txBody>
      </p:sp>
      <p:sp>
        <p:nvSpPr>
          <p:cNvPr id="869" name="Google Shape;869;p44"/>
          <p:cNvSpPr txBox="1"/>
          <p:nvPr/>
        </p:nvSpPr>
        <p:spPr>
          <a:xfrm>
            <a:off x="7229113" y="1540488"/>
            <a:ext cx="6807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Oswald"/>
                <a:ea typeface="Oswald"/>
                <a:cs typeface="Oswald"/>
                <a:sym typeface="Oswald"/>
              </a:rPr>
              <a:t>90%</a:t>
            </a:r>
            <a:endParaRPr>
              <a:solidFill>
                <a:srgbClr val="FFFFFF"/>
              </a:solidFill>
              <a:latin typeface="Oswald"/>
              <a:ea typeface="Oswald"/>
              <a:cs typeface="Oswald"/>
              <a:sym typeface="Oswald"/>
            </a:endParaRPr>
          </a:p>
        </p:txBody>
      </p:sp>
      <p:sp>
        <p:nvSpPr>
          <p:cNvPr id="870" name="Google Shape;870;p44"/>
          <p:cNvSpPr txBox="1"/>
          <p:nvPr/>
        </p:nvSpPr>
        <p:spPr>
          <a:xfrm rot="2700000">
            <a:off x="51717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VENUS</a:t>
            </a:r>
            <a:endParaRPr sz="1200">
              <a:solidFill>
                <a:srgbClr val="053B5C"/>
              </a:solidFill>
              <a:latin typeface="Oswald"/>
              <a:ea typeface="Oswald"/>
              <a:cs typeface="Oswald"/>
              <a:sym typeface="Oswald"/>
            </a:endParaRPr>
          </a:p>
        </p:txBody>
      </p:sp>
      <p:sp>
        <p:nvSpPr>
          <p:cNvPr id="871" name="Google Shape;871;p44"/>
          <p:cNvSpPr txBox="1"/>
          <p:nvPr/>
        </p:nvSpPr>
        <p:spPr>
          <a:xfrm rot="2700000">
            <a:off x="589197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sp>
        <p:nvSpPr>
          <p:cNvPr id="872" name="Google Shape;872;p44"/>
          <p:cNvSpPr txBox="1"/>
          <p:nvPr/>
        </p:nvSpPr>
        <p:spPr>
          <a:xfrm rot="2700000">
            <a:off x="6599451"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873" name="Google Shape;873;p44"/>
          <p:cNvSpPr txBox="1"/>
          <p:nvPr/>
        </p:nvSpPr>
        <p:spPr>
          <a:xfrm rot="2700000">
            <a:off x="7326176" y="3905336"/>
            <a:ext cx="1128118" cy="38862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grpSp>
        <p:nvGrpSpPr>
          <p:cNvPr id="874" name="Google Shape;874;p44"/>
          <p:cNvGrpSpPr/>
          <p:nvPr/>
        </p:nvGrpSpPr>
        <p:grpSpPr>
          <a:xfrm rot="10800000">
            <a:off x="7373123" y="1998138"/>
            <a:ext cx="392704" cy="392653"/>
            <a:chOff x="6923700" y="2137400"/>
            <a:chExt cx="511800" cy="511800"/>
          </a:xfrm>
        </p:grpSpPr>
        <p:sp>
          <p:nvSpPr>
            <p:cNvPr id="875" name="Google Shape;875;p44"/>
            <p:cNvSpPr/>
            <p:nvPr/>
          </p:nvSpPr>
          <p:spPr>
            <a:xfrm>
              <a:off x="6923700" y="2137400"/>
              <a:ext cx="511800" cy="511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44"/>
            <p:cNvGrpSpPr/>
            <p:nvPr/>
          </p:nvGrpSpPr>
          <p:grpSpPr>
            <a:xfrm rot="5400000">
              <a:off x="7046679" y="2280575"/>
              <a:ext cx="265779" cy="225399"/>
              <a:chOff x="4660325" y="1866850"/>
              <a:chExt cx="68350" cy="58100"/>
            </a:xfrm>
          </p:grpSpPr>
          <p:sp>
            <p:nvSpPr>
              <p:cNvPr id="877" name="Google Shape;877;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sp>
        <p:nvSpPr>
          <p:cNvPr id="934" name="Google Shape;934;p46"/>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UPCOMING GOALS</a:t>
            </a:r>
            <a:endParaRPr/>
          </a:p>
          <a:p>
            <a:pPr marL="0" lvl="0" indent="0" algn="l" rtl="0">
              <a:spcBef>
                <a:spcPts val="0"/>
              </a:spcBef>
              <a:spcAft>
                <a:spcPts val="0"/>
              </a:spcAft>
              <a:buNone/>
            </a:pPr>
            <a:endParaRPr/>
          </a:p>
        </p:txBody>
      </p:sp>
      <p:sp>
        <p:nvSpPr>
          <p:cNvPr id="935" name="Google Shape;935;p46"/>
          <p:cNvSpPr txBox="1">
            <a:spLocks noGrp="1"/>
          </p:cNvSpPr>
          <p:nvPr>
            <p:ph type="title" idx="2"/>
          </p:nvPr>
        </p:nvSpPr>
        <p:spPr>
          <a:xfrm>
            <a:off x="1087250" y="1758450"/>
            <a:ext cx="1813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36" name="Google Shape;936;p46"/>
          <p:cNvSpPr txBox="1">
            <a:spLocks noGrp="1"/>
          </p:cNvSpPr>
          <p:nvPr>
            <p:ph type="subTitle" idx="1"/>
          </p:nvPr>
        </p:nvSpPr>
        <p:spPr>
          <a:xfrm>
            <a:off x="1087250" y="2237950"/>
            <a:ext cx="1813800" cy="1663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one in the Solar System</a:t>
            </a:r>
            <a:endParaRPr/>
          </a:p>
        </p:txBody>
      </p:sp>
      <p:sp>
        <p:nvSpPr>
          <p:cNvPr id="937" name="Google Shape;937;p46"/>
          <p:cNvSpPr txBox="1">
            <a:spLocks noGrp="1"/>
          </p:cNvSpPr>
          <p:nvPr>
            <p:ph type="title" idx="3"/>
          </p:nvPr>
        </p:nvSpPr>
        <p:spPr>
          <a:xfrm>
            <a:off x="3665025" y="1758450"/>
            <a:ext cx="1813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938" name="Google Shape;938;p46"/>
          <p:cNvSpPr txBox="1">
            <a:spLocks noGrp="1"/>
          </p:cNvSpPr>
          <p:nvPr>
            <p:ph type="subTitle" idx="4"/>
          </p:nvPr>
        </p:nvSpPr>
        <p:spPr>
          <a:xfrm>
            <a:off x="3665100" y="2237950"/>
            <a:ext cx="1813800" cy="16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the biggest planet in our Solar System and the fourth-brightest object in the sky</a:t>
            </a:r>
            <a:endParaRPr/>
          </a:p>
          <a:p>
            <a:pPr marL="0" lvl="0" indent="0" algn="l" rtl="0">
              <a:spcBef>
                <a:spcPts val="1600"/>
              </a:spcBef>
              <a:spcAft>
                <a:spcPts val="1600"/>
              </a:spcAft>
              <a:buNone/>
            </a:pPr>
            <a:endParaRPr/>
          </a:p>
        </p:txBody>
      </p:sp>
      <p:sp>
        <p:nvSpPr>
          <p:cNvPr id="939" name="Google Shape;939;p46"/>
          <p:cNvSpPr txBox="1">
            <a:spLocks noGrp="1"/>
          </p:cNvSpPr>
          <p:nvPr>
            <p:ph type="title" idx="5"/>
          </p:nvPr>
        </p:nvSpPr>
        <p:spPr>
          <a:xfrm>
            <a:off x="6242950" y="1758450"/>
            <a:ext cx="18012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940" name="Google Shape;940;p46"/>
          <p:cNvSpPr txBox="1">
            <a:spLocks noGrp="1"/>
          </p:cNvSpPr>
          <p:nvPr>
            <p:ph type="subTitle" idx="6"/>
          </p:nvPr>
        </p:nvSpPr>
        <p:spPr>
          <a:xfrm>
            <a:off x="6242950" y="2237950"/>
            <a:ext cx="1813800" cy="16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and the fourth-largest by diameter in our Solar System</a:t>
            </a:r>
            <a:endParaRPr/>
          </a:p>
          <a:p>
            <a:pPr marL="0" lvl="0" indent="0" algn="l" rtl="0">
              <a:spcBef>
                <a:spcPts val="1600"/>
              </a:spcBef>
              <a:spcAft>
                <a:spcPts val="1600"/>
              </a:spcAft>
              <a:buNone/>
            </a:pPr>
            <a:endParaRPr/>
          </a:p>
        </p:txBody>
      </p:sp>
      <p:grpSp>
        <p:nvGrpSpPr>
          <p:cNvPr id="941" name="Google Shape;941;p46"/>
          <p:cNvGrpSpPr/>
          <p:nvPr/>
        </p:nvGrpSpPr>
        <p:grpSpPr>
          <a:xfrm flipH="1">
            <a:off x="1182639" y="1561768"/>
            <a:ext cx="446222" cy="77476"/>
            <a:chOff x="6146875" y="1767300"/>
            <a:chExt cx="331025" cy="57475"/>
          </a:xfrm>
        </p:grpSpPr>
        <p:sp>
          <p:nvSpPr>
            <p:cNvPr id="942" name="Google Shape;942;p4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46"/>
          <p:cNvGrpSpPr/>
          <p:nvPr/>
        </p:nvGrpSpPr>
        <p:grpSpPr>
          <a:xfrm flipH="1">
            <a:off x="3755789" y="1561768"/>
            <a:ext cx="446222" cy="77476"/>
            <a:chOff x="6146875" y="1767300"/>
            <a:chExt cx="331025" cy="57475"/>
          </a:xfrm>
        </p:grpSpPr>
        <p:sp>
          <p:nvSpPr>
            <p:cNvPr id="946" name="Google Shape;946;p4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46"/>
          <p:cNvGrpSpPr/>
          <p:nvPr/>
        </p:nvGrpSpPr>
        <p:grpSpPr>
          <a:xfrm flipH="1">
            <a:off x="6339839" y="1561768"/>
            <a:ext cx="446222" cy="77476"/>
            <a:chOff x="6146875" y="1767300"/>
            <a:chExt cx="331025" cy="57475"/>
          </a:xfrm>
        </p:grpSpPr>
        <p:sp>
          <p:nvSpPr>
            <p:cNvPr id="950" name="Google Shape;950;p4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sp>
        <p:nvSpPr>
          <p:cNvPr id="957" name="Google Shape;957;p47"/>
          <p:cNvSpPr txBox="1">
            <a:spLocks noGrp="1"/>
          </p:cNvSpPr>
          <p:nvPr>
            <p:ph type="title"/>
          </p:nvPr>
        </p:nvSpPr>
        <p:spPr>
          <a:xfrm>
            <a:off x="717525" y="1610450"/>
            <a:ext cx="3316800" cy="143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a:t>
            </a:r>
            <a:br>
              <a:rPr lang="en"/>
            </a:br>
            <a:r>
              <a:rPr lang="en"/>
              <a:t>ALWAYS REINFORCES THE CONCEPT</a:t>
            </a:r>
            <a:endParaRPr/>
          </a:p>
        </p:txBody>
      </p:sp>
      <p:pic>
        <p:nvPicPr>
          <p:cNvPr id="958" name="Google Shape;958;p47"/>
          <p:cNvPicPr preferRelativeResize="0"/>
          <p:nvPr/>
        </p:nvPicPr>
        <p:blipFill rotWithShape="1">
          <a:blip r:embed="rId3">
            <a:alphaModFix/>
          </a:blip>
          <a:srcRect l="17171" t="15760" r="17086" b="891"/>
          <a:stretch/>
        </p:blipFill>
        <p:spPr>
          <a:xfrm rot="5400000" flipH="1">
            <a:off x="4395024" y="396462"/>
            <a:ext cx="5147388" cy="4350564"/>
          </a:xfrm>
          <a:prstGeom prst="flowChartDocument">
            <a:avLst/>
          </a:prstGeom>
          <a:noFill/>
          <a:ln>
            <a:noFill/>
          </a:ln>
        </p:spPr>
      </p:pic>
      <p:grpSp>
        <p:nvGrpSpPr>
          <p:cNvPr id="959" name="Google Shape;959;p47"/>
          <p:cNvGrpSpPr/>
          <p:nvPr/>
        </p:nvGrpSpPr>
        <p:grpSpPr>
          <a:xfrm flipH="1">
            <a:off x="816814" y="1359118"/>
            <a:ext cx="446222" cy="77476"/>
            <a:chOff x="6146875" y="1767300"/>
            <a:chExt cx="331025" cy="57475"/>
          </a:xfrm>
        </p:grpSpPr>
        <p:sp>
          <p:nvSpPr>
            <p:cNvPr id="960" name="Google Shape;960;p4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967" name="Google Shape;967;p48"/>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a:t>
            </a:r>
            <a:endParaRPr/>
          </a:p>
        </p:txBody>
      </p:sp>
      <p:sp>
        <p:nvSpPr>
          <p:cNvPr id="968" name="Google Shape;968;p48"/>
          <p:cNvSpPr txBox="1">
            <a:spLocks noGrp="1"/>
          </p:cNvSpPr>
          <p:nvPr>
            <p:ph type="title" idx="2"/>
          </p:nvPr>
        </p:nvSpPr>
        <p:spPr>
          <a:xfrm>
            <a:off x="717513" y="1532175"/>
            <a:ext cx="1984800"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969" name="Google Shape;969;p48"/>
          <p:cNvSpPr txBox="1">
            <a:spLocks noGrp="1"/>
          </p:cNvSpPr>
          <p:nvPr>
            <p:ph type="subTitle" idx="1"/>
          </p:nvPr>
        </p:nvSpPr>
        <p:spPr>
          <a:xfrm>
            <a:off x="717513" y="1935475"/>
            <a:ext cx="1984800" cy="93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It’s a gas giant, composed mostly of hydrogen and helium</a:t>
            </a:r>
            <a:endParaRPr/>
          </a:p>
          <a:p>
            <a:pPr marL="0" lvl="0" indent="0" algn="r" rtl="0">
              <a:spcBef>
                <a:spcPts val="1600"/>
              </a:spcBef>
              <a:spcAft>
                <a:spcPts val="1600"/>
              </a:spcAft>
              <a:buNone/>
            </a:pPr>
            <a:endParaRPr/>
          </a:p>
        </p:txBody>
      </p:sp>
      <p:sp>
        <p:nvSpPr>
          <p:cNvPr id="970" name="Google Shape;970;p48"/>
          <p:cNvSpPr txBox="1">
            <a:spLocks noGrp="1"/>
          </p:cNvSpPr>
          <p:nvPr>
            <p:ph type="title" idx="3"/>
          </p:nvPr>
        </p:nvSpPr>
        <p:spPr>
          <a:xfrm>
            <a:off x="6441667" y="1532175"/>
            <a:ext cx="1984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71" name="Google Shape;971;p48"/>
          <p:cNvSpPr txBox="1">
            <a:spLocks noGrp="1"/>
          </p:cNvSpPr>
          <p:nvPr>
            <p:ph type="subTitle" idx="4"/>
          </p:nvPr>
        </p:nvSpPr>
        <p:spPr>
          <a:xfrm>
            <a:off x="6441667" y="1935475"/>
            <a:ext cx="1984800" cy="939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one </a:t>
            </a:r>
            <a:endParaRPr/>
          </a:p>
        </p:txBody>
      </p:sp>
      <p:sp>
        <p:nvSpPr>
          <p:cNvPr id="972" name="Google Shape;972;p48"/>
          <p:cNvSpPr txBox="1">
            <a:spLocks noGrp="1"/>
          </p:cNvSpPr>
          <p:nvPr>
            <p:ph type="title" idx="5"/>
          </p:nvPr>
        </p:nvSpPr>
        <p:spPr>
          <a:xfrm>
            <a:off x="717513" y="3225152"/>
            <a:ext cx="1984800"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973" name="Google Shape;973;p48"/>
          <p:cNvSpPr txBox="1">
            <a:spLocks noGrp="1"/>
          </p:cNvSpPr>
          <p:nvPr>
            <p:ph type="subTitle" idx="6"/>
          </p:nvPr>
        </p:nvSpPr>
        <p:spPr>
          <a:xfrm>
            <a:off x="717513" y="3628452"/>
            <a:ext cx="1984800" cy="939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is the second planet from the Sun. It’s very hot</a:t>
            </a:r>
            <a:endParaRPr/>
          </a:p>
          <a:p>
            <a:pPr marL="0" lvl="0" indent="0" algn="r" rtl="0">
              <a:spcBef>
                <a:spcPts val="1600"/>
              </a:spcBef>
              <a:spcAft>
                <a:spcPts val="1600"/>
              </a:spcAft>
              <a:buNone/>
            </a:pPr>
            <a:endParaRPr/>
          </a:p>
        </p:txBody>
      </p:sp>
      <p:sp>
        <p:nvSpPr>
          <p:cNvPr id="974" name="Google Shape;974;p48"/>
          <p:cNvSpPr txBox="1">
            <a:spLocks noGrp="1"/>
          </p:cNvSpPr>
          <p:nvPr>
            <p:ph type="title" idx="7"/>
          </p:nvPr>
        </p:nvSpPr>
        <p:spPr>
          <a:xfrm>
            <a:off x="6441667" y="3225152"/>
            <a:ext cx="1984800" cy="4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975" name="Google Shape;975;p48"/>
          <p:cNvSpPr txBox="1">
            <a:spLocks noGrp="1"/>
          </p:cNvSpPr>
          <p:nvPr>
            <p:ph type="subTitle" idx="8"/>
          </p:nvPr>
        </p:nvSpPr>
        <p:spPr>
          <a:xfrm>
            <a:off x="6441667" y="3628452"/>
            <a:ext cx="1984800" cy="939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Neptune is the farthest planet from the Sun </a:t>
            </a:r>
            <a:endParaRPr/>
          </a:p>
        </p:txBody>
      </p:sp>
      <p:grpSp>
        <p:nvGrpSpPr>
          <p:cNvPr id="976" name="Google Shape;976;p48"/>
          <p:cNvGrpSpPr/>
          <p:nvPr/>
        </p:nvGrpSpPr>
        <p:grpSpPr>
          <a:xfrm>
            <a:off x="3146357" y="1489240"/>
            <a:ext cx="2851436" cy="2851416"/>
            <a:chOff x="2094000" y="1043125"/>
            <a:chExt cx="3625475" cy="3625450"/>
          </a:xfrm>
        </p:grpSpPr>
        <p:sp>
          <p:nvSpPr>
            <p:cNvPr id="977" name="Google Shape;977;p48"/>
            <p:cNvSpPr/>
            <p:nvPr/>
          </p:nvSpPr>
          <p:spPr>
            <a:xfrm>
              <a:off x="3358450" y="3119850"/>
              <a:ext cx="2311625" cy="1548725"/>
            </a:xfrm>
            <a:custGeom>
              <a:avLst/>
              <a:gdLst/>
              <a:ahLst/>
              <a:cxnLst/>
              <a:rect l="l" t="t" r="r" b="b"/>
              <a:pathLst>
                <a:path w="92465" h="61949" extrusionOk="0">
                  <a:moveTo>
                    <a:pt x="46875" y="1"/>
                  </a:moveTo>
                  <a:cubicBezTo>
                    <a:pt x="44280" y="6156"/>
                    <a:pt x="39469" y="11145"/>
                    <a:pt x="33433" y="13979"/>
                  </a:cubicBezTo>
                  <a:cubicBezTo>
                    <a:pt x="30171" y="15515"/>
                    <a:pt x="26539" y="16408"/>
                    <a:pt x="22705" y="16515"/>
                  </a:cubicBezTo>
                  <a:lnTo>
                    <a:pt x="22705" y="16539"/>
                  </a:lnTo>
                  <a:cubicBezTo>
                    <a:pt x="10168" y="16539"/>
                    <a:pt x="0" y="26695"/>
                    <a:pt x="0" y="39244"/>
                  </a:cubicBezTo>
                  <a:cubicBezTo>
                    <a:pt x="0" y="51674"/>
                    <a:pt x="10001" y="61770"/>
                    <a:pt x="22396" y="61937"/>
                  </a:cubicBezTo>
                  <a:cubicBezTo>
                    <a:pt x="22503" y="61937"/>
                    <a:pt x="22610" y="61949"/>
                    <a:pt x="22705" y="61949"/>
                  </a:cubicBezTo>
                  <a:cubicBezTo>
                    <a:pt x="23122" y="61949"/>
                    <a:pt x="23539" y="61937"/>
                    <a:pt x="23944" y="61913"/>
                  </a:cubicBezTo>
                  <a:cubicBezTo>
                    <a:pt x="29992" y="61747"/>
                    <a:pt x="35850" y="60842"/>
                    <a:pt x="41434" y="59294"/>
                  </a:cubicBezTo>
                  <a:cubicBezTo>
                    <a:pt x="62734" y="53376"/>
                    <a:pt x="80070" y="37982"/>
                    <a:pt x="88630" y="17932"/>
                  </a:cubicBezTo>
                  <a:cubicBezTo>
                    <a:pt x="90226" y="14217"/>
                    <a:pt x="91512" y="10324"/>
                    <a:pt x="92464" y="6311"/>
                  </a:cubicBezTo>
                  <a:lnTo>
                    <a:pt x="92464" y="6311"/>
                  </a:lnTo>
                  <a:cubicBezTo>
                    <a:pt x="87428" y="12121"/>
                    <a:pt x="80010" y="15800"/>
                    <a:pt x="71735" y="15800"/>
                  </a:cubicBezTo>
                  <a:cubicBezTo>
                    <a:pt x="60758" y="15800"/>
                    <a:pt x="51269" y="9323"/>
                    <a:pt x="46875"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8"/>
            <p:cNvSpPr/>
            <p:nvPr/>
          </p:nvSpPr>
          <p:spPr>
            <a:xfrm>
              <a:off x="2094000" y="2288200"/>
              <a:ext cx="1544850" cy="2328300"/>
            </a:xfrm>
            <a:custGeom>
              <a:avLst/>
              <a:gdLst/>
              <a:ahLst/>
              <a:cxnLst/>
              <a:rect l="l" t="t" r="r" b="b"/>
              <a:pathLst>
                <a:path w="61794" h="93132" extrusionOk="0">
                  <a:moveTo>
                    <a:pt x="22706" y="1"/>
                  </a:moveTo>
                  <a:cubicBezTo>
                    <a:pt x="10168" y="1"/>
                    <a:pt x="0" y="10169"/>
                    <a:pt x="0" y="22706"/>
                  </a:cubicBezTo>
                  <a:cubicBezTo>
                    <a:pt x="0" y="29064"/>
                    <a:pt x="822" y="35231"/>
                    <a:pt x="2358" y="41113"/>
                  </a:cubicBezTo>
                  <a:cubicBezTo>
                    <a:pt x="7501" y="60770"/>
                    <a:pt x="20658" y="77165"/>
                    <a:pt x="38160" y="86583"/>
                  </a:cubicBezTo>
                  <a:cubicBezTo>
                    <a:pt x="43470" y="89452"/>
                    <a:pt x="49197" y="91667"/>
                    <a:pt x="55210" y="93131"/>
                  </a:cubicBezTo>
                  <a:cubicBezTo>
                    <a:pt x="49471" y="88095"/>
                    <a:pt x="45840" y="80725"/>
                    <a:pt x="45840" y="72510"/>
                  </a:cubicBezTo>
                  <a:cubicBezTo>
                    <a:pt x="45840" y="61473"/>
                    <a:pt x="52388" y="51948"/>
                    <a:pt x="61794" y="47590"/>
                  </a:cubicBezTo>
                  <a:cubicBezTo>
                    <a:pt x="55579" y="44911"/>
                    <a:pt x="50566" y="39982"/>
                    <a:pt x="47792" y="33826"/>
                  </a:cubicBezTo>
                  <a:cubicBezTo>
                    <a:pt x="46268" y="30433"/>
                    <a:pt x="45411" y="26671"/>
                    <a:pt x="45411" y="22706"/>
                  </a:cubicBezTo>
                  <a:cubicBezTo>
                    <a:pt x="45411" y="10169"/>
                    <a:pt x="35255" y="1"/>
                    <a:pt x="22706"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8"/>
            <p:cNvSpPr/>
            <p:nvPr/>
          </p:nvSpPr>
          <p:spPr>
            <a:xfrm>
              <a:off x="4188300" y="1105025"/>
              <a:ext cx="1531175" cy="2291375"/>
            </a:xfrm>
            <a:custGeom>
              <a:avLst/>
              <a:gdLst/>
              <a:ahLst/>
              <a:cxnLst/>
              <a:rect l="l" t="t" r="r" b="b"/>
              <a:pathLst>
                <a:path w="61247" h="91655" extrusionOk="0">
                  <a:moveTo>
                    <a:pt x="7573" y="1"/>
                  </a:moveTo>
                  <a:lnTo>
                    <a:pt x="7573" y="1"/>
                  </a:lnTo>
                  <a:cubicBezTo>
                    <a:pt x="13050" y="5025"/>
                    <a:pt x="16491" y="12228"/>
                    <a:pt x="16491" y="20229"/>
                  </a:cubicBezTo>
                  <a:cubicBezTo>
                    <a:pt x="16491" y="31469"/>
                    <a:pt x="9693" y="41149"/>
                    <a:pt x="1" y="45399"/>
                  </a:cubicBezTo>
                  <a:cubicBezTo>
                    <a:pt x="429" y="45590"/>
                    <a:pt x="858" y="45792"/>
                    <a:pt x="1275" y="46018"/>
                  </a:cubicBezTo>
                  <a:cubicBezTo>
                    <a:pt x="6478" y="48733"/>
                    <a:pt x="10669" y="53079"/>
                    <a:pt x="13205" y="58377"/>
                  </a:cubicBezTo>
                  <a:cubicBezTo>
                    <a:pt x="14741" y="61603"/>
                    <a:pt x="15646" y="65175"/>
                    <a:pt x="15800" y="68950"/>
                  </a:cubicBezTo>
                  <a:lnTo>
                    <a:pt x="15824" y="68950"/>
                  </a:lnTo>
                  <a:cubicBezTo>
                    <a:pt x="15824" y="81487"/>
                    <a:pt x="25992" y="91655"/>
                    <a:pt x="38541" y="91655"/>
                  </a:cubicBezTo>
                  <a:cubicBezTo>
                    <a:pt x="50936" y="91655"/>
                    <a:pt x="60997" y="81725"/>
                    <a:pt x="61235" y="69390"/>
                  </a:cubicBezTo>
                  <a:cubicBezTo>
                    <a:pt x="61235" y="69247"/>
                    <a:pt x="61247" y="69092"/>
                    <a:pt x="61247" y="68950"/>
                  </a:cubicBezTo>
                  <a:cubicBezTo>
                    <a:pt x="61247" y="68497"/>
                    <a:pt x="61235" y="68045"/>
                    <a:pt x="61199" y="67604"/>
                  </a:cubicBezTo>
                  <a:cubicBezTo>
                    <a:pt x="61008" y="61544"/>
                    <a:pt x="60056" y="55686"/>
                    <a:pt x="58472" y="50102"/>
                  </a:cubicBezTo>
                  <a:cubicBezTo>
                    <a:pt x="53329" y="32064"/>
                    <a:pt x="41399" y="16919"/>
                    <a:pt x="25611" y="7585"/>
                  </a:cubicBezTo>
                  <a:cubicBezTo>
                    <a:pt x="20039" y="4287"/>
                    <a:pt x="13979" y="1715"/>
                    <a:pt x="7573"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2152925" y="1043125"/>
              <a:ext cx="2329200" cy="1534725"/>
            </a:xfrm>
            <a:custGeom>
              <a:avLst/>
              <a:gdLst/>
              <a:ahLst/>
              <a:cxnLst/>
              <a:rect l="l" t="t" r="r" b="b"/>
              <a:pathLst>
                <a:path w="93168" h="61389" extrusionOk="0">
                  <a:moveTo>
                    <a:pt x="70153" y="0"/>
                  </a:moveTo>
                  <a:cubicBezTo>
                    <a:pt x="63949" y="0"/>
                    <a:pt x="57925" y="786"/>
                    <a:pt x="52174" y="2250"/>
                  </a:cubicBezTo>
                  <a:cubicBezTo>
                    <a:pt x="30564" y="7751"/>
                    <a:pt x="12848" y="22943"/>
                    <a:pt x="3918" y="42946"/>
                  </a:cubicBezTo>
                  <a:cubicBezTo>
                    <a:pt x="2323" y="46518"/>
                    <a:pt x="1013" y="50256"/>
                    <a:pt x="1" y="54102"/>
                  </a:cubicBezTo>
                  <a:cubicBezTo>
                    <a:pt x="5025" y="48554"/>
                    <a:pt x="12288" y="45053"/>
                    <a:pt x="20349" y="45053"/>
                  </a:cubicBezTo>
                  <a:cubicBezTo>
                    <a:pt x="31529" y="45053"/>
                    <a:pt x="41161" y="51780"/>
                    <a:pt x="45447" y="61389"/>
                  </a:cubicBezTo>
                  <a:cubicBezTo>
                    <a:pt x="48174" y="55316"/>
                    <a:pt x="53091" y="50435"/>
                    <a:pt x="59187" y="47732"/>
                  </a:cubicBezTo>
                  <a:cubicBezTo>
                    <a:pt x="62544" y="46244"/>
                    <a:pt x="66247" y="45410"/>
                    <a:pt x="70153" y="45410"/>
                  </a:cubicBezTo>
                  <a:cubicBezTo>
                    <a:pt x="70414" y="45410"/>
                    <a:pt x="70676" y="45434"/>
                    <a:pt x="70926" y="45434"/>
                  </a:cubicBezTo>
                  <a:lnTo>
                    <a:pt x="70926" y="45399"/>
                  </a:lnTo>
                  <a:cubicBezTo>
                    <a:pt x="83249" y="45149"/>
                    <a:pt x="93167" y="35088"/>
                    <a:pt x="93167" y="22705"/>
                  </a:cubicBezTo>
                  <a:cubicBezTo>
                    <a:pt x="93167" y="10359"/>
                    <a:pt x="83309" y="322"/>
                    <a:pt x="71034" y="12"/>
                  </a:cubicBezTo>
                  <a:lnTo>
                    <a:pt x="70926" y="12"/>
                  </a:lnTo>
                  <a:cubicBezTo>
                    <a:pt x="70772" y="12"/>
                    <a:pt x="70617" y="0"/>
                    <a:pt x="7046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81" name="Google Shape;981;p48"/>
          <p:cNvCxnSpPr/>
          <p:nvPr/>
        </p:nvCxnSpPr>
        <p:spPr>
          <a:xfrm>
            <a:off x="5447300" y="1991150"/>
            <a:ext cx="928800" cy="0"/>
          </a:xfrm>
          <a:prstGeom prst="straightConnector1">
            <a:avLst/>
          </a:prstGeom>
          <a:noFill/>
          <a:ln w="9525" cap="flat" cmpd="sng">
            <a:solidFill>
              <a:srgbClr val="053B5C"/>
            </a:solidFill>
            <a:prstDash val="solid"/>
            <a:round/>
            <a:headEnd type="none" w="med" len="med"/>
            <a:tailEnd type="oval" w="med" len="med"/>
          </a:ln>
        </p:spPr>
      </p:cxnSp>
      <p:cxnSp>
        <p:nvCxnSpPr>
          <p:cNvPr id="982" name="Google Shape;982;p48"/>
          <p:cNvCxnSpPr/>
          <p:nvPr/>
        </p:nvCxnSpPr>
        <p:spPr>
          <a:xfrm>
            <a:off x="5447300" y="3769702"/>
            <a:ext cx="928800" cy="0"/>
          </a:xfrm>
          <a:prstGeom prst="straightConnector1">
            <a:avLst/>
          </a:prstGeom>
          <a:noFill/>
          <a:ln w="9525" cap="flat" cmpd="sng">
            <a:solidFill>
              <a:srgbClr val="053B5C"/>
            </a:solidFill>
            <a:prstDash val="solid"/>
            <a:round/>
            <a:headEnd type="none" w="med" len="med"/>
            <a:tailEnd type="oval" w="med" len="med"/>
          </a:ln>
        </p:spPr>
      </p:cxnSp>
      <p:cxnSp>
        <p:nvCxnSpPr>
          <p:cNvPr id="983" name="Google Shape;983;p48"/>
          <p:cNvCxnSpPr/>
          <p:nvPr/>
        </p:nvCxnSpPr>
        <p:spPr>
          <a:xfrm>
            <a:off x="2783750" y="1991150"/>
            <a:ext cx="928800" cy="0"/>
          </a:xfrm>
          <a:prstGeom prst="straightConnector1">
            <a:avLst/>
          </a:prstGeom>
          <a:noFill/>
          <a:ln w="9525" cap="flat" cmpd="sng">
            <a:solidFill>
              <a:srgbClr val="053B5C"/>
            </a:solidFill>
            <a:prstDash val="solid"/>
            <a:round/>
            <a:headEnd type="oval" w="med" len="med"/>
            <a:tailEnd type="none" w="med" len="med"/>
          </a:ln>
        </p:spPr>
      </p:cxnSp>
      <p:cxnSp>
        <p:nvCxnSpPr>
          <p:cNvPr id="984" name="Google Shape;984;p48"/>
          <p:cNvCxnSpPr/>
          <p:nvPr/>
        </p:nvCxnSpPr>
        <p:spPr>
          <a:xfrm>
            <a:off x="2783750" y="3769702"/>
            <a:ext cx="928800" cy="0"/>
          </a:xfrm>
          <a:prstGeom prst="straightConnector1">
            <a:avLst/>
          </a:prstGeom>
          <a:noFill/>
          <a:ln w="9525" cap="flat" cmpd="sng">
            <a:solidFill>
              <a:srgbClr val="053B5C"/>
            </a:solidFill>
            <a:prstDash val="solid"/>
            <a:round/>
            <a:headEnd type="oval" w="med" len="med"/>
            <a:tailEnd type="none" w="med" len="med"/>
          </a:ln>
        </p:spPr>
      </p:cxnSp>
      <p:grpSp>
        <p:nvGrpSpPr>
          <p:cNvPr id="985" name="Google Shape;985;p48"/>
          <p:cNvGrpSpPr/>
          <p:nvPr/>
        </p:nvGrpSpPr>
        <p:grpSpPr>
          <a:xfrm>
            <a:off x="3306869" y="2831080"/>
            <a:ext cx="349629" cy="346261"/>
            <a:chOff x="3860250" y="1427025"/>
            <a:chExt cx="487900" cy="483200"/>
          </a:xfrm>
        </p:grpSpPr>
        <p:sp>
          <p:nvSpPr>
            <p:cNvPr id="986" name="Google Shape;986;p4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87" name="Google Shape;987;p4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88" name="Google Shape;988;p4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989" name="Google Shape;989;p48"/>
          <p:cNvSpPr/>
          <p:nvPr/>
        </p:nvSpPr>
        <p:spPr>
          <a:xfrm>
            <a:off x="4386247" y="1705046"/>
            <a:ext cx="349629" cy="346225"/>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990" name="Google Shape;990;p48"/>
          <p:cNvGrpSpPr/>
          <p:nvPr/>
        </p:nvGrpSpPr>
        <p:grpSpPr>
          <a:xfrm>
            <a:off x="4396396" y="3863612"/>
            <a:ext cx="329331" cy="325928"/>
            <a:chOff x="3282325" y="2035675"/>
            <a:chExt cx="459575" cy="454825"/>
          </a:xfrm>
        </p:grpSpPr>
        <p:sp>
          <p:nvSpPr>
            <p:cNvPr id="991" name="Google Shape;991;p4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92" name="Google Shape;992;p4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93" name="Google Shape;993;p4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994" name="Google Shape;994;p4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995" name="Google Shape;995;p48"/>
          <p:cNvSpPr/>
          <p:nvPr/>
        </p:nvSpPr>
        <p:spPr>
          <a:xfrm>
            <a:off x="5500695" y="2831098"/>
            <a:ext cx="284006" cy="346225"/>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996" name="Google Shape;996;p48"/>
          <p:cNvGrpSpPr/>
          <p:nvPr/>
        </p:nvGrpSpPr>
        <p:grpSpPr>
          <a:xfrm flipH="1">
            <a:off x="2168739" y="1436206"/>
            <a:ext cx="446222" cy="77476"/>
            <a:chOff x="6146875" y="1767300"/>
            <a:chExt cx="331025" cy="57475"/>
          </a:xfrm>
        </p:grpSpPr>
        <p:sp>
          <p:nvSpPr>
            <p:cNvPr id="997" name="Google Shape;997;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48"/>
          <p:cNvGrpSpPr/>
          <p:nvPr/>
        </p:nvGrpSpPr>
        <p:grpSpPr>
          <a:xfrm flipH="1">
            <a:off x="6535839" y="1436206"/>
            <a:ext cx="446222" cy="77476"/>
            <a:chOff x="6146875" y="1767300"/>
            <a:chExt cx="331025" cy="57475"/>
          </a:xfrm>
        </p:grpSpPr>
        <p:sp>
          <p:nvSpPr>
            <p:cNvPr id="1001" name="Google Shape;1001;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48"/>
          <p:cNvGrpSpPr/>
          <p:nvPr/>
        </p:nvGrpSpPr>
        <p:grpSpPr>
          <a:xfrm flipH="1">
            <a:off x="2168739" y="3139958"/>
            <a:ext cx="446222" cy="77476"/>
            <a:chOff x="6146875" y="1767300"/>
            <a:chExt cx="331025" cy="57475"/>
          </a:xfrm>
        </p:grpSpPr>
        <p:sp>
          <p:nvSpPr>
            <p:cNvPr id="1005" name="Google Shape;1005;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48"/>
          <p:cNvGrpSpPr/>
          <p:nvPr/>
        </p:nvGrpSpPr>
        <p:grpSpPr>
          <a:xfrm flipH="1">
            <a:off x="6535839" y="3139958"/>
            <a:ext cx="446222" cy="77476"/>
            <a:chOff x="6146875" y="1767300"/>
            <a:chExt cx="331025" cy="57475"/>
          </a:xfrm>
        </p:grpSpPr>
        <p:sp>
          <p:nvSpPr>
            <p:cNvPr id="1009" name="Google Shape;1009;p48"/>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8"/>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8"/>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15"/>
        <p:cNvGrpSpPr/>
        <p:nvPr/>
      </p:nvGrpSpPr>
      <p:grpSpPr>
        <a:xfrm>
          <a:off x="0" y="0"/>
          <a:ext cx="0" cy="0"/>
          <a:chOff x="0" y="0"/>
          <a:chExt cx="0" cy="0"/>
        </a:xfrm>
      </p:grpSpPr>
      <p:sp>
        <p:nvSpPr>
          <p:cNvPr id="1016" name="Google Shape;1016;p49"/>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a:t>
            </a:r>
            <a:endParaRPr/>
          </a:p>
        </p:txBody>
      </p:sp>
      <p:sp>
        <p:nvSpPr>
          <p:cNvPr id="1017" name="Google Shape;1017;p49"/>
          <p:cNvSpPr txBox="1"/>
          <p:nvPr/>
        </p:nvSpPr>
        <p:spPr>
          <a:xfrm>
            <a:off x="717526" y="1478177"/>
            <a:ext cx="1435500" cy="492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rgbClr val="053B5C"/>
                </a:solidFill>
                <a:latin typeface="Oswald"/>
                <a:ea typeface="Oswald"/>
                <a:cs typeface="Oswald"/>
                <a:sym typeface="Oswald"/>
              </a:rPr>
              <a:t>MARS</a:t>
            </a:r>
            <a:endParaRPr sz="1800">
              <a:solidFill>
                <a:srgbClr val="053B5C"/>
              </a:solidFill>
              <a:latin typeface="Oswald"/>
              <a:ea typeface="Oswald"/>
              <a:cs typeface="Oswald"/>
              <a:sym typeface="Oswald"/>
            </a:endParaRPr>
          </a:p>
        </p:txBody>
      </p:sp>
      <p:sp>
        <p:nvSpPr>
          <p:cNvPr id="1018" name="Google Shape;1018;p49"/>
          <p:cNvSpPr txBox="1"/>
          <p:nvPr/>
        </p:nvSpPr>
        <p:spPr>
          <a:xfrm>
            <a:off x="717526" y="1881477"/>
            <a:ext cx="1435500" cy="939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rgbClr val="053B5C"/>
                </a:solidFill>
                <a:latin typeface="Open Sans"/>
                <a:ea typeface="Open Sans"/>
                <a:cs typeface="Open Sans"/>
                <a:sym typeface="Open Sans"/>
              </a:rPr>
              <a:t>Despite being red, Mars is a cold place</a:t>
            </a:r>
            <a:endParaRPr>
              <a:solidFill>
                <a:srgbClr val="053B5C"/>
              </a:solidFill>
              <a:latin typeface="Open Sans"/>
              <a:ea typeface="Open Sans"/>
              <a:cs typeface="Open Sans"/>
              <a:sym typeface="Open Sans"/>
            </a:endParaRPr>
          </a:p>
        </p:txBody>
      </p:sp>
      <p:sp>
        <p:nvSpPr>
          <p:cNvPr id="1019" name="Google Shape;1019;p49"/>
          <p:cNvSpPr txBox="1"/>
          <p:nvPr/>
        </p:nvSpPr>
        <p:spPr>
          <a:xfrm>
            <a:off x="6990973" y="1478177"/>
            <a:ext cx="1435500" cy="49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74D8C2"/>
                </a:solidFill>
                <a:latin typeface="Oswald"/>
                <a:ea typeface="Oswald"/>
                <a:cs typeface="Oswald"/>
                <a:sym typeface="Oswald"/>
              </a:rPr>
              <a:t>MERCURY</a:t>
            </a:r>
            <a:endParaRPr sz="1800">
              <a:solidFill>
                <a:srgbClr val="74D8C2"/>
              </a:solidFill>
              <a:latin typeface="Oswald"/>
              <a:ea typeface="Oswald"/>
              <a:cs typeface="Oswald"/>
              <a:sym typeface="Oswald"/>
            </a:endParaRPr>
          </a:p>
        </p:txBody>
      </p:sp>
      <p:sp>
        <p:nvSpPr>
          <p:cNvPr id="1020" name="Google Shape;1020;p49"/>
          <p:cNvSpPr txBox="1"/>
          <p:nvPr/>
        </p:nvSpPr>
        <p:spPr>
          <a:xfrm>
            <a:off x="6990973" y="1881477"/>
            <a:ext cx="1435500" cy="93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rgbClr val="053B5C"/>
                </a:solidFill>
                <a:latin typeface="Open Sans"/>
                <a:ea typeface="Open Sans"/>
                <a:cs typeface="Open Sans"/>
                <a:sym typeface="Open Sans"/>
              </a:rPr>
              <a:t>Mercury is the closest planet to the Sun</a:t>
            </a:r>
            <a:endParaRPr>
              <a:solidFill>
                <a:srgbClr val="053B5C"/>
              </a:solidFill>
              <a:latin typeface="Open Sans"/>
              <a:ea typeface="Open Sans"/>
              <a:cs typeface="Open Sans"/>
              <a:sym typeface="Open Sans"/>
            </a:endParaRPr>
          </a:p>
        </p:txBody>
      </p:sp>
      <p:sp>
        <p:nvSpPr>
          <p:cNvPr id="1021" name="Google Shape;1021;p49"/>
          <p:cNvSpPr txBox="1"/>
          <p:nvPr/>
        </p:nvSpPr>
        <p:spPr>
          <a:xfrm>
            <a:off x="717526" y="3099477"/>
            <a:ext cx="1435500" cy="492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rgbClr val="FFD173"/>
                </a:solidFill>
                <a:latin typeface="Oswald"/>
                <a:ea typeface="Oswald"/>
                <a:cs typeface="Oswald"/>
                <a:sym typeface="Oswald"/>
              </a:rPr>
              <a:t>VENUS</a:t>
            </a:r>
            <a:endParaRPr sz="1800">
              <a:solidFill>
                <a:srgbClr val="FFD173"/>
              </a:solidFill>
              <a:latin typeface="Oswald"/>
              <a:ea typeface="Oswald"/>
              <a:cs typeface="Oswald"/>
              <a:sym typeface="Oswald"/>
            </a:endParaRPr>
          </a:p>
        </p:txBody>
      </p:sp>
      <p:sp>
        <p:nvSpPr>
          <p:cNvPr id="1022" name="Google Shape;1022;p49"/>
          <p:cNvSpPr txBox="1"/>
          <p:nvPr/>
        </p:nvSpPr>
        <p:spPr>
          <a:xfrm>
            <a:off x="717526" y="3502777"/>
            <a:ext cx="1435500" cy="939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rgbClr val="053B5C"/>
                </a:solidFill>
                <a:latin typeface="Open Sans"/>
                <a:ea typeface="Open Sans"/>
                <a:cs typeface="Open Sans"/>
                <a:sym typeface="Open Sans"/>
              </a:rPr>
              <a:t>This planet is terribly hot in Solar System</a:t>
            </a:r>
            <a:endParaRPr>
              <a:solidFill>
                <a:srgbClr val="053B5C"/>
              </a:solidFill>
              <a:latin typeface="Open Sans"/>
              <a:ea typeface="Open Sans"/>
              <a:cs typeface="Open Sans"/>
              <a:sym typeface="Open Sans"/>
            </a:endParaRPr>
          </a:p>
        </p:txBody>
      </p:sp>
      <p:sp>
        <p:nvSpPr>
          <p:cNvPr id="1023" name="Google Shape;1023;p49"/>
          <p:cNvSpPr txBox="1"/>
          <p:nvPr/>
        </p:nvSpPr>
        <p:spPr>
          <a:xfrm>
            <a:off x="6990973" y="3099477"/>
            <a:ext cx="1435500" cy="49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439D8A"/>
                </a:solidFill>
                <a:latin typeface="Oswald"/>
                <a:ea typeface="Oswald"/>
                <a:cs typeface="Oswald"/>
                <a:sym typeface="Oswald"/>
              </a:rPr>
              <a:t>NEPTUNE</a:t>
            </a:r>
            <a:endParaRPr sz="1800">
              <a:solidFill>
                <a:srgbClr val="439D8A"/>
              </a:solidFill>
              <a:latin typeface="Oswald"/>
              <a:ea typeface="Oswald"/>
              <a:cs typeface="Oswald"/>
              <a:sym typeface="Oswald"/>
            </a:endParaRPr>
          </a:p>
        </p:txBody>
      </p:sp>
      <p:sp>
        <p:nvSpPr>
          <p:cNvPr id="1024" name="Google Shape;1024;p49"/>
          <p:cNvSpPr txBox="1"/>
          <p:nvPr/>
        </p:nvSpPr>
        <p:spPr>
          <a:xfrm>
            <a:off x="6990973" y="3502777"/>
            <a:ext cx="1435500" cy="939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rgbClr val="053B5C"/>
                </a:solidFill>
                <a:latin typeface="Open Sans"/>
                <a:ea typeface="Open Sans"/>
                <a:cs typeface="Open Sans"/>
                <a:sym typeface="Open Sans"/>
              </a:rPr>
              <a:t>Neptune is the farthest planet from the Sun</a:t>
            </a:r>
            <a:endParaRPr>
              <a:solidFill>
                <a:srgbClr val="053B5C"/>
              </a:solidFill>
              <a:latin typeface="Open Sans"/>
              <a:ea typeface="Open Sans"/>
              <a:cs typeface="Open Sans"/>
              <a:sym typeface="Open Sans"/>
            </a:endParaRPr>
          </a:p>
        </p:txBody>
      </p:sp>
      <p:grpSp>
        <p:nvGrpSpPr>
          <p:cNvPr id="1025" name="Google Shape;1025;p49"/>
          <p:cNvGrpSpPr/>
          <p:nvPr/>
        </p:nvGrpSpPr>
        <p:grpSpPr>
          <a:xfrm flipH="1">
            <a:off x="1619739" y="1406708"/>
            <a:ext cx="446222" cy="77476"/>
            <a:chOff x="6146875" y="1767300"/>
            <a:chExt cx="331025" cy="57475"/>
          </a:xfrm>
        </p:grpSpPr>
        <p:sp>
          <p:nvSpPr>
            <p:cNvPr id="1026" name="Google Shape;1026;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49"/>
          <p:cNvGrpSpPr/>
          <p:nvPr/>
        </p:nvGrpSpPr>
        <p:grpSpPr>
          <a:xfrm flipH="1">
            <a:off x="1619739" y="3025108"/>
            <a:ext cx="446222" cy="77476"/>
            <a:chOff x="6146875" y="1767300"/>
            <a:chExt cx="331025" cy="57475"/>
          </a:xfrm>
        </p:grpSpPr>
        <p:sp>
          <p:nvSpPr>
            <p:cNvPr id="1030" name="Google Shape;1030;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49"/>
          <p:cNvGrpSpPr/>
          <p:nvPr/>
        </p:nvGrpSpPr>
        <p:grpSpPr>
          <a:xfrm flipH="1">
            <a:off x="7084289" y="1406708"/>
            <a:ext cx="446222" cy="77476"/>
            <a:chOff x="6146875" y="1767300"/>
            <a:chExt cx="331025" cy="57475"/>
          </a:xfrm>
        </p:grpSpPr>
        <p:sp>
          <p:nvSpPr>
            <p:cNvPr id="1034" name="Google Shape;1034;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49"/>
          <p:cNvGrpSpPr/>
          <p:nvPr/>
        </p:nvGrpSpPr>
        <p:grpSpPr>
          <a:xfrm flipH="1">
            <a:off x="7084289" y="3025108"/>
            <a:ext cx="446222" cy="77476"/>
            <a:chOff x="6146875" y="1767300"/>
            <a:chExt cx="331025" cy="57475"/>
          </a:xfrm>
        </p:grpSpPr>
        <p:sp>
          <p:nvSpPr>
            <p:cNvPr id="1038" name="Google Shape;1038;p4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49"/>
          <p:cNvGrpSpPr/>
          <p:nvPr/>
        </p:nvGrpSpPr>
        <p:grpSpPr>
          <a:xfrm>
            <a:off x="2242999" y="1494553"/>
            <a:ext cx="4658622" cy="2725917"/>
            <a:chOff x="1623877" y="1181221"/>
            <a:chExt cx="5896243" cy="3450091"/>
          </a:xfrm>
        </p:grpSpPr>
        <p:grpSp>
          <p:nvGrpSpPr>
            <p:cNvPr id="1042" name="Google Shape;1042;p49"/>
            <p:cNvGrpSpPr/>
            <p:nvPr/>
          </p:nvGrpSpPr>
          <p:grpSpPr>
            <a:xfrm>
              <a:off x="5191675" y="2629121"/>
              <a:ext cx="104003" cy="99604"/>
              <a:chOff x="4293400" y="2574725"/>
              <a:chExt cx="84425" cy="80100"/>
            </a:xfrm>
          </p:grpSpPr>
          <p:sp>
            <p:nvSpPr>
              <p:cNvPr id="1043" name="Google Shape;1043;p4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9FEAFF"/>
              </a:solidFill>
              <a:ln>
                <a:noFill/>
              </a:ln>
            </p:spPr>
          </p:sp>
          <p:sp>
            <p:nvSpPr>
              <p:cNvPr id="1044" name="Google Shape;1044;p4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9"/>
            <p:cNvGrpSpPr/>
            <p:nvPr/>
          </p:nvGrpSpPr>
          <p:grpSpPr>
            <a:xfrm>
              <a:off x="4830452" y="1246287"/>
              <a:ext cx="2361891" cy="1418678"/>
              <a:chOff x="4000175" y="1462675"/>
              <a:chExt cx="1917275" cy="1140875"/>
            </a:xfrm>
          </p:grpSpPr>
          <p:sp>
            <p:nvSpPr>
              <p:cNvPr id="1046" name="Google Shape;1046;p4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9FEAFF"/>
              </a:solidFill>
              <a:ln>
                <a:noFill/>
              </a:ln>
            </p:spPr>
          </p:sp>
          <p:grpSp>
            <p:nvGrpSpPr>
              <p:cNvPr id="1047" name="Google Shape;1047;p49"/>
              <p:cNvGrpSpPr/>
              <p:nvPr/>
            </p:nvGrpSpPr>
            <p:grpSpPr>
              <a:xfrm>
                <a:off x="4000175" y="1462675"/>
                <a:ext cx="1917275" cy="1140875"/>
                <a:chOff x="4000175" y="1462675"/>
                <a:chExt cx="1917275" cy="1140875"/>
              </a:xfrm>
            </p:grpSpPr>
            <p:sp>
              <p:nvSpPr>
                <p:cNvPr id="1048" name="Google Shape;1048;p4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9FEAFF"/>
                </a:solidFill>
                <a:ln>
                  <a:noFill/>
                </a:ln>
              </p:spPr>
            </p:sp>
            <p:sp>
              <p:nvSpPr>
                <p:cNvPr id="1049" name="Google Shape;1049;p4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4" name="Google Shape;1054;p49"/>
            <p:cNvGrpSpPr/>
            <p:nvPr/>
          </p:nvGrpSpPr>
          <p:grpSpPr>
            <a:xfrm>
              <a:off x="4781730" y="2645411"/>
              <a:ext cx="115860" cy="129479"/>
              <a:chOff x="3960625" y="2587825"/>
              <a:chExt cx="94050" cy="104125"/>
            </a:xfrm>
          </p:grpSpPr>
          <p:sp>
            <p:nvSpPr>
              <p:cNvPr id="1055" name="Google Shape;1055;p4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9FEAFF"/>
              </a:solidFill>
              <a:ln>
                <a:noFill/>
              </a:ln>
            </p:spPr>
          </p:sp>
          <p:sp>
            <p:nvSpPr>
              <p:cNvPr id="1056" name="Google Shape;1056;p4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49"/>
            <p:cNvGrpSpPr/>
            <p:nvPr/>
          </p:nvGrpSpPr>
          <p:grpSpPr>
            <a:xfrm>
              <a:off x="4541171" y="2537320"/>
              <a:ext cx="213858" cy="233685"/>
              <a:chOff x="3765350" y="2500900"/>
              <a:chExt cx="173600" cy="187925"/>
            </a:xfrm>
          </p:grpSpPr>
          <p:sp>
            <p:nvSpPr>
              <p:cNvPr id="1058" name="Google Shape;1058;p4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9FEAFF"/>
              </a:solidFill>
              <a:ln>
                <a:noFill/>
              </a:ln>
            </p:spPr>
          </p:sp>
          <p:sp>
            <p:nvSpPr>
              <p:cNvPr id="1059" name="Google Shape;1059;p4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49"/>
            <p:cNvGrpSpPr/>
            <p:nvPr/>
          </p:nvGrpSpPr>
          <p:grpSpPr>
            <a:xfrm>
              <a:off x="4522846" y="2513631"/>
              <a:ext cx="104865" cy="64413"/>
              <a:chOff x="3750475" y="2481850"/>
              <a:chExt cx="85125" cy="51800"/>
            </a:xfrm>
          </p:grpSpPr>
          <p:sp>
            <p:nvSpPr>
              <p:cNvPr id="1065" name="Google Shape;1065;p4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9FEAFF"/>
              </a:solidFill>
              <a:ln>
                <a:noFill/>
              </a:ln>
            </p:spPr>
          </p:sp>
        </p:grpSp>
        <p:grpSp>
          <p:nvGrpSpPr>
            <p:cNvPr id="1067" name="Google Shape;1067;p49"/>
            <p:cNvGrpSpPr/>
            <p:nvPr/>
          </p:nvGrpSpPr>
          <p:grpSpPr>
            <a:xfrm>
              <a:off x="4370953" y="2452202"/>
              <a:ext cx="212010" cy="210245"/>
              <a:chOff x="3627175" y="2432450"/>
              <a:chExt cx="172100" cy="169075"/>
            </a:xfrm>
          </p:grpSpPr>
          <p:sp>
            <p:nvSpPr>
              <p:cNvPr id="1068" name="Google Shape;1068;p4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053B5C"/>
              </a:solidFill>
              <a:ln>
                <a:noFill/>
              </a:ln>
            </p:spPr>
          </p:sp>
          <p:sp>
            <p:nvSpPr>
              <p:cNvPr id="1070" name="Google Shape;1070;p4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053B5C"/>
              </a:solidFill>
              <a:ln>
                <a:noFill/>
              </a:ln>
            </p:spPr>
          </p:sp>
        </p:grpSp>
        <p:grpSp>
          <p:nvGrpSpPr>
            <p:cNvPr id="1071" name="Google Shape;1071;p49"/>
            <p:cNvGrpSpPr/>
            <p:nvPr/>
          </p:nvGrpSpPr>
          <p:grpSpPr>
            <a:xfrm>
              <a:off x="4290092" y="2642458"/>
              <a:ext cx="75810" cy="123162"/>
              <a:chOff x="3561536" y="2585450"/>
              <a:chExt cx="61539" cy="99045"/>
            </a:xfrm>
          </p:grpSpPr>
          <p:sp>
            <p:nvSpPr>
              <p:cNvPr id="1072" name="Google Shape;1072;p4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1074" name="Google Shape;1074;p49"/>
            <p:cNvGrpSpPr/>
            <p:nvPr/>
          </p:nvGrpSpPr>
          <p:grpSpPr>
            <a:xfrm>
              <a:off x="4714838" y="1895176"/>
              <a:ext cx="192269" cy="326823"/>
              <a:chOff x="3906325" y="1984500"/>
              <a:chExt cx="156075" cy="262825"/>
            </a:xfrm>
          </p:grpSpPr>
          <p:sp>
            <p:nvSpPr>
              <p:cNvPr id="1075" name="Google Shape;1075;p4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AD199"/>
              </a:solidFill>
              <a:ln>
                <a:noFill/>
              </a:ln>
            </p:spPr>
          </p:sp>
          <p:sp>
            <p:nvSpPr>
              <p:cNvPr id="1076" name="Google Shape;1076;p4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9"/>
            <p:cNvGrpSpPr/>
            <p:nvPr/>
          </p:nvGrpSpPr>
          <p:grpSpPr>
            <a:xfrm>
              <a:off x="1623877" y="1463526"/>
              <a:ext cx="1726600" cy="1527329"/>
              <a:chOff x="1397225" y="1637375"/>
              <a:chExt cx="1401575" cy="1228250"/>
            </a:xfrm>
          </p:grpSpPr>
          <p:sp>
            <p:nvSpPr>
              <p:cNvPr id="1078" name="Google Shape;1078;p4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9FEAFF"/>
              </a:solidFill>
              <a:ln>
                <a:noFill/>
              </a:ln>
            </p:spPr>
          </p:sp>
          <p:grpSp>
            <p:nvGrpSpPr>
              <p:cNvPr id="1079" name="Google Shape;1079;p49"/>
              <p:cNvGrpSpPr/>
              <p:nvPr/>
            </p:nvGrpSpPr>
            <p:grpSpPr>
              <a:xfrm>
                <a:off x="1397225" y="1637375"/>
                <a:ext cx="1398775" cy="1228250"/>
                <a:chOff x="1397225" y="1637375"/>
                <a:chExt cx="1398775" cy="1228250"/>
              </a:xfrm>
            </p:grpSpPr>
            <p:sp>
              <p:nvSpPr>
                <p:cNvPr id="1080" name="Google Shape;1080;p4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 name="Google Shape;1082;p49"/>
            <p:cNvGrpSpPr/>
            <p:nvPr/>
          </p:nvGrpSpPr>
          <p:grpSpPr>
            <a:xfrm>
              <a:off x="3112598" y="3348020"/>
              <a:ext cx="731903" cy="766307"/>
              <a:chOff x="2605700" y="3152850"/>
              <a:chExt cx="594125" cy="616250"/>
            </a:xfrm>
          </p:grpSpPr>
          <p:sp>
            <p:nvSpPr>
              <p:cNvPr id="1083" name="Google Shape;1083;p4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053B5C"/>
              </a:solidFill>
              <a:ln>
                <a:noFill/>
              </a:ln>
            </p:spPr>
          </p:sp>
          <p:sp>
            <p:nvSpPr>
              <p:cNvPr id="1084" name="Google Shape;1084;p4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49"/>
            <p:cNvGrpSpPr/>
            <p:nvPr/>
          </p:nvGrpSpPr>
          <p:grpSpPr>
            <a:xfrm>
              <a:off x="3204590" y="3684946"/>
              <a:ext cx="225407" cy="946366"/>
              <a:chOff x="2680375" y="3423800"/>
              <a:chExt cx="182975" cy="761050"/>
            </a:xfrm>
          </p:grpSpPr>
          <p:sp>
            <p:nvSpPr>
              <p:cNvPr id="1086" name="Google Shape;1086;p4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9FEAFF"/>
              </a:solidFill>
              <a:ln>
                <a:noFill/>
              </a:ln>
            </p:spPr>
          </p:sp>
          <p:sp>
            <p:nvSpPr>
              <p:cNvPr id="1087" name="Google Shape;1087;p4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49"/>
            <p:cNvGrpSpPr/>
            <p:nvPr/>
          </p:nvGrpSpPr>
          <p:grpSpPr>
            <a:xfrm>
              <a:off x="4729220" y="3856673"/>
              <a:ext cx="291006" cy="257529"/>
              <a:chOff x="3918000" y="3561900"/>
              <a:chExt cx="236225" cy="207100"/>
            </a:xfrm>
          </p:grpSpPr>
          <p:sp>
            <p:nvSpPr>
              <p:cNvPr id="1089" name="Google Shape;1089;p4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9FEAFF"/>
              </a:solidFill>
              <a:ln>
                <a:noFill/>
              </a:ln>
            </p:spPr>
          </p:sp>
          <p:sp>
            <p:nvSpPr>
              <p:cNvPr id="1090" name="Google Shape;1090;p4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49"/>
            <p:cNvSpPr/>
            <p:nvPr/>
          </p:nvSpPr>
          <p:spPr>
            <a:xfrm>
              <a:off x="3273546" y="3120273"/>
              <a:ext cx="48352" cy="14984"/>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3189776" y="3093599"/>
              <a:ext cx="68340" cy="45543"/>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573821" y="1232608"/>
              <a:ext cx="749457" cy="96859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 name="Google Shape;1094;p49"/>
            <p:cNvGrpSpPr/>
            <p:nvPr/>
          </p:nvGrpSpPr>
          <p:grpSpPr>
            <a:xfrm>
              <a:off x="2271518" y="1181221"/>
              <a:ext cx="1543355" cy="1446035"/>
              <a:chOff x="1922950" y="1410350"/>
              <a:chExt cx="1252825" cy="1162875"/>
            </a:xfrm>
          </p:grpSpPr>
          <p:sp>
            <p:nvSpPr>
              <p:cNvPr id="1095" name="Google Shape;1095;p4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 name="Google Shape;1111;p49"/>
            <p:cNvSpPr/>
            <p:nvPr/>
          </p:nvSpPr>
          <p:spPr>
            <a:xfrm>
              <a:off x="3077643" y="3120925"/>
              <a:ext cx="39975" cy="1629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145305" y="3092947"/>
              <a:ext cx="50939" cy="36466"/>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2964862" y="3028533"/>
              <a:ext cx="189497" cy="6833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476532" y="4505096"/>
              <a:ext cx="48352" cy="28010"/>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2990640" y="3285472"/>
              <a:ext cx="98644" cy="45574"/>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2938469" y="3257524"/>
              <a:ext cx="59932" cy="56610"/>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2906871" y="3183349"/>
              <a:ext cx="83153" cy="83283"/>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2879800" y="3166437"/>
              <a:ext cx="112811" cy="57263"/>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9"/>
            <p:cNvSpPr/>
            <p:nvPr/>
          </p:nvSpPr>
          <p:spPr>
            <a:xfrm>
              <a:off x="2864339" y="3197680"/>
              <a:ext cx="44502" cy="26020"/>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9"/>
            <p:cNvSpPr/>
            <p:nvPr/>
          </p:nvSpPr>
          <p:spPr>
            <a:xfrm>
              <a:off x="2884327" y="3124158"/>
              <a:ext cx="20634" cy="45574"/>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a:off x="2828275" y="3134573"/>
              <a:ext cx="73483" cy="78092"/>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2428093" y="2816485"/>
              <a:ext cx="507820" cy="379920"/>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a:off x="3495842" y="3358993"/>
              <a:ext cx="50292" cy="72869"/>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a:off x="3433354" y="3351812"/>
              <a:ext cx="71543" cy="7874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3372775" y="3306953"/>
              <a:ext cx="89590" cy="135977"/>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3163352" y="3238001"/>
              <a:ext cx="236525" cy="21469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a:off x="3058302" y="3233431"/>
              <a:ext cx="213981" cy="307704"/>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9"/>
            <p:cNvSpPr/>
            <p:nvPr/>
          </p:nvSpPr>
          <p:spPr>
            <a:xfrm>
              <a:off x="3021591" y="3437676"/>
              <a:ext cx="105697" cy="117138"/>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3015770" y="3464349"/>
              <a:ext cx="229441" cy="341527"/>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3229074" y="3641921"/>
              <a:ext cx="221711" cy="24981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9"/>
            <p:cNvSpPr/>
            <p:nvPr/>
          </p:nvSpPr>
          <p:spPr>
            <a:xfrm>
              <a:off x="3363105" y="3818871"/>
              <a:ext cx="152109" cy="161997"/>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9"/>
            <p:cNvSpPr/>
            <p:nvPr/>
          </p:nvSpPr>
          <p:spPr>
            <a:xfrm>
              <a:off x="3455898" y="4028960"/>
              <a:ext cx="90237" cy="103459"/>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 name="Google Shape;1133;p49"/>
            <p:cNvGrpSpPr/>
            <p:nvPr/>
          </p:nvGrpSpPr>
          <p:grpSpPr>
            <a:xfrm>
              <a:off x="3243241" y="3869606"/>
              <a:ext cx="284230" cy="744141"/>
              <a:chOff x="2711750" y="3572300"/>
              <a:chExt cx="230725" cy="598425"/>
            </a:xfrm>
          </p:grpSpPr>
          <p:sp>
            <p:nvSpPr>
              <p:cNvPr id="1134" name="Google Shape;1134;p4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 name="Google Shape;1136;p49"/>
            <p:cNvSpPr/>
            <p:nvPr/>
          </p:nvSpPr>
          <p:spPr>
            <a:xfrm>
              <a:off x="6559947" y="2968037"/>
              <a:ext cx="32245" cy="76164"/>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49"/>
            <p:cNvGrpSpPr/>
            <p:nvPr/>
          </p:nvGrpSpPr>
          <p:grpSpPr>
            <a:xfrm>
              <a:off x="4561035" y="1447920"/>
              <a:ext cx="188850" cy="206887"/>
              <a:chOff x="3781475" y="1624825"/>
              <a:chExt cx="153300" cy="166375"/>
            </a:xfrm>
          </p:grpSpPr>
          <p:sp>
            <p:nvSpPr>
              <p:cNvPr id="1138" name="Google Shape;1138;p4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 name="Google Shape;1142;p49"/>
            <p:cNvSpPr/>
            <p:nvPr/>
          </p:nvSpPr>
          <p:spPr>
            <a:xfrm>
              <a:off x="6692068" y="2457425"/>
              <a:ext cx="215890" cy="381879"/>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9"/>
            <p:cNvSpPr/>
            <p:nvPr/>
          </p:nvSpPr>
          <p:spPr>
            <a:xfrm>
              <a:off x="6604418" y="2657131"/>
              <a:ext cx="74130" cy="104112"/>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9"/>
            <p:cNvSpPr/>
            <p:nvPr/>
          </p:nvSpPr>
          <p:spPr>
            <a:xfrm>
              <a:off x="6568324" y="2537444"/>
              <a:ext cx="84447" cy="146391"/>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9"/>
            <p:cNvSpPr/>
            <p:nvPr/>
          </p:nvSpPr>
          <p:spPr>
            <a:xfrm>
              <a:off x="5883972" y="2347499"/>
              <a:ext cx="547764" cy="260886"/>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9"/>
            <p:cNvSpPr/>
            <p:nvPr/>
          </p:nvSpPr>
          <p:spPr>
            <a:xfrm>
              <a:off x="6961423" y="3515737"/>
              <a:ext cx="174006" cy="150308"/>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9"/>
            <p:cNvSpPr/>
            <p:nvPr/>
          </p:nvSpPr>
          <p:spPr>
            <a:xfrm>
              <a:off x="6571557" y="3109858"/>
              <a:ext cx="141792" cy="24981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9"/>
            <p:cNvSpPr/>
            <p:nvPr/>
          </p:nvSpPr>
          <p:spPr>
            <a:xfrm>
              <a:off x="6644363" y="3625009"/>
              <a:ext cx="68986" cy="36466"/>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 name="Google Shape;1149;p49"/>
            <p:cNvGrpSpPr/>
            <p:nvPr/>
          </p:nvGrpSpPr>
          <p:grpSpPr>
            <a:xfrm>
              <a:off x="6146244" y="3358993"/>
              <a:ext cx="819060" cy="277114"/>
              <a:chOff x="5068275" y="3161675"/>
              <a:chExt cx="664875" cy="222850"/>
            </a:xfrm>
          </p:grpSpPr>
          <p:sp>
            <p:nvSpPr>
              <p:cNvPr id="1150" name="Google Shape;1150;p4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 name="Google Shape;1154;p49"/>
            <p:cNvSpPr/>
            <p:nvPr/>
          </p:nvSpPr>
          <p:spPr>
            <a:xfrm>
              <a:off x="6233894" y="3339471"/>
              <a:ext cx="77363" cy="102154"/>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9"/>
            <p:cNvSpPr/>
            <p:nvPr/>
          </p:nvSpPr>
          <p:spPr>
            <a:xfrm>
              <a:off x="6405928" y="3335553"/>
              <a:ext cx="168863" cy="115179"/>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9"/>
            <p:cNvSpPr/>
            <p:nvPr/>
          </p:nvSpPr>
          <p:spPr>
            <a:xfrm>
              <a:off x="6248061" y="3018150"/>
              <a:ext cx="146966" cy="28687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9"/>
            <p:cNvSpPr/>
            <p:nvPr/>
          </p:nvSpPr>
          <p:spPr>
            <a:xfrm>
              <a:off x="6267401" y="3189225"/>
              <a:ext cx="93470" cy="81325"/>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9"/>
            <p:cNvSpPr/>
            <p:nvPr/>
          </p:nvSpPr>
          <p:spPr>
            <a:xfrm>
              <a:off x="6214553" y="3037642"/>
              <a:ext cx="144379" cy="168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9"/>
            <p:cNvSpPr/>
            <p:nvPr/>
          </p:nvSpPr>
          <p:spPr>
            <a:xfrm>
              <a:off x="6172021" y="3076688"/>
              <a:ext cx="150169" cy="282337"/>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9"/>
            <p:cNvSpPr/>
            <p:nvPr/>
          </p:nvSpPr>
          <p:spPr>
            <a:xfrm>
              <a:off x="6074085" y="2922525"/>
              <a:ext cx="157899" cy="358439"/>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9"/>
            <p:cNvSpPr/>
            <p:nvPr/>
          </p:nvSpPr>
          <p:spPr>
            <a:xfrm>
              <a:off x="5990316" y="2955042"/>
              <a:ext cx="91530" cy="119065"/>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9"/>
            <p:cNvSpPr/>
            <p:nvPr/>
          </p:nvSpPr>
          <p:spPr>
            <a:xfrm>
              <a:off x="4568118" y="2279853"/>
              <a:ext cx="68340" cy="84589"/>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9"/>
            <p:cNvSpPr/>
            <p:nvPr/>
          </p:nvSpPr>
          <p:spPr>
            <a:xfrm>
              <a:off x="4514007" y="1862255"/>
              <a:ext cx="357651" cy="419588"/>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9"/>
            <p:cNvSpPr/>
            <p:nvPr/>
          </p:nvSpPr>
          <p:spPr>
            <a:xfrm>
              <a:off x="4612590" y="1941621"/>
              <a:ext cx="177240" cy="403982"/>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9"/>
            <p:cNvSpPr/>
            <p:nvPr/>
          </p:nvSpPr>
          <p:spPr>
            <a:xfrm>
              <a:off x="4800763" y="2226538"/>
              <a:ext cx="70896" cy="65066"/>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9"/>
            <p:cNvSpPr/>
            <p:nvPr/>
          </p:nvSpPr>
          <p:spPr>
            <a:xfrm>
              <a:off x="4767902" y="2273356"/>
              <a:ext cx="112780" cy="61833"/>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9"/>
            <p:cNvSpPr/>
            <p:nvPr/>
          </p:nvSpPr>
          <p:spPr>
            <a:xfrm>
              <a:off x="4771752" y="2315635"/>
              <a:ext cx="87680" cy="65066"/>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4813636" y="2320205"/>
              <a:ext cx="148906" cy="116454"/>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4711173" y="2509465"/>
              <a:ext cx="102494" cy="67025"/>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9"/>
            <p:cNvSpPr/>
            <p:nvPr/>
          </p:nvSpPr>
          <p:spPr>
            <a:xfrm>
              <a:off x="4719550" y="2489973"/>
              <a:ext cx="88327" cy="39046"/>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9"/>
            <p:cNvSpPr/>
            <p:nvPr/>
          </p:nvSpPr>
          <p:spPr>
            <a:xfrm>
              <a:off x="4765962" y="2642831"/>
              <a:ext cx="33538" cy="65066"/>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9"/>
            <p:cNvSpPr/>
            <p:nvPr/>
          </p:nvSpPr>
          <p:spPr>
            <a:xfrm>
              <a:off x="4749855" y="2618769"/>
              <a:ext cx="32245" cy="41004"/>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9"/>
            <p:cNvSpPr/>
            <p:nvPr/>
          </p:nvSpPr>
          <p:spPr>
            <a:xfrm>
              <a:off x="4701533" y="2584293"/>
              <a:ext cx="67046" cy="59222"/>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9"/>
            <p:cNvSpPr/>
            <p:nvPr/>
          </p:nvSpPr>
          <p:spPr>
            <a:xfrm>
              <a:off x="4664792" y="2549817"/>
              <a:ext cx="52233" cy="33201"/>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9"/>
            <p:cNvSpPr/>
            <p:nvPr/>
          </p:nvSpPr>
          <p:spPr>
            <a:xfrm>
              <a:off x="4597776" y="2499704"/>
              <a:ext cx="123098" cy="59875"/>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9"/>
            <p:cNvSpPr/>
            <p:nvPr/>
          </p:nvSpPr>
          <p:spPr>
            <a:xfrm>
              <a:off x="4667379" y="2356608"/>
              <a:ext cx="163042" cy="138588"/>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9"/>
            <p:cNvSpPr/>
            <p:nvPr/>
          </p:nvSpPr>
          <p:spPr>
            <a:xfrm>
              <a:off x="4635134" y="2452233"/>
              <a:ext cx="130212" cy="57263"/>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9"/>
            <p:cNvSpPr/>
            <p:nvPr/>
          </p:nvSpPr>
          <p:spPr>
            <a:xfrm>
              <a:off x="4533964" y="2357261"/>
              <a:ext cx="148259" cy="17890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9"/>
            <p:cNvSpPr/>
            <p:nvPr/>
          </p:nvSpPr>
          <p:spPr>
            <a:xfrm>
              <a:off x="4494666" y="2396307"/>
              <a:ext cx="63812" cy="58569"/>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9"/>
            <p:cNvSpPr/>
            <p:nvPr/>
          </p:nvSpPr>
          <p:spPr>
            <a:xfrm>
              <a:off x="4488877" y="2444430"/>
              <a:ext cx="50292" cy="4361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9"/>
            <p:cNvSpPr/>
            <p:nvPr/>
          </p:nvSpPr>
          <p:spPr>
            <a:xfrm>
              <a:off x="4532701" y="2473715"/>
              <a:ext cx="12257" cy="17564"/>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9"/>
            <p:cNvSpPr/>
            <p:nvPr/>
          </p:nvSpPr>
          <p:spPr>
            <a:xfrm>
              <a:off x="4278807" y="2345572"/>
              <a:ext cx="71543" cy="95625"/>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 name="Google Shape;1183;p49"/>
            <p:cNvGrpSpPr/>
            <p:nvPr/>
          </p:nvGrpSpPr>
          <p:grpSpPr>
            <a:xfrm>
              <a:off x="4320691" y="2264247"/>
              <a:ext cx="154018" cy="217954"/>
              <a:chOff x="3586375" y="2281300"/>
              <a:chExt cx="125025" cy="175275"/>
            </a:xfrm>
          </p:grpSpPr>
          <p:sp>
            <p:nvSpPr>
              <p:cNvPr id="1184" name="Google Shape;1184;p4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 name="Google Shape;1186;p49"/>
            <p:cNvSpPr/>
            <p:nvPr/>
          </p:nvSpPr>
          <p:spPr>
            <a:xfrm>
              <a:off x="5200915" y="3679008"/>
              <a:ext cx="135355" cy="255664"/>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 name="Google Shape;1187;p49"/>
            <p:cNvGrpSpPr/>
            <p:nvPr/>
          </p:nvGrpSpPr>
          <p:grpSpPr>
            <a:xfrm>
              <a:off x="6430443" y="3670552"/>
              <a:ext cx="710129" cy="766276"/>
              <a:chOff x="5298975" y="3412225"/>
              <a:chExt cx="576450" cy="616225"/>
            </a:xfrm>
          </p:grpSpPr>
          <p:sp>
            <p:nvSpPr>
              <p:cNvPr id="1188" name="Google Shape;1188;p4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49"/>
            <p:cNvGrpSpPr/>
            <p:nvPr/>
          </p:nvGrpSpPr>
          <p:grpSpPr>
            <a:xfrm>
              <a:off x="7235274" y="4217599"/>
              <a:ext cx="284846" cy="357133"/>
              <a:chOff x="5952300" y="3852150"/>
              <a:chExt cx="231225" cy="287200"/>
            </a:xfrm>
          </p:grpSpPr>
          <p:sp>
            <p:nvSpPr>
              <p:cNvPr id="1191" name="Google Shape;1191;p4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 name="Google Shape;1193;p49"/>
            <p:cNvSpPr/>
            <p:nvPr/>
          </p:nvSpPr>
          <p:spPr>
            <a:xfrm>
              <a:off x="4090634" y="2024873"/>
              <a:ext cx="156605" cy="96309"/>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9"/>
            <p:cNvSpPr/>
            <p:nvPr/>
          </p:nvSpPr>
          <p:spPr>
            <a:xfrm>
              <a:off x="5590134" y="2256444"/>
              <a:ext cx="1091001" cy="822233"/>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9"/>
            <p:cNvSpPr/>
            <p:nvPr/>
          </p:nvSpPr>
          <p:spPr>
            <a:xfrm>
              <a:off x="6248061" y="3037642"/>
              <a:ext cx="1971" cy="2642"/>
            </a:xfrm>
            <a:custGeom>
              <a:avLst/>
              <a:gdLst/>
              <a:ahLst/>
              <a:cxnLst/>
              <a:rect l="l" t="t" r="r" b="b"/>
              <a:pathLst>
                <a:path w="64" h="85" extrusionOk="0">
                  <a:moveTo>
                    <a:pt x="63" y="85"/>
                  </a:moveTo>
                  <a:lnTo>
                    <a:pt x="1" y="1"/>
                  </a:lnTo>
                  <a:lnTo>
                    <a:pt x="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9"/>
            <p:cNvSpPr/>
            <p:nvPr/>
          </p:nvSpPr>
          <p:spPr>
            <a:xfrm>
              <a:off x="6227457" y="3056512"/>
              <a:ext cx="3234" cy="3295"/>
            </a:xfrm>
            <a:custGeom>
              <a:avLst/>
              <a:gdLst/>
              <a:ahLst/>
              <a:cxnLst/>
              <a:rect l="l" t="t" r="r" b="b"/>
              <a:pathLst>
                <a:path w="105" h="106" extrusionOk="0">
                  <a:moveTo>
                    <a:pt x="0" y="105"/>
                  </a:moveTo>
                  <a:lnTo>
                    <a:pt x="105" y="1"/>
                  </a:lnTo>
                  <a:lnTo>
                    <a:pt x="10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5579816" y="2735845"/>
              <a:ext cx="6498" cy="1990"/>
            </a:xfrm>
            <a:custGeom>
              <a:avLst/>
              <a:gdLst/>
              <a:ahLst/>
              <a:cxnLst/>
              <a:rect l="l" t="t" r="r" b="b"/>
              <a:pathLst>
                <a:path w="211" h="64" extrusionOk="0">
                  <a:moveTo>
                    <a:pt x="210" y="0"/>
                  </a:moveTo>
                  <a:lnTo>
                    <a:pt x="1" y="63"/>
                  </a:lnTo>
                  <a:lnTo>
                    <a:pt x="22" y="63"/>
                  </a:lnTo>
                  <a:lnTo>
                    <a:pt x="21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5202855" y="2300029"/>
              <a:ext cx="674712" cy="3577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5376214" y="2562159"/>
              <a:ext cx="285493" cy="179561"/>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5325306" y="2624613"/>
              <a:ext cx="255188" cy="161997"/>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 name="Google Shape;1201;p49"/>
            <p:cNvGrpSpPr/>
            <p:nvPr/>
          </p:nvGrpSpPr>
          <p:grpSpPr>
            <a:xfrm>
              <a:off x="5867865" y="3282238"/>
              <a:ext cx="38712" cy="74175"/>
              <a:chOff x="4842300" y="3099950"/>
              <a:chExt cx="31425" cy="59650"/>
            </a:xfrm>
          </p:grpSpPr>
          <p:sp>
            <p:nvSpPr>
              <p:cNvPr id="1202" name="Google Shape;1202;p4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 name="Google Shape;1206;p49"/>
            <p:cNvSpPr/>
            <p:nvPr/>
          </p:nvSpPr>
          <p:spPr>
            <a:xfrm>
              <a:off x="5647478" y="2823636"/>
              <a:ext cx="499443" cy="492457"/>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5843381" y="2882204"/>
              <a:ext cx="146966" cy="79366"/>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5505071" y="2748839"/>
              <a:ext cx="246842" cy="274534"/>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5487023" y="2711130"/>
              <a:ext cx="235878" cy="19840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4803319" y="2413218"/>
              <a:ext cx="292607" cy="18410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4875508" y="2504274"/>
              <a:ext cx="61256" cy="68983"/>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4777572" y="2515994"/>
              <a:ext cx="157252" cy="10150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4816870" y="2605090"/>
              <a:ext cx="103141" cy="65719"/>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 name="Google Shape;1214;p49"/>
            <p:cNvGrpSpPr/>
            <p:nvPr/>
          </p:nvGrpSpPr>
          <p:grpSpPr>
            <a:xfrm>
              <a:off x="4666085" y="2561506"/>
              <a:ext cx="96673" cy="75480"/>
              <a:chOff x="3866750" y="2520350"/>
              <a:chExt cx="78475" cy="60700"/>
            </a:xfrm>
          </p:grpSpPr>
          <p:sp>
            <p:nvSpPr>
              <p:cNvPr id="1215" name="Google Shape;1215;p4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 name="Google Shape;1219;p49"/>
            <p:cNvSpPr/>
            <p:nvPr/>
          </p:nvSpPr>
          <p:spPr>
            <a:xfrm>
              <a:off x="4583579" y="2633069"/>
              <a:ext cx="18078" cy="36466"/>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4297470" y="2616810"/>
              <a:ext cx="197874" cy="167189"/>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5197712" y="2696146"/>
              <a:ext cx="30951" cy="24777"/>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5189982" y="2699410"/>
              <a:ext cx="363472" cy="295331"/>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5171934" y="2663628"/>
              <a:ext cx="63812" cy="54683"/>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4885179" y="2650634"/>
              <a:ext cx="320941" cy="133365"/>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4881298" y="2651287"/>
              <a:ext cx="48999" cy="4361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5115205" y="2752103"/>
              <a:ext cx="172096" cy="167189"/>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5255703" y="2898463"/>
              <a:ext cx="30951" cy="31896"/>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4997928" y="2790465"/>
              <a:ext cx="40006" cy="22818"/>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5057214" y="2756642"/>
              <a:ext cx="110871" cy="99573"/>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5034670" y="2836661"/>
              <a:ext cx="27102" cy="79397"/>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5058507" y="2836661"/>
              <a:ext cx="7114" cy="1629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5050777" y="2854226"/>
              <a:ext cx="9701" cy="22787"/>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5050777" y="2811947"/>
              <a:ext cx="23221" cy="29284"/>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5052070" y="2834703"/>
              <a:ext cx="71543" cy="89159"/>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5050777" y="2858112"/>
              <a:ext cx="368615" cy="313580"/>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5334945" y="2974565"/>
              <a:ext cx="13582" cy="29937"/>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5349143" y="2976524"/>
              <a:ext cx="85093" cy="67677"/>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5365250" y="2991477"/>
              <a:ext cx="133415" cy="165883"/>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5425829" y="2968037"/>
              <a:ext cx="7114" cy="1632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5200268" y="3107900"/>
              <a:ext cx="189497" cy="124257"/>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4874215" y="2871137"/>
              <a:ext cx="222358" cy="18867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4834917" y="3057818"/>
              <a:ext cx="293870" cy="340222"/>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5035317" y="3189846"/>
              <a:ext cx="270679" cy="20754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5093308" y="3131961"/>
              <a:ext cx="119248" cy="106723"/>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5189982" y="3231504"/>
              <a:ext cx="27071" cy="32549"/>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5178371" y="3244498"/>
              <a:ext cx="182383" cy="243944"/>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5046280" y="3361574"/>
              <a:ext cx="149522" cy="182826"/>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5008892" y="3479955"/>
              <a:ext cx="13551" cy="31"/>
            </a:xfrm>
            <a:custGeom>
              <a:avLst/>
              <a:gdLst/>
              <a:ahLst/>
              <a:cxnLst/>
              <a:rect l="l" t="t" r="r" b="b"/>
              <a:pathLst>
                <a:path w="440" h="1" extrusionOk="0">
                  <a:moveTo>
                    <a:pt x="1" y="1"/>
                  </a:moveTo>
                  <a:lnTo>
                    <a:pt x="210" y="1"/>
                  </a:lnTo>
                  <a:lnTo>
                    <a:pt x="440" y="1"/>
                  </a:lnTo>
                  <a:lnTo>
                    <a:pt x="2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4972151" y="3384361"/>
              <a:ext cx="103141" cy="102806"/>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4704736" y="3259451"/>
              <a:ext cx="232028" cy="15811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4610003" y="2844464"/>
              <a:ext cx="275206" cy="258275"/>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4575202" y="2759906"/>
              <a:ext cx="70280" cy="138588"/>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4298764" y="2764445"/>
              <a:ext cx="357035" cy="348677"/>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4227898" y="2787885"/>
              <a:ext cx="206220" cy="164577"/>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4153769" y="2951778"/>
              <a:ext cx="146319" cy="118412"/>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4153153" y="2957001"/>
              <a:ext cx="210101" cy="233529"/>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4236922" y="3001239"/>
              <a:ext cx="289989" cy="27127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4359342" y="3184002"/>
              <a:ext cx="134062" cy="9826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4143483" y="3155370"/>
              <a:ext cx="114721" cy="8462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4156356" y="3228239"/>
              <a:ext cx="54820" cy="33201"/>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 name="Google Shape;1261;p49"/>
            <p:cNvGrpSpPr/>
            <p:nvPr/>
          </p:nvGrpSpPr>
          <p:grpSpPr>
            <a:xfrm>
              <a:off x="4153153" y="3205483"/>
              <a:ext cx="163689" cy="123604"/>
              <a:chOff x="3450375" y="3038225"/>
              <a:chExt cx="132875" cy="99400"/>
            </a:xfrm>
          </p:grpSpPr>
          <p:sp>
            <p:nvSpPr>
              <p:cNvPr id="1262" name="Google Shape;1262;p4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4" name="Google Shape;1264;p49"/>
            <p:cNvSpPr/>
            <p:nvPr/>
          </p:nvSpPr>
          <p:spPr>
            <a:xfrm>
              <a:off x="4218228" y="3277016"/>
              <a:ext cx="49646" cy="59875"/>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9"/>
            <p:cNvSpPr/>
            <p:nvPr/>
          </p:nvSpPr>
          <p:spPr>
            <a:xfrm>
              <a:off x="4250442" y="3304342"/>
              <a:ext cx="72189" cy="78092"/>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9"/>
            <p:cNvSpPr/>
            <p:nvPr/>
          </p:nvSpPr>
          <p:spPr>
            <a:xfrm>
              <a:off x="4300704" y="3265980"/>
              <a:ext cx="110224" cy="117107"/>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4395437" y="3256218"/>
              <a:ext cx="75423" cy="119065"/>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4448285" y="3256218"/>
              <a:ext cx="36095" cy="96931"/>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9"/>
            <p:cNvSpPr/>
            <p:nvPr/>
          </p:nvSpPr>
          <p:spPr>
            <a:xfrm>
              <a:off x="4467595" y="3231504"/>
              <a:ext cx="55466" cy="117107"/>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9"/>
            <p:cNvSpPr/>
            <p:nvPr/>
          </p:nvSpPr>
          <p:spPr>
            <a:xfrm>
              <a:off x="4684779" y="3029839"/>
              <a:ext cx="185586" cy="297943"/>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4662205" y="3222395"/>
              <a:ext cx="5821" cy="326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4455369" y="3033756"/>
              <a:ext cx="271326" cy="21273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4501103" y="3209369"/>
              <a:ext cx="203664" cy="176297"/>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4600363" y="3224975"/>
              <a:ext cx="135324" cy="204929"/>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4600979" y="3421417"/>
              <a:ext cx="101847" cy="11126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4610650" y="3423376"/>
              <a:ext cx="36125" cy="2344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4643511" y="3392817"/>
              <a:ext cx="136649" cy="161344"/>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9"/>
            <p:cNvSpPr/>
            <p:nvPr/>
          </p:nvSpPr>
          <p:spPr>
            <a:xfrm>
              <a:off x="4658355" y="3541104"/>
              <a:ext cx="19341" cy="26704"/>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9"/>
            <p:cNvSpPr/>
            <p:nvPr/>
          </p:nvSpPr>
          <p:spPr>
            <a:xfrm>
              <a:off x="4967654" y="3478680"/>
              <a:ext cx="199137" cy="204898"/>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9"/>
            <p:cNvSpPr/>
            <p:nvPr/>
          </p:nvSpPr>
          <p:spPr>
            <a:xfrm>
              <a:off x="4961865" y="3482566"/>
              <a:ext cx="36095" cy="29968"/>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9"/>
            <p:cNvSpPr/>
            <p:nvPr/>
          </p:nvSpPr>
          <p:spPr>
            <a:xfrm>
              <a:off x="4961865" y="3500131"/>
              <a:ext cx="35448" cy="4361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9"/>
            <p:cNvSpPr/>
            <p:nvPr/>
          </p:nvSpPr>
          <p:spPr>
            <a:xfrm>
              <a:off x="4660911" y="3365491"/>
              <a:ext cx="339635" cy="339569"/>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9"/>
            <p:cNvSpPr/>
            <p:nvPr/>
          </p:nvSpPr>
          <p:spPr>
            <a:xfrm>
              <a:off x="5026293" y="3631538"/>
              <a:ext cx="56729" cy="144433"/>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4831683" y="3610056"/>
              <a:ext cx="210101" cy="180867"/>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9"/>
            <p:cNvSpPr/>
            <p:nvPr/>
          </p:nvSpPr>
          <p:spPr>
            <a:xfrm>
              <a:off x="4648685" y="3568430"/>
              <a:ext cx="222974" cy="2224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4887735" y="3745349"/>
              <a:ext cx="139235" cy="128174"/>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4791739" y="3785048"/>
              <a:ext cx="166922" cy="168494"/>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9"/>
            <p:cNvSpPr/>
            <p:nvPr/>
          </p:nvSpPr>
          <p:spPr>
            <a:xfrm>
              <a:off x="4649331" y="3769411"/>
              <a:ext cx="238434" cy="226410"/>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9"/>
            <p:cNvSpPr/>
            <p:nvPr/>
          </p:nvSpPr>
          <p:spPr>
            <a:xfrm>
              <a:off x="4981821" y="3652335"/>
              <a:ext cx="185617" cy="30186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4978618" y="3932029"/>
              <a:ext cx="25808" cy="29316"/>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9"/>
            <p:cNvSpPr/>
            <p:nvPr/>
          </p:nvSpPr>
          <p:spPr>
            <a:xfrm>
              <a:off x="4909663" y="3989914"/>
              <a:ext cx="41269" cy="39077"/>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9"/>
            <p:cNvSpPr/>
            <p:nvPr/>
          </p:nvSpPr>
          <p:spPr>
            <a:xfrm>
              <a:off x="5689363" y="2735192"/>
              <a:ext cx="129565" cy="10799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5689363" y="2735192"/>
              <a:ext cx="129565" cy="10799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5141630" y="2644136"/>
              <a:ext cx="87034" cy="24746"/>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9"/>
            <p:cNvSpPr/>
            <p:nvPr/>
          </p:nvSpPr>
          <p:spPr>
            <a:xfrm>
              <a:off x="5198359" y="2664281"/>
              <a:ext cx="3234" cy="3295"/>
            </a:xfrm>
            <a:custGeom>
              <a:avLst/>
              <a:gdLst/>
              <a:ahLst/>
              <a:cxnLst/>
              <a:rect l="l" t="t" r="r" b="b"/>
              <a:pathLst>
                <a:path w="105" h="106" fill="none" extrusionOk="0">
                  <a:moveTo>
                    <a:pt x="105" y="105"/>
                  </a:moveTo>
                  <a:lnTo>
                    <a:pt x="0" y="1"/>
                  </a:lnTo>
                </a:path>
              </a:pathLst>
            </a:custGeom>
            <a:solidFill>
              <a:srgbClr val="9FEAFF"/>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9"/>
            <p:cNvSpPr/>
            <p:nvPr/>
          </p:nvSpPr>
          <p:spPr>
            <a:xfrm>
              <a:off x="5999340" y="2923178"/>
              <a:ext cx="54789" cy="32549"/>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4789799" y="2648022"/>
              <a:ext cx="43209" cy="37118"/>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9"/>
            <p:cNvSpPr/>
            <p:nvPr/>
          </p:nvSpPr>
          <p:spPr>
            <a:xfrm>
              <a:off x="4754351" y="2564770"/>
              <a:ext cx="72220" cy="95656"/>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sp>
        <p:nvSpPr>
          <p:cNvPr id="1303" name="Google Shape;1303;p50"/>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cxnSp>
        <p:nvCxnSpPr>
          <p:cNvPr id="1304" name="Google Shape;1304;p50"/>
          <p:cNvCxnSpPr>
            <a:stCxn id="1305" idx="2"/>
            <a:endCxn id="1306" idx="6"/>
          </p:cNvCxnSpPr>
          <p:nvPr/>
        </p:nvCxnSpPr>
        <p:spPr>
          <a:xfrm>
            <a:off x="5322060" y="1827077"/>
            <a:ext cx="2614500" cy="0"/>
          </a:xfrm>
          <a:prstGeom prst="straightConnector1">
            <a:avLst/>
          </a:prstGeom>
          <a:noFill/>
          <a:ln w="19050" cap="flat" cmpd="sng">
            <a:solidFill>
              <a:srgbClr val="053B5C"/>
            </a:solidFill>
            <a:prstDash val="dot"/>
            <a:round/>
            <a:headEnd type="none" w="med" len="med"/>
            <a:tailEnd type="none" w="med" len="med"/>
          </a:ln>
        </p:spPr>
      </p:cxnSp>
      <p:sp>
        <p:nvSpPr>
          <p:cNvPr id="1307" name="Google Shape;1307;p50"/>
          <p:cNvSpPr txBox="1"/>
          <p:nvPr/>
        </p:nvSpPr>
        <p:spPr>
          <a:xfrm>
            <a:off x="667227" y="18079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VENUS</a:t>
            </a:r>
            <a:endParaRPr sz="1200">
              <a:solidFill>
                <a:srgbClr val="053B5C"/>
              </a:solidFill>
              <a:latin typeface="Oswald"/>
              <a:ea typeface="Oswald"/>
              <a:cs typeface="Oswald"/>
              <a:sym typeface="Oswald"/>
            </a:endParaRPr>
          </a:p>
        </p:txBody>
      </p:sp>
      <p:sp>
        <p:nvSpPr>
          <p:cNvPr id="1308" name="Google Shape;1308;p50"/>
          <p:cNvSpPr txBox="1"/>
          <p:nvPr/>
        </p:nvSpPr>
        <p:spPr>
          <a:xfrm>
            <a:off x="667227" y="23631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1309" name="Google Shape;1309;p50"/>
          <p:cNvSpPr txBox="1"/>
          <p:nvPr/>
        </p:nvSpPr>
        <p:spPr>
          <a:xfrm>
            <a:off x="667227" y="29183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sp>
        <p:nvSpPr>
          <p:cNvPr id="1310" name="Google Shape;1310;p50"/>
          <p:cNvSpPr txBox="1"/>
          <p:nvPr/>
        </p:nvSpPr>
        <p:spPr>
          <a:xfrm>
            <a:off x="667227" y="3473551"/>
            <a:ext cx="924600" cy="38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grpSp>
        <p:nvGrpSpPr>
          <p:cNvPr id="1311" name="Google Shape;1311;p50"/>
          <p:cNvGrpSpPr/>
          <p:nvPr/>
        </p:nvGrpSpPr>
        <p:grpSpPr>
          <a:xfrm>
            <a:off x="1924727" y="1768201"/>
            <a:ext cx="2078725" cy="2133600"/>
            <a:chOff x="5405000" y="1227400"/>
            <a:chExt cx="2078725" cy="2133600"/>
          </a:xfrm>
        </p:grpSpPr>
        <p:sp>
          <p:nvSpPr>
            <p:cNvPr id="1312" name="Google Shape;1312;p50"/>
            <p:cNvSpPr/>
            <p:nvPr/>
          </p:nvSpPr>
          <p:spPr>
            <a:xfrm>
              <a:off x="5405000"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0"/>
            <p:cNvSpPr/>
            <p:nvPr/>
          </p:nvSpPr>
          <p:spPr>
            <a:xfrm>
              <a:off x="5680318"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0"/>
            <p:cNvSpPr/>
            <p:nvPr/>
          </p:nvSpPr>
          <p:spPr>
            <a:xfrm>
              <a:off x="5955636"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0"/>
            <p:cNvSpPr/>
            <p:nvPr/>
          </p:nvSpPr>
          <p:spPr>
            <a:xfrm>
              <a:off x="6230954" y="12274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0"/>
            <p:cNvSpPr/>
            <p:nvPr/>
          </p:nvSpPr>
          <p:spPr>
            <a:xfrm>
              <a:off x="6506271"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0"/>
            <p:cNvSpPr/>
            <p:nvPr/>
          </p:nvSpPr>
          <p:spPr>
            <a:xfrm>
              <a:off x="6781589"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0"/>
            <p:cNvSpPr/>
            <p:nvPr/>
          </p:nvSpPr>
          <p:spPr>
            <a:xfrm>
              <a:off x="7056907"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0"/>
            <p:cNvSpPr/>
            <p:nvPr/>
          </p:nvSpPr>
          <p:spPr>
            <a:xfrm>
              <a:off x="7332225" y="12274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0"/>
            <p:cNvSpPr/>
            <p:nvPr/>
          </p:nvSpPr>
          <p:spPr>
            <a:xfrm>
              <a:off x="5405000"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0"/>
            <p:cNvSpPr/>
            <p:nvPr/>
          </p:nvSpPr>
          <p:spPr>
            <a:xfrm>
              <a:off x="5680318"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0"/>
            <p:cNvSpPr/>
            <p:nvPr/>
          </p:nvSpPr>
          <p:spPr>
            <a:xfrm>
              <a:off x="5955636"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0"/>
            <p:cNvSpPr/>
            <p:nvPr/>
          </p:nvSpPr>
          <p:spPr>
            <a:xfrm>
              <a:off x="6230954"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0"/>
            <p:cNvSpPr/>
            <p:nvPr/>
          </p:nvSpPr>
          <p:spPr>
            <a:xfrm>
              <a:off x="6506271" y="17826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0"/>
            <p:cNvSpPr/>
            <p:nvPr/>
          </p:nvSpPr>
          <p:spPr>
            <a:xfrm>
              <a:off x="6781589" y="17826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0"/>
            <p:cNvSpPr/>
            <p:nvPr/>
          </p:nvSpPr>
          <p:spPr>
            <a:xfrm>
              <a:off x="7056907" y="17826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0"/>
            <p:cNvSpPr/>
            <p:nvPr/>
          </p:nvSpPr>
          <p:spPr>
            <a:xfrm>
              <a:off x="7332225" y="17826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0"/>
            <p:cNvSpPr/>
            <p:nvPr/>
          </p:nvSpPr>
          <p:spPr>
            <a:xfrm>
              <a:off x="5405000"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0"/>
            <p:cNvSpPr/>
            <p:nvPr/>
          </p:nvSpPr>
          <p:spPr>
            <a:xfrm>
              <a:off x="5680318"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5955636"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0"/>
            <p:cNvSpPr/>
            <p:nvPr/>
          </p:nvSpPr>
          <p:spPr>
            <a:xfrm>
              <a:off x="6230954"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0"/>
            <p:cNvSpPr/>
            <p:nvPr/>
          </p:nvSpPr>
          <p:spPr>
            <a:xfrm>
              <a:off x="6506271"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0"/>
            <p:cNvSpPr/>
            <p:nvPr/>
          </p:nvSpPr>
          <p:spPr>
            <a:xfrm>
              <a:off x="6781589" y="23378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0"/>
            <p:cNvSpPr/>
            <p:nvPr/>
          </p:nvSpPr>
          <p:spPr>
            <a:xfrm>
              <a:off x="7056907" y="23378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a:off x="7332225" y="23378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a:off x="5405000" y="28930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a:off x="5680318" y="28930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a:off x="5955636" y="2893000"/>
              <a:ext cx="151500" cy="468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0"/>
            <p:cNvSpPr/>
            <p:nvPr/>
          </p:nvSpPr>
          <p:spPr>
            <a:xfrm>
              <a:off x="6230954"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0"/>
            <p:cNvSpPr/>
            <p:nvPr/>
          </p:nvSpPr>
          <p:spPr>
            <a:xfrm>
              <a:off x="6506271"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0"/>
            <p:cNvSpPr/>
            <p:nvPr/>
          </p:nvSpPr>
          <p:spPr>
            <a:xfrm>
              <a:off x="6781589"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0"/>
            <p:cNvSpPr/>
            <p:nvPr/>
          </p:nvSpPr>
          <p:spPr>
            <a:xfrm>
              <a:off x="7056907"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0"/>
            <p:cNvSpPr/>
            <p:nvPr/>
          </p:nvSpPr>
          <p:spPr>
            <a:xfrm>
              <a:off x="7332225" y="2893000"/>
              <a:ext cx="151500" cy="468000"/>
            </a:xfrm>
            <a:prstGeom prst="roundRect">
              <a:avLst>
                <a:gd name="adj" fmla="val 50000"/>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44" name="Google Shape;1344;p50"/>
          <p:cNvCxnSpPr/>
          <p:nvPr/>
        </p:nvCxnSpPr>
        <p:spPr>
          <a:xfrm>
            <a:off x="1707452" y="1558476"/>
            <a:ext cx="0" cy="2554500"/>
          </a:xfrm>
          <a:prstGeom prst="straightConnector1">
            <a:avLst/>
          </a:prstGeom>
          <a:noFill/>
          <a:ln w="9525" cap="flat" cmpd="sng">
            <a:solidFill>
              <a:srgbClr val="053B5C"/>
            </a:solidFill>
            <a:prstDash val="solid"/>
            <a:round/>
            <a:headEnd type="none" w="med" len="med"/>
            <a:tailEnd type="none" w="med" len="med"/>
          </a:ln>
        </p:spPr>
      </p:cxnSp>
      <p:grpSp>
        <p:nvGrpSpPr>
          <p:cNvPr id="1345" name="Google Shape;1345;p50"/>
          <p:cNvGrpSpPr/>
          <p:nvPr/>
        </p:nvGrpSpPr>
        <p:grpSpPr>
          <a:xfrm>
            <a:off x="4275586" y="2414322"/>
            <a:ext cx="286786" cy="286152"/>
            <a:chOff x="3541011" y="1508594"/>
            <a:chExt cx="350166" cy="349434"/>
          </a:xfrm>
        </p:grpSpPr>
        <p:sp>
          <p:nvSpPr>
            <p:cNvPr id="1346" name="Google Shape;1346;p5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50"/>
          <p:cNvGrpSpPr/>
          <p:nvPr/>
        </p:nvGrpSpPr>
        <p:grpSpPr>
          <a:xfrm>
            <a:off x="4275583" y="1858812"/>
            <a:ext cx="286786" cy="286777"/>
            <a:chOff x="1308631" y="1507830"/>
            <a:chExt cx="350166" cy="350198"/>
          </a:xfrm>
        </p:grpSpPr>
        <p:sp>
          <p:nvSpPr>
            <p:cNvPr id="1360" name="Google Shape;1360;p5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50"/>
          <p:cNvGrpSpPr/>
          <p:nvPr/>
        </p:nvGrpSpPr>
        <p:grpSpPr>
          <a:xfrm>
            <a:off x="4329420" y="3529018"/>
            <a:ext cx="179104" cy="285839"/>
            <a:chOff x="4054103" y="2430191"/>
            <a:chExt cx="218687" cy="349052"/>
          </a:xfrm>
        </p:grpSpPr>
        <p:sp>
          <p:nvSpPr>
            <p:cNvPr id="1365" name="Google Shape;1365;p5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50"/>
          <p:cNvGrpSpPr/>
          <p:nvPr/>
        </p:nvGrpSpPr>
        <p:grpSpPr>
          <a:xfrm>
            <a:off x="4273559" y="2969205"/>
            <a:ext cx="290826" cy="291104"/>
            <a:chOff x="3539102" y="2427549"/>
            <a:chExt cx="355099" cy="355481"/>
          </a:xfrm>
        </p:grpSpPr>
        <p:sp>
          <p:nvSpPr>
            <p:cNvPr id="1368" name="Google Shape;1368;p5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 name="Google Shape;1370;p50"/>
          <p:cNvSpPr/>
          <p:nvPr/>
        </p:nvSpPr>
        <p:spPr>
          <a:xfrm>
            <a:off x="5315338" y="2683848"/>
            <a:ext cx="2158200" cy="252600"/>
          </a:xfrm>
          <a:prstGeom prst="roundRect">
            <a:avLst>
              <a:gd name="adj" fmla="val 50000"/>
            </a:avLst>
          </a:prstGeom>
          <a:no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0"/>
          <p:cNvSpPr/>
          <p:nvPr/>
        </p:nvSpPr>
        <p:spPr>
          <a:xfrm>
            <a:off x="5762213" y="3271148"/>
            <a:ext cx="1711200" cy="252600"/>
          </a:xfrm>
          <a:prstGeom prst="roundRect">
            <a:avLst>
              <a:gd name="adj" fmla="val 50000"/>
            </a:avLst>
          </a:prstGeom>
          <a:no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0"/>
          <p:cNvSpPr/>
          <p:nvPr/>
        </p:nvSpPr>
        <p:spPr>
          <a:xfrm>
            <a:off x="6248563" y="3858448"/>
            <a:ext cx="1224900" cy="252600"/>
          </a:xfrm>
          <a:prstGeom prst="roundRect">
            <a:avLst>
              <a:gd name="adj" fmla="val 50000"/>
            </a:avLst>
          </a:prstGeom>
          <a:no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 name="Google Shape;1373;p50"/>
          <p:cNvGrpSpPr/>
          <p:nvPr/>
        </p:nvGrpSpPr>
        <p:grpSpPr>
          <a:xfrm>
            <a:off x="5462038" y="2706498"/>
            <a:ext cx="1643650" cy="1381900"/>
            <a:chOff x="1362625" y="1246025"/>
            <a:chExt cx="1643650" cy="1381900"/>
          </a:xfrm>
        </p:grpSpPr>
        <p:sp>
          <p:nvSpPr>
            <p:cNvPr id="1374" name="Google Shape;1374;p50"/>
            <p:cNvSpPr/>
            <p:nvPr/>
          </p:nvSpPr>
          <p:spPr>
            <a:xfrm>
              <a:off x="1362625" y="124602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0"/>
            <p:cNvSpPr/>
            <p:nvPr/>
          </p:nvSpPr>
          <p:spPr>
            <a:xfrm>
              <a:off x="1841408" y="124602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2320192" y="124602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2798975" y="12460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1362625" y="15396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0"/>
            <p:cNvSpPr/>
            <p:nvPr/>
          </p:nvSpPr>
          <p:spPr>
            <a:xfrm>
              <a:off x="1841400" y="153967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0"/>
            <p:cNvSpPr/>
            <p:nvPr/>
          </p:nvSpPr>
          <p:spPr>
            <a:xfrm>
              <a:off x="2320188" y="153967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2798975" y="15396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1362625" y="18333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1841400" y="183332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0"/>
            <p:cNvSpPr/>
            <p:nvPr/>
          </p:nvSpPr>
          <p:spPr>
            <a:xfrm>
              <a:off x="2320188" y="1833325"/>
              <a:ext cx="207300" cy="207300"/>
            </a:xfrm>
            <a:prstGeom prst="ellipse">
              <a:avLst/>
            </a:pr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0"/>
            <p:cNvSpPr/>
            <p:nvPr/>
          </p:nvSpPr>
          <p:spPr>
            <a:xfrm>
              <a:off x="2798975" y="18333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1362625" y="21269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1841400" y="21269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2320188" y="212697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2798975" y="212697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1362625" y="2420625"/>
              <a:ext cx="207300" cy="207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0"/>
            <p:cNvSpPr/>
            <p:nvPr/>
          </p:nvSpPr>
          <p:spPr>
            <a:xfrm>
              <a:off x="1841400" y="24206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0"/>
            <p:cNvSpPr/>
            <p:nvPr/>
          </p:nvSpPr>
          <p:spPr>
            <a:xfrm>
              <a:off x="2320188" y="24206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0"/>
            <p:cNvSpPr/>
            <p:nvPr/>
          </p:nvSpPr>
          <p:spPr>
            <a:xfrm>
              <a:off x="2798975" y="2420625"/>
              <a:ext cx="207300" cy="207300"/>
            </a:xfrm>
            <a:prstGeom prst="ellipse">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 name="Google Shape;1305;p50"/>
          <p:cNvSpPr/>
          <p:nvPr/>
        </p:nvSpPr>
        <p:spPr>
          <a:xfrm>
            <a:off x="5322060" y="1556327"/>
            <a:ext cx="541500" cy="541500"/>
          </a:xfrm>
          <a:prstGeom prst="ellipse">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6358585" y="1556327"/>
            <a:ext cx="541500" cy="541500"/>
          </a:xfrm>
          <a:prstGeom prst="ellipse">
            <a:avLst/>
          </a:pr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0"/>
          <p:cNvSpPr/>
          <p:nvPr/>
        </p:nvSpPr>
        <p:spPr>
          <a:xfrm>
            <a:off x="7395110" y="1556327"/>
            <a:ext cx="541500" cy="541500"/>
          </a:xfrm>
          <a:prstGeom prst="ellipse">
            <a:avLst/>
          </a:prstGeom>
          <a:solidFill>
            <a:srgbClr val="FFFFFF"/>
          </a:solidFill>
          <a:ln w="952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txBox="1"/>
          <p:nvPr/>
        </p:nvSpPr>
        <p:spPr>
          <a:xfrm>
            <a:off x="7609463" y="2655948"/>
            <a:ext cx="420300" cy="30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53B5C"/>
                </a:solidFill>
                <a:latin typeface="Oswald"/>
                <a:ea typeface="Oswald"/>
                <a:cs typeface="Oswald"/>
                <a:sym typeface="Oswald"/>
              </a:rPr>
              <a:t>01</a:t>
            </a:r>
            <a:endParaRPr>
              <a:solidFill>
                <a:srgbClr val="053B5C"/>
              </a:solidFill>
              <a:latin typeface="Oswald"/>
              <a:ea typeface="Oswald"/>
              <a:cs typeface="Oswald"/>
              <a:sym typeface="Oswald"/>
            </a:endParaRPr>
          </a:p>
        </p:txBody>
      </p:sp>
      <p:sp>
        <p:nvSpPr>
          <p:cNvPr id="1396" name="Google Shape;1396;p50"/>
          <p:cNvSpPr txBox="1"/>
          <p:nvPr/>
        </p:nvSpPr>
        <p:spPr>
          <a:xfrm>
            <a:off x="7609463" y="3243248"/>
            <a:ext cx="420300" cy="30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53B5C"/>
                </a:solidFill>
                <a:latin typeface="Oswald"/>
                <a:ea typeface="Oswald"/>
                <a:cs typeface="Oswald"/>
                <a:sym typeface="Oswald"/>
              </a:rPr>
              <a:t>02</a:t>
            </a:r>
            <a:endParaRPr>
              <a:solidFill>
                <a:srgbClr val="053B5C"/>
              </a:solidFill>
              <a:latin typeface="Oswald"/>
              <a:ea typeface="Oswald"/>
              <a:cs typeface="Oswald"/>
              <a:sym typeface="Oswald"/>
            </a:endParaRPr>
          </a:p>
        </p:txBody>
      </p:sp>
      <p:sp>
        <p:nvSpPr>
          <p:cNvPr id="1397" name="Google Shape;1397;p50"/>
          <p:cNvSpPr txBox="1"/>
          <p:nvPr/>
        </p:nvSpPr>
        <p:spPr>
          <a:xfrm>
            <a:off x="7609463" y="3830548"/>
            <a:ext cx="420300" cy="30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53B5C"/>
                </a:solidFill>
                <a:latin typeface="Oswald"/>
                <a:ea typeface="Oswald"/>
                <a:cs typeface="Oswald"/>
                <a:sym typeface="Oswald"/>
              </a:rPr>
              <a:t>03</a:t>
            </a:r>
            <a:endParaRPr>
              <a:solidFill>
                <a:srgbClr val="053B5C"/>
              </a:solidFill>
              <a:latin typeface="Oswald"/>
              <a:ea typeface="Oswald"/>
              <a:cs typeface="Oswald"/>
              <a:sym typeface="Oswald"/>
            </a:endParaRPr>
          </a:p>
        </p:txBody>
      </p:sp>
      <p:grpSp>
        <p:nvGrpSpPr>
          <p:cNvPr id="1398" name="Google Shape;1398;p50"/>
          <p:cNvGrpSpPr/>
          <p:nvPr/>
        </p:nvGrpSpPr>
        <p:grpSpPr>
          <a:xfrm>
            <a:off x="6498992" y="1702473"/>
            <a:ext cx="260682" cy="249215"/>
            <a:chOff x="7441465" y="2302860"/>
            <a:chExt cx="342192" cy="327140"/>
          </a:xfrm>
        </p:grpSpPr>
        <p:sp>
          <p:nvSpPr>
            <p:cNvPr id="1399" name="Google Shape;1399;p5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50"/>
          <p:cNvGrpSpPr/>
          <p:nvPr/>
        </p:nvGrpSpPr>
        <p:grpSpPr>
          <a:xfrm>
            <a:off x="5451160" y="1687783"/>
            <a:ext cx="283300" cy="278583"/>
            <a:chOff x="860940" y="2746477"/>
            <a:chExt cx="371883" cy="365691"/>
          </a:xfrm>
        </p:grpSpPr>
        <p:sp>
          <p:nvSpPr>
            <p:cNvPr id="1402" name="Google Shape;1402;p5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50"/>
          <p:cNvGrpSpPr/>
          <p:nvPr/>
        </p:nvGrpSpPr>
        <p:grpSpPr>
          <a:xfrm>
            <a:off x="7512155" y="1682743"/>
            <a:ext cx="307413" cy="288679"/>
            <a:chOff x="1749728" y="2894777"/>
            <a:chExt cx="386927" cy="363438"/>
          </a:xfrm>
        </p:grpSpPr>
        <p:sp>
          <p:nvSpPr>
            <p:cNvPr id="1408" name="Google Shape;1408;p5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 name="Google Shape;1415;p50"/>
          <p:cNvSpPr txBox="1"/>
          <p:nvPr/>
        </p:nvSpPr>
        <p:spPr>
          <a:xfrm>
            <a:off x="5130510" y="2164102"/>
            <a:ext cx="924600" cy="27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53B5C"/>
                </a:solidFill>
                <a:latin typeface="Oswald"/>
                <a:ea typeface="Oswald"/>
                <a:cs typeface="Oswald"/>
                <a:sym typeface="Oswald"/>
              </a:rPr>
              <a:t>MARS</a:t>
            </a:r>
            <a:endParaRPr sz="1200">
              <a:solidFill>
                <a:srgbClr val="053B5C"/>
              </a:solidFill>
              <a:latin typeface="Oswald"/>
              <a:ea typeface="Oswald"/>
              <a:cs typeface="Oswald"/>
              <a:sym typeface="Oswald"/>
            </a:endParaRPr>
          </a:p>
        </p:txBody>
      </p:sp>
      <p:sp>
        <p:nvSpPr>
          <p:cNvPr id="1416" name="Google Shape;1416;p50"/>
          <p:cNvSpPr txBox="1"/>
          <p:nvPr/>
        </p:nvSpPr>
        <p:spPr>
          <a:xfrm>
            <a:off x="6167035" y="2164102"/>
            <a:ext cx="924600" cy="27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53B5C"/>
                </a:solidFill>
                <a:latin typeface="Oswald"/>
                <a:ea typeface="Oswald"/>
                <a:cs typeface="Oswald"/>
                <a:sym typeface="Oswald"/>
              </a:rPr>
              <a:t>NEPTUNE</a:t>
            </a:r>
            <a:endParaRPr sz="1200">
              <a:solidFill>
                <a:srgbClr val="053B5C"/>
              </a:solidFill>
              <a:latin typeface="Oswald"/>
              <a:ea typeface="Oswald"/>
              <a:cs typeface="Oswald"/>
              <a:sym typeface="Oswald"/>
            </a:endParaRPr>
          </a:p>
        </p:txBody>
      </p:sp>
      <p:sp>
        <p:nvSpPr>
          <p:cNvPr id="1417" name="Google Shape;1417;p50"/>
          <p:cNvSpPr txBox="1"/>
          <p:nvPr/>
        </p:nvSpPr>
        <p:spPr>
          <a:xfrm>
            <a:off x="7203560" y="2164102"/>
            <a:ext cx="924600" cy="27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053B5C"/>
                </a:solidFill>
                <a:latin typeface="Oswald"/>
                <a:ea typeface="Oswald"/>
                <a:cs typeface="Oswald"/>
                <a:sym typeface="Oswald"/>
              </a:rPr>
              <a:t>JUPITER</a:t>
            </a:r>
            <a:endParaRPr sz="1200">
              <a:solidFill>
                <a:srgbClr val="053B5C"/>
              </a:solidFill>
              <a:latin typeface="Oswald"/>
              <a:ea typeface="Oswald"/>
              <a:cs typeface="Oswald"/>
              <a:sym typeface="Oswa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21"/>
        <p:cNvGrpSpPr/>
        <p:nvPr/>
      </p:nvGrpSpPr>
      <p:grpSpPr>
        <a:xfrm>
          <a:off x="0" y="0"/>
          <a:ext cx="0" cy="0"/>
          <a:chOff x="0" y="0"/>
          <a:chExt cx="0" cy="0"/>
        </a:xfrm>
      </p:grpSpPr>
      <p:sp>
        <p:nvSpPr>
          <p:cNvPr id="1422" name="Google Shape;1422;p51"/>
          <p:cNvSpPr txBox="1">
            <a:spLocks noGrp="1"/>
          </p:cNvSpPr>
          <p:nvPr>
            <p:ph type="title"/>
          </p:nvPr>
        </p:nvSpPr>
        <p:spPr>
          <a:xfrm>
            <a:off x="717525" y="905150"/>
            <a:ext cx="2183400" cy="372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053B5C"/>
                </a:solidFill>
              </a:rPr>
              <a:t>THIS IS</a:t>
            </a:r>
            <a:endParaRPr>
              <a:solidFill>
                <a:srgbClr val="053B5C"/>
              </a:solidFill>
            </a:endParaRPr>
          </a:p>
          <a:p>
            <a:pPr marL="0" lvl="0" indent="0" algn="r" rtl="0">
              <a:spcBef>
                <a:spcPts val="0"/>
              </a:spcBef>
              <a:spcAft>
                <a:spcPts val="0"/>
              </a:spcAft>
              <a:buNone/>
            </a:pPr>
            <a:r>
              <a:rPr lang="en">
                <a:solidFill>
                  <a:srgbClr val="053B5C"/>
                </a:solidFill>
              </a:rPr>
              <a:t>OUR</a:t>
            </a:r>
            <a:endParaRPr>
              <a:solidFill>
                <a:srgbClr val="053B5C"/>
              </a:solidFill>
            </a:endParaRPr>
          </a:p>
          <a:p>
            <a:pPr marL="0" lvl="0" indent="0" algn="r" rtl="0">
              <a:spcBef>
                <a:spcPts val="0"/>
              </a:spcBef>
              <a:spcAft>
                <a:spcPts val="0"/>
              </a:spcAft>
              <a:buNone/>
            </a:pPr>
            <a:r>
              <a:rPr lang="en">
                <a:solidFill>
                  <a:srgbClr val="053B5C"/>
                </a:solidFill>
              </a:rPr>
              <a:t>TEAM</a:t>
            </a:r>
            <a:endParaRPr/>
          </a:p>
        </p:txBody>
      </p:sp>
      <p:sp>
        <p:nvSpPr>
          <p:cNvPr id="1423" name="Google Shape;1423;p51"/>
          <p:cNvSpPr txBox="1">
            <a:spLocks noGrp="1"/>
          </p:cNvSpPr>
          <p:nvPr>
            <p:ph type="subTitle" idx="1"/>
          </p:nvPr>
        </p:nvSpPr>
        <p:spPr>
          <a:xfrm>
            <a:off x="3343550" y="1515050"/>
            <a:ext cx="1529100" cy="63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Talk a bit about this person</a:t>
            </a:r>
            <a:endParaRPr/>
          </a:p>
          <a:p>
            <a:pPr marL="0" lvl="0" indent="0" algn="l" rtl="0">
              <a:spcBef>
                <a:spcPts val="1600"/>
              </a:spcBef>
              <a:spcAft>
                <a:spcPts val="1600"/>
              </a:spcAft>
              <a:buNone/>
            </a:pPr>
            <a:endParaRPr/>
          </a:p>
        </p:txBody>
      </p:sp>
      <p:sp>
        <p:nvSpPr>
          <p:cNvPr id="1424" name="Google Shape;1424;p51"/>
          <p:cNvSpPr txBox="1">
            <a:spLocks noGrp="1"/>
          </p:cNvSpPr>
          <p:nvPr>
            <p:ph type="title" idx="2"/>
          </p:nvPr>
        </p:nvSpPr>
        <p:spPr>
          <a:xfrm>
            <a:off x="3343550" y="1130825"/>
            <a:ext cx="15291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JOHN DOE</a:t>
            </a:r>
            <a:endParaRPr>
              <a:solidFill>
                <a:schemeClr val="accent4"/>
              </a:solidFill>
            </a:endParaRPr>
          </a:p>
        </p:txBody>
      </p:sp>
      <p:sp>
        <p:nvSpPr>
          <p:cNvPr id="1425" name="Google Shape;1425;p51"/>
          <p:cNvSpPr txBox="1">
            <a:spLocks noGrp="1"/>
          </p:cNvSpPr>
          <p:nvPr>
            <p:ph type="subTitle" idx="3"/>
          </p:nvPr>
        </p:nvSpPr>
        <p:spPr>
          <a:xfrm>
            <a:off x="5120450" y="1515050"/>
            <a:ext cx="1529100" cy="63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Talk a bit about this person</a:t>
            </a:r>
            <a:endParaRPr/>
          </a:p>
          <a:p>
            <a:pPr marL="0" lvl="0" indent="0" algn="l" rtl="0">
              <a:spcBef>
                <a:spcPts val="1600"/>
              </a:spcBef>
              <a:spcAft>
                <a:spcPts val="1600"/>
              </a:spcAft>
              <a:buNone/>
            </a:pPr>
            <a:endParaRPr/>
          </a:p>
        </p:txBody>
      </p:sp>
      <p:sp>
        <p:nvSpPr>
          <p:cNvPr id="1426" name="Google Shape;1426;p51"/>
          <p:cNvSpPr txBox="1">
            <a:spLocks noGrp="1"/>
          </p:cNvSpPr>
          <p:nvPr>
            <p:ph type="title" idx="4"/>
          </p:nvPr>
        </p:nvSpPr>
        <p:spPr>
          <a:xfrm>
            <a:off x="5120463" y="1130825"/>
            <a:ext cx="15291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JENNA DOE</a:t>
            </a:r>
            <a:endParaRPr>
              <a:solidFill>
                <a:schemeClr val="accent3"/>
              </a:solidFill>
            </a:endParaRPr>
          </a:p>
        </p:txBody>
      </p:sp>
      <p:sp>
        <p:nvSpPr>
          <p:cNvPr id="1427" name="Google Shape;1427;p51"/>
          <p:cNvSpPr txBox="1">
            <a:spLocks noGrp="1"/>
          </p:cNvSpPr>
          <p:nvPr>
            <p:ph type="subTitle" idx="5"/>
          </p:nvPr>
        </p:nvSpPr>
        <p:spPr>
          <a:xfrm>
            <a:off x="6897375" y="1515050"/>
            <a:ext cx="1529100" cy="63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Talk a bit about this person</a:t>
            </a:r>
            <a:endParaRPr/>
          </a:p>
          <a:p>
            <a:pPr marL="0" lvl="0" indent="0" algn="l" rtl="0">
              <a:spcBef>
                <a:spcPts val="1600"/>
              </a:spcBef>
              <a:spcAft>
                <a:spcPts val="1600"/>
              </a:spcAft>
              <a:buNone/>
            </a:pPr>
            <a:endParaRPr/>
          </a:p>
        </p:txBody>
      </p:sp>
      <p:sp>
        <p:nvSpPr>
          <p:cNvPr id="1428" name="Google Shape;1428;p51"/>
          <p:cNvSpPr txBox="1">
            <a:spLocks noGrp="1"/>
          </p:cNvSpPr>
          <p:nvPr>
            <p:ph type="title" idx="6"/>
          </p:nvPr>
        </p:nvSpPr>
        <p:spPr>
          <a:xfrm>
            <a:off x="6897375" y="1130825"/>
            <a:ext cx="15291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JACK DOE</a:t>
            </a:r>
            <a:endParaRPr>
              <a:solidFill>
                <a:schemeClr val="accent2"/>
              </a:solidFill>
            </a:endParaRPr>
          </a:p>
        </p:txBody>
      </p:sp>
      <p:grpSp>
        <p:nvGrpSpPr>
          <p:cNvPr id="1429" name="Google Shape;1429;p51"/>
          <p:cNvGrpSpPr/>
          <p:nvPr/>
        </p:nvGrpSpPr>
        <p:grpSpPr>
          <a:xfrm>
            <a:off x="3060601" y="2575461"/>
            <a:ext cx="5857108" cy="1980080"/>
            <a:chOff x="2758155" y="2806685"/>
            <a:chExt cx="4554870" cy="1539840"/>
          </a:xfrm>
        </p:grpSpPr>
        <p:sp>
          <p:nvSpPr>
            <p:cNvPr id="1430" name="Google Shape;1430;p51"/>
            <p:cNvSpPr/>
            <p:nvPr/>
          </p:nvSpPr>
          <p:spPr>
            <a:xfrm>
              <a:off x="4819050" y="3172550"/>
              <a:ext cx="45550" cy="35450"/>
            </a:xfrm>
            <a:custGeom>
              <a:avLst/>
              <a:gdLst/>
              <a:ahLst/>
              <a:cxnLst/>
              <a:rect l="l" t="t" r="r" b="b"/>
              <a:pathLst>
                <a:path w="1822" h="1418" extrusionOk="0">
                  <a:moveTo>
                    <a:pt x="905" y="0"/>
                  </a:moveTo>
                  <a:cubicBezTo>
                    <a:pt x="0" y="0"/>
                    <a:pt x="0" y="1417"/>
                    <a:pt x="905" y="1417"/>
                  </a:cubicBezTo>
                  <a:cubicBezTo>
                    <a:pt x="1822" y="1417"/>
                    <a:pt x="1822" y="0"/>
                    <a:pt x="905"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1"/>
            <p:cNvSpPr/>
            <p:nvPr/>
          </p:nvSpPr>
          <p:spPr>
            <a:xfrm>
              <a:off x="4738975" y="3172550"/>
              <a:ext cx="45575" cy="35450"/>
            </a:xfrm>
            <a:custGeom>
              <a:avLst/>
              <a:gdLst/>
              <a:ahLst/>
              <a:cxnLst/>
              <a:rect l="l" t="t" r="r" b="b"/>
              <a:pathLst>
                <a:path w="1823" h="1418" extrusionOk="0">
                  <a:moveTo>
                    <a:pt x="905" y="0"/>
                  </a:moveTo>
                  <a:cubicBezTo>
                    <a:pt x="0" y="0"/>
                    <a:pt x="0" y="1417"/>
                    <a:pt x="905" y="1417"/>
                  </a:cubicBezTo>
                  <a:cubicBezTo>
                    <a:pt x="1822" y="1417"/>
                    <a:pt x="1822" y="0"/>
                    <a:pt x="905"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1"/>
            <p:cNvSpPr/>
            <p:nvPr/>
          </p:nvSpPr>
          <p:spPr>
            <a:xfrm>
              <a:off x="4896725" y="3172550"/>
              <a:ext cx="45575" cy="35450"/>
            </a:xfrm>
            <a:custGeom>
              <a:avLst/>
              <a:gdLst/>
              <a:ahLst/>
              <a:cxnLst/>
              <a:rect l="l" t="t" r="r" b="b"/>
              <a:pathLst>
                <a:path w="1823" h="1418" extrusionOk="0">
                  <a:moveTo>
                    <a:pt x="918" y="0"/>
                  </a:moveTo>
                  <a:cubicBezTo>
                    <a:pt x="1" y="0"/>
                    <a:pt x="1" y="1417"/>
                    <a:pt x="918" y="1417"/>
                  </a:cubicBezTo>
                  <a:cubicBezTo>
                    <a:pt x="1822" y="1417"/>
                    <a:pt x="1822" y="0"/>
                    <a:pt x="918"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1"/>
            <p:cNvSpPr/>
            <p:nvPr/>
          </p:nvSpPr>
          <p:spPr>
            <a:xfrm>
              <a:off x="6604975" y="2885900"/>
              <a:ext cx="600700" cy="311675"/>
            </a:xfrm>
            <a:custGeom>
              <a:avLst/>
              <a:gdLst/>
              <a:ahLst/>
              <a:cxnLst/>
              <a:rect l="l" t="t" r="r" b="b"/>
              <a:pathLst>
                <a:path w="24028" h="12467" extrusionOk="0">
                  <a:moveTo>
                    <a:pt x="12002" y="1"/>
                  </a:moveTo>
                  <a:cubicBezTo>
                    <a:pt x="10204" y="1"/>
                    <a:pt x="8573" y="786"/>
                    <a:pt x="7478" y="2048"/>
                  </a:cubicBezTo>
                  <a:cubicBezTo>
                    <a:pt x="6834" y="2770"/>
                    <a:pt x="5901" y="3150"/>
                    <a:pt x="4938" y="3150"/>
                  </a:cubicBezTo>
                  <a:cubicBezTo>
                    <a:pt x="4868" y="3150"/>
                    <a:pt x="4798" y="3148"/>
                    <a:pt x="4727" y="3144"/>
                  </a:cubicBezTo>
                  <a:cubicBezTo>
                    <a:pt x="4632" y="3132"/>
                    <a:pt x="4537" y="3132"/>
                    <a:pt x="4454" y="3132"/>
                  </a:cubicBezTo>
                  <a:cubicBezTo>
                    <a:pt x="1989" y="3132"/>
                    <a:pt x="1" y="5120"/>
                    <a:pt x="1" y="7573"/>
                  </a:cubicBezTo>
                  <a:cubicBezTo>
                    <a:pt x="1" y="10026"/>
                    <a:pt x="1989" y="12014"/>
                    <a:pt x="4454" y="12014"/>
                  </a:cubicBezTo>
                  <a:cubicBezTo>
                    <a:pt x="5025" y="12014"/>
                    <a:pt x="5585" y="11907"/>
                    <a:pt x="6097" y="11704"/>
                  </a:cubicBezTo>
                  <a:cubicBezTo>
                    <a:pt x="6700" y="11465"/>
                    <a:pt x="7336" y="11357"/>
                    <a:pt x="7976" y="11357"/>
                  </a:cubicBezTo>
                  <a:cubicBezTo>
                    <a:pt x="8675" y="11357"/>
                    <a:pt x="9378" y="11486"/>
                    <a:pt x="10050" y="11716"/>
                  </a:cubicBezTo>
                  <a:cubicBezTo>
                    <a:pt x="10669" y="11919"/>
                    <a:pt x="11324" y="12038"/>
                    <a:pt x="12002" y="12038"/>
                  </a:cubicBezTo>
                  <a:cubicBezTo>
                    <a:pt x="12443" y="12038"/>
                    <a:pt x="12871" y="11990"/>
                    <a:pt x="13288" y="11895"/>
                  </a:cubicBezTo>
                  <a:cubicBezTo>
                    <a:pt x="13528" y="11844"/>
                    <a:pt x="13771" y="11819"/>
                    <a:pt x="14012" y="11819"/>
                  </a:cubicBezTo>
                  <a:cubicBezTo>
                    <a:pt x="14502" y="11819"/>
                    <a:pt x="14989" y="11922"/>
                    <a:pt x="15443" y="12121"/>
                  </a:cubicBezTo>
                  <a:cubicBezTo>
                    <a:pt x="15931" y="12347"/>
                    <a:pt x="16479" y="12466"/>
                    <a:pt x="17062" y="12466"/>
                  </a:cubicBezTo>
                  <a:cubicBezTo>
                    <a:pt x="17872" y="12466"/>
                    <a:pt x="18634" y="12228"/>
                    <a:pt x="19265" y="11800"/>
                  </a:cubicBezTo>
                  <a:cubicBezTo>
                    <a:pt x="19674" y="11527"/>
                    <a:pt x="20162" y="11388"/>
                    <a:pt x="20656" y="11388"/>
                  </a:cubicBezTo>
                  <a:cubicBezTo>
                    <a:pt x="20852" y="11388"/>
                    <a:pt x="21048" y="11410"/>
                    <a:pt x="21241" y="11454"/>
                  </a:cubicBezTo>
                  <a:cubicBezTo>
                    <a:pt x="21396" y="11490"/>
                    <a:pt x="21551" y="11502"/>
                    <a:pt x="21718" y="11502"/>
                  </a:cubicBezTo>
                  <a:cubicBezTo>
                    <a:pt x="23004" y="11502"/>
                    <a:pt x="24028" y="10395"/>
                    <a:pt x="23885" y="9085"/>
                  </a:cubicBezTo>
                  <a:cubicBezTo>
                    <a:pt x="23777" y="8109"/>
                    <a:pt x="22992" y="7311"/>
                    <a:pt x="22027" y="7180"/>
                  </a:cubicBezTo>
                  <a:cubicBezTo>
                    <a:pt x="22015" y="7180"/>
                    <a:pt x="22003" y="7180"/>
                    <a:pt x="21992" y="7168"/>
                  </a:cubicBezTo>
                  <a:cubicBezTo>
                    <a:pt x="21301" y="7085"/>
                    <a:pt x="20682" y="6728"/>
                    <a:pt x="20265" y="6156"/>
                  </a:cubicBezTo>
                  <a:cubicBezTo>
                    <a:pt x="19896" y="5668"/>
                    <a:pt x="19432" y="5263"/>
                    <a:pt x="18884" y="4977"/>
                  </a:cubicBezTo>
                  <a:cubicBezTo>
                    <a:pt x="18241" y="4644"/>
                    <a:pt x="17765" y="4084"/>
                    <a:pt x="17455" y="3430"/>
                  </a:cubicBezTo>
                  <a:cubicBezTo>
                    <a:pt x="16479" y="1405"/>
                    <a:pt x="14407" y="1"/>
                    <a:pt x="12002"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1"/>
            <p:cNvSpPr/>
            <p:nvPr/>
          </p:nvSpPr>
          <p:spPr>
            <a:xfrm>
              <a:off x="2758155" y="2806685"/>
              <a:ext cx="600700" cy="311950"/>
            </a:xfrm>
            <a:custGeom>
              <a:avLst/>
              <a:gdLst/>
              <a:ahLst/>
              <a:cxnLst/>
              <a:rect l="l" t="t" r="r" b="b"/>
              <a:pathLst>
                <a:path w="24028" h="12478" extrusionOk="0">
                  <a:moveTo>
                    <a:pt x="12002" y="0"/>
                  </a:moveTo>
                  <a:cubicBezTo>
                    <a:pt x="10193" y="0"/>
                    <a:pt x="8573" y="798"/>
                    <a:pt x="7466" y="2048"/>
                  </a:cubicBezTo>
                  <a:cubicBezTo>
                    <a:pt x="6841" y="2772"/>
                    <a:pt x="5924" y="3152"/>
                    <a:pt x="4964" y="3152"/>
                  </a:cubicBezTo>
                  <a:cubicBezTo>
                    <a:pt x="4882" y="3152"/>
                    <a:pt x="4799" y="3149"/>
                    <a:pt x="4716" y="3143"/>
                  </a:cubicBezTo>
                  <a:lnTo>
                    <a:pt x="4454" y="3143"/>
                  </a:lnTo>
                  <a:cubicBezTo>
                    <a:pt x="1989" y="3143"/>
                    <a:pt x="1" y="5132"/>
                    <a:pt x="1" y="7584"/>
                  </a:cubicBezTo>
                  <a:cubicBezTo>
                    <a:pt x="1" y="10037"/>
                    <a:pt x="1989" y="12025"/>
                    <a:pt x="4454" y="12025"/>
                  </a:cubicBezTo>
                  <a:cubicBezTo>
                    <a:pt x="5025" y="12025"/>
                    <a:pt x="5585" y="11918"/>
                    <a:pt x="6085" y="11716"/>
                  </a:cubicBezTo>
                  <a:cubicBezTo>
                    <a:pt x="6702" y="11474"/>
                    <a:pt x="7349" y="11363"/>
                    <a:pt x="7999" y="11363"/>
                  </a:cubicBezTo>
                  <a:cubicBezTo>
                    <a:pt x="8692" y="11363"/>
                    <a:pt x="9386" y="11489"/>
                    <a:pt x="10050" y="11716"/>
                  </a:cubicBezTo>
                  <a:cubicBezTo>
                    <a:pt x="10657" y="11930"/>
                    <a:pt x="11324" y="12037"/>
                    <a:pt x="12002" y="12037"/>
                  </a:cubicBezTo>
                  <a:cubicBezTo>
                    <a:pt x="12443" y="12037"/>
                    <a:pt x="12871" y="11990"/>
                    <a:pt x="13288" y="11906"/>
                  </a:cubicBezTo>
                  <a:cubicBezTo>
                    <a:pt x="13534" y="11854"/>
                    <a:pt x="13782" y="11827"/>
                    <a:pt x="14028" y="11827"/>
                  </a:cubicBezTo>
                  <a:cubicBezTo>
                    <a:pt x="14508" y="11827"/>
                    <a:pt x="14983" y="11928"/>
                    <a:pt x="15431" y="12133"/>
                  </a:cubicBezTo>
                  <a:cubicBezTo>
                    <a:pt x="15931" y="12347"/>
                    <a:pt x="16479" y="12478"/>
                    <a:pt x="17051" y="12478"/>
                  </a:cubicBezTo>
                  <a:cubicBezTo>
                    <a:pt x="17872" y="12478"/>
                    <a:pt x="18634" y="12228"/>
                    <a:pt x="19265" y="11811"/>
                  </a:cubicBezTo>
                  <a:cubicBezTo>
                    <a:pt x="19670" y="11533"/>
                    <a:pt x="20152" y="11398"/>
                    <a:pt x="20641" y="11398"/>
                  </a:cubicBezTo>
                  <a:cubicBezTo>
                    <a:pt x="20842" y="11398"/>
                    <a:pt x="21044" y="11421"/>
                    <a:pt x="21242" y="11466"/>
                  </a:cubicBezTo>
                  <a:cubicBezTo>
                    <a:pt x="21396" y="11490"/>
                    <a:pt x="21551" y="11513"/>
                    <a:pt x="21718" y="11513"/>
                  </a:cubicBezTo>
                  <a:cubicBezTo>
                    <a:pt x="23004" y="11513"/>
                    <a:pt x="24028" y="10406"/>
                    <a:pt x="23885" y="9085"/>
                  </a:cubicBezTo>
                  <a:cubicBezTo>
                    <a:pt x="23766" y="8120"/>
                    <a:pt x="22992" y="7322"/>
                    <a:pt x="22027" y="7180"/>
                  </a:cubicBezTo>
                  <a:lnTo>
                    <a:pt x="21992" y="7180"/>
                  </a:lnTo>
                  <a:cubicBezTo>
                    <a:pt x="21289" y="7096"/>
                    <a:pt x="20682" y="6727"/>
                    <a:pt x="20265" y="6156"/>
                  </a:cubicBezTo>
                  <a:cubicBezTo>
                    <a:pt x="19896" y="5667"/>
                    <a:pt x="19420" y="5263"/>
                    <a:pt x="18872" y="4977"/>
                  </a:cubicBezTo>
                  <a:cubicBezTo>
                    <a:pt x="18241" y="4655"/>
                    <a:pt x="17765" y="4084"/>
                    <a:pt x="17455" y="3441"/>
                  </a:cubicBezTo>
                  <a:cubicBezTo>
                    <a:pt x="16479" y="1405"/>
                    <a:pt x="14407" y="0"/>
                    <a:pt x="12002"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1"/>
            <p:cNvSpPr/>
            <p:nvPr/>
          </p:nvSpPr>
          <p:spPr>
            <a:xfrm>
              <a:off x="4100500" y="4304225"/>
              <a:ext cx="2484850" cy="42300"/>
            </a:xfrm>
            <a:custGeom>
              <a:avLst/>
              <a:gdLst/>
              <a:ahLst/>
              <a:cxnLst/>
              <a:rect l="l" t="t" r="r" b="b"/>
              <a:pathLst>
                <a:path w="99394" h="1692" extrusionOk="0">
                  <a:moveTo>
                    <a:pt x="846" y="1"/>
                  </a:moveTo>
                  <a:cubicBezTo>
                    <a:pt x="382" y="1"/>
                    <a:pt x="1" y="382"/>
                    <a:pt x="1" y="846"/>
                  </a:cubicBezTo>
                  <a:cubicBezTo>
                    <a:pt x="1" y="1310"/>
                    <a:pt x="382" y="1691"/>
                    <a:pt x="846" y="1691"/>
                  </a:cubicBezTo>
                  <a:lnTo>
                    <a:pt x="98549" y="1691"/>
                  </a:lnTo>
                  <a:cubicBezTo>
                    <a:pt x="99013" y="1691"/>
                    <a:pt x="99394" y="1310"/>
                    <a:pt x="99394" y="846"/>
                  </a:cubicBezTo>
                  <a:cubicBezTo>
                    <a:pt x="99394" y="382"/>
                    <a:pt x="99013" y="1"/>
                    <a:pt x="985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1"/>
            <p:cNvSpPr/>
            <p:nvPr/>
          </p:nvSpPr>
          <p:spPr>
            <a:xfrm>
              <a:off x="4136525" y="3881550"/>
              <a:ext cx="80075" cy="95575"/>
            </a:xfrm>
            <a:custGeom>
              <a:avLst/>
              <a:gdLst/>
              <a:ahLst/>
              <a:cxnLst/>
              <a:rect l="l" t="t" r="r" b="b"/>
              <a:pathLst>
                <a:path w="3203" h="3823" fill="none" extrusionOk="0">
                  <a:moveTo>
                    <a:pt x="3203" y="1"/>
                  </a:moveTo>
                  <a:lnTo>
                    <a:pt x="965" y="1"/>
                  </a:lnTo>
                  <a:cubicBezTo>
                    <a:pt x="310" y="1"/>
                    <a:pt x="0" y="787"/>
                    <a:pt x="465" y="1227"/>
                  </a:cubicBezTo>
                  <a:lnTo>
                    <a:pt x="3203" y="3823"/>
                  </a:lnTo>
                  <a:lnTo>
                    <a:pt x="3203" y="1"/>
                  </a:lnTo>
                  <a:close/>
                </a:path>
              </a:pathLst>
            </a:custGeom>
            <a:solidFill>
              <a:schemeClr val="lt2"/>
            </a:solidFill>
            <a:ln w="15475" cap="flat" cmpd="sng">
              <a:solidFill>
                <a:schemeClr val="lt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1"/>
            <p:cNvSpPr/>
            <p:nvPr/>
          </p:nvSpPr>
          <p:spPr>
            <a:xfrm>
              <a:off x="4248150" y="3795225"/>
              <a:ext cx="39075" cy="11450"/>
            </a:xfrm>
            <a:custGeom>
              <a:avLst/>
              <a:gdLst/>
              <a:ahLst/>
              <a:cxnLst/>
              <a:rect l="l" t="t" r="r" b="b"/>
              <a:pathLst>
                <a:path w="1563" h="458" extrusionOk="0">
                  <a:moveTo>
                    <a:pt x="655" y="1"/>
                  </a:moveTo>
                  <a:cubicBezTo>
                    <a:pt x="595" y="1"/>
                    <a:pt x="307" y="10"/>
                    <a:pt x="0" y="180"/>
                  </a:cubicBezTo>
                  <a:cubicBezTo>
                    <a:pt x="0" y="180"/>
                    <a:pt x="564" y="457"/>
                    <a:pt x="995" y="457"/>
                  </a:cubicBezTo>
                  <a:cubicBezTo>
                    <a:pt x="1069" y="457"/>
                    <a:pt x="1140" y="449"/>
                    <a:pt x="1203" y="430"/>
                  </a:cubicBezTo>
                  <a:cubicBezTo>
                    <a:pt x="1563" y="317"/>
                    <a:pt x="1389" y="168"/>
                    <a:pt x="1282" y="168"/>
                  </a:cubicBezTo>
                  <a:cubicBezTo>
                    <a:pt x="1265" y="168"/>
                    <a:pt x="1250" y="172"/>
                    <a:pt x="1238" y="180"/>
                  </a:cubicBezTo>
                  <a:cubicBezTo>
                    <a:pt x="1229" y="184"/>
                    <a:pt x="1217" y="186"/>
                    <a:pt x="1201" y="186"/>
                  </a:cubicBezTo>
                  <a:cubicBezTo>
                    <a:pt x="1057" y="186"/>
                    <a:pt x="667" y="1"/>
                    <a:pt x="667" y="1"/>
                  </a:cubicBezTo>
                  <a:cubicBezTo>
                    <a:pt x="667" y="1"/>
                    <a:pt x="663" y="1"/>
                    <a:pt x="6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1"/>
            <p:cNvSpPr/>
            <p:nvPr/>
          </p:nvSpPr>
          <p:spPr>
            <a:xfrm>
              <a:off x="4151400" y="4159575"/>
              <a:ext cx="73850" cy="134850"/>
            </a:xfrm>
            <a:custGeom>
              <a:avLst/>
              <a:gdLst/>
              <a:ahLst/>
              <a:cxnLst/>
              <a:rect l="l" t="t" r="r" b="b"/>
              <a:pathLst>
                <a:path w="2954" h="5394" extrusionOk="0">
                  <a:moveTo>
                    <a:pt x="2703" y="0"/>
                  </a:moveTo>
                  <a:lnTo>
                    <a:pt x="1346" y="2262"/>
                  </a:lnTo>
                  <a:cubicBezTo>
                    <a:pt x="1191" y="2513"/>
                    <a:pt x="965" y="2715"/>
                    <a:pt x="703" y="2858"/>
                  </a:cubicBezTo>
                  <a:cubicBezTo>
                    <a:pt x="560" y="2929"/>
                    <a:pt x="405" y="3036"/>
                    <a:pt x="298" y="3144"/>
                  </a:cubicBezTo>
                  <a:cubicBezTo>
                    <a:pt x="203" y="3227"/>
                    <a:pt x="96" y="3334"/>
                    <a:pt x="0" y="3429"/>
                  </a:cubicBezTo>
                  <a:cubicBezTo>
                    <a:pt x="584" y="5156"/>
                    <a:pt x="1775" y="5358"/>
                    <a:pt x="2084" y="5394"/>
                  </a:cubicBezTo>
                  <a:cubicBezTo>
                    <a:pt x="1858" y="5096"/>
                    <a:pt x="1751" y="4263"/>
                    <a:pt x="1775" y="3894"/>
                  </a:cubicBezTo>
                  <a:lnTo>
                    <a:pt x="1786" y="3727"/>
                  </a:lnTo>
                  <a:cubicBezTo>
                    <a:pt x="1810" y="3405"/>
                    <a:pt x="1917" y="3084"/>
                    <a:pt x="2096" y="2798"/>
                  </a:cubicBezTo>
                  <a:lnTo>
                    <a:pt x="2953" y="1512"/>
                  </a:lnTo>
                  <a:lnTo>
                    <a:pt x="2703"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1"/>
            <p:cNvSpPr/>
            <p:nvPr/>
          </p:nvSpPr>
          <p:spPr>
            <a:xfrm>
              <a:off x="4143650" y="4240525"/>
              <a:ext cx="85450" cy="74000"/>
            </a:xfrm>
            <a:custGeom>
              <a:avLst/>
              <a:gdLst/>
              <a:ahLst/>
              <a:cxnLst/>
              <a:rect l="l" t="t" r="r" b="b"/>
              <a:pathLst>
                <a:path w="3418" h="2960" extrusionOk="0">
                  <a:moveTo>
                    <a:pt x="501" y="1"/>
                  </a:moveTo>
                  <a:cubicBezTo>
                    <a:pt x="370" y="120"/>
                    <a:pt x="227" y="263"/>
                    <a:pt x="120" y="370"/>
                  </a:cubicBezTo>
                  <a:cubicBezTo>
                    <a:pt x="13" y="465"/>
                    <a:pt x="1" y="620"/>
                    <a:pt x="84" y="739"/>
                  </a:cubicBezTo>
                  <a:cubicBezTo>
                    <a:pt x="84" y="739"/>
                    <a:pt x="1382" y="2823"/>
                    <a:pt x="1620" y="2894"/>
                  </a:cubicBezTo>
                  <a:cubicBezTo>
                    <a:pt x="1912" y="2942"/>
                    <a:pt x="2275" y="2959"/>
                    <a:pt x="2607" y="2959"/>
                  </a:cubicBezTo>
                  <a:cubicBezTo>
                    <a:pt x="2939" y="2959"/>
                    <a:pt x="3239" y="2942"/>
                    <a:pt x="3406" y="2918"/>
                  </a:cubicBezTo>
                  <a:cubicBezTo>
                    <a:pt x="3417" y="2420"/>
                    <a:pt x="2838" y="2105"/>
                    <a:pt x="2474" y="2105"/>
                  </a:cubicBezTo>
                  <a:cubicBezTo>
                    <a:pt x="2455" y="2105"/>
                    <a:pt x="2436" y="2106"/>
                    <a:pt x="2418" y="2108"/>
                  </a:cubicBezTo>
                  <a:cubicBezTo>
                    <a:pt x="2387" y="2111"/>
                    <a:pt x="2355" y="2112"/>
                    <a:pt x="2325" y="2112"/>
                  </a:cubicBezTo>
                  <a:cubicBezTo>
                    <a:pt x="1466" y="2112"/>
                    <a:pt x="811" y="1012"/>
                    <a:pt x="501" y="1"/>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1"/>
            <p:cNvSpPr/>
            <p:nvPr/>
          </p:nvSpPr>
          <p:spPr>
            <a:xfrm>
              <a:off x="4459175" y="3223150"/>
              <a:ext cx="35450" cy="103300"/>
            </a:xfrm>
            <a:custGeom>
              <a:avLst/>
              <a:gdLst/>
              <a:ahLst/>
              <a:cxnLst/>
              <a:rect l="l" t="t" r="r" b="b"/>
              <a:pathLst>
                <a:path w="1418" h="4132" extrusionOk="0">
                  <a:moveTo>
                    <a:pt x="1251" y="0"/>
                  </a:moveTo>
                  <a:lnTo>
                    <a:pt x="1251" y="0"/>
                  </a:lnTo>
                  <a:cubicBezTo>
                    <a:pt x="155" y="286"/>
                    <a:pt x="1" y="1905"/>
                    <a:pt x="227" y="2453"/>
                  </a:cubicBezTo>
                  <a:cubicBezTo>
                    <a:pt x="453" y="2989"/>
                    <a:pt x="584" y="4132"/>
                    <a:pt x="584" y="4132"/>
                  </a:cubicBezTo>
                  <a:cubicBezTo>
                    <a:pt x="1263" y="3405"/>
                    <a:pt x="1417" y="2405"/>
                    <a:pt x="1155" y="1596"/>
                  </a:cubicBezTo>
                  <a:cubicBezTo>
                    <a:pt x="894" y="798"/>
                    <a:pt x="1251" y="0"/>
                    <a:pt x="125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1"/>
            <p:cNvSpPr/>
            <p:nvPr/>
          </p:nvSpPr>
          <p:spPr>
            <a:xfrm>
              <a:off x="4446375" y="3197900"/>
              <a:ext cx="46950" cy="61275"/>
            </a:xfrm>
            <a:custGeom>
              <a:avLst/>
              <a:gdLst/>
              <a:ahLst/>
              <a:cxnLst/>
              <a:rect l="l" t="t" r="r" b="b"/>
              <a:pathLst>
                <a:path w="1878" h="2451" extrusionOk="0">
                  <a:moveTo>
                    <a:pt x="1516" y="0"/>
                  </a:moveTo>
                  <a:cubicBezTo>
                    <a:pt x="983" y="0"/>
                    <a:pt x="1" y="665"/>
                    <a:pt x="1" y="665"/>
                  </a:cubicBezTo>
                  <a:cubicBezTo>
                    <a:pt x="1" y="665"/>
                    <a:pt x="1203" y="1427"/>
                    <a:pt x="1060" y="2451"/>
                  </a:cubicBezTo>
                  <a:cubicBezTo>
                    <a:pt x="1060" y="2451"/>
                    <a:pt x="1703" y="1987"/>
                    <a:pt x="1846" y="427"/>
                  </a:cubicBezTo>
                  <a:cubicBezTo>
                    <a:pt x="1877" y="112"/>
                    <a:pt x="1734" y="0"/>
                    <a:pt x="151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1"/>
            <p:cNvSpPr/>
            <p:nvPr/>
          </p:nvSpPr>
          <p:spPr>
            <a:xfrm>
              <a:off x="4224325" y="3218975"/>
              <a:ext cx="260475" cy="313450"/>
            </a:xfrm>
            <a:custGeom>
              <a:avLst/>
              <a:gdLst/>
              <a:ahLst/>
              <a:cxnLst/>
              <a:rect l="l" t="t" r="r" b="b"/>
              <a:pathLst>
                <a:path w="10419" h="12538" extrusionOk="0">
                  <a:moveTo>
                    <a:pt x="6358" y="1"/>
                  </a:moveTo>
                  <a:cubicBezTo>
                    <a:pt x="6358" y="477"/>
                    <a:pt x="6061" y="905"/>
                    <a:pt x="5620" y="1096"/>
                  </a:cubicBezTo>
                  <a:cubicBezTo>
                    <a:pt x="4739" y="1477"/>
                    <a:pt x="4025" y="2251"/>
                    <a:pt x="3632" y="3239"/>
                  </a:cubicBezTo>
                  <a:cubicBezTo>
                    <a:pt x="3394" y="3858"/>
                    <a:pt x="2894" y="4311"/>
                    <a:pt x="2287" y="4573"/>
                  </a:cubicBezTo>
                  <a:cubicBezTo>
                    <a:pt x="953" y="5168"/>
                    <a:pt x="1" y="6668"/>
                    <a:pt x="1" y="8418"/>
                  </a:cubicBezTo>
                  <a:cubicBezTo>
                    <a:pt x="1" y="10692"/>
                    <a:pt x="1596" y="12538"/>
                    <a:pt x="3560" y="12538"/>
                  </a:cubicBezTo>
                  <a:cubicBezTo>
                    <a:pt x="5335" y="12538"/>
                    <a:pt x="6799" y="11026"/>
                    <a:pt x="7061" y="9061"/>
                  </a:cubicBezTo>
                  <a:cubicBezTo>
                    <a:pt x="8930" y="8930"/>
                    <a:pt x="10418" y="7144"/>
                    <a:pt x="10418" y="4954"/>
                  </a:cubicBezTo>
                  <a:cubicBezTo>
                    <a:pt x="10418" y="2941"/>
                    <a:pt x="9180" y="1275"/>
                    <a:pt x="7549" y="905"/>
                  </a:cubicBezTo>
                  <a:lnTo>
                    <a:pt x="7549"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1"/>
            <p:cNvSpPr/>
            <p:nvPr/>
          </p:nvSpPr>
          <p:spPr>
            <a:xfrm>
              <a:off x="4436350" y="3337250"/>
              <a:ext cx="305850" cy="137625"/>
            </a:xfrm>
            <a:custGeom>
              <a:avLst/>
              <a:gdLst/>
              <a:ahLst/>
              <a:cxnLst/>
              <a:rect l="l" t="t" r="r" b="b"/>
              <a:pathLst>
                <a:path w="12234" h="5505" extrusionOk="0">
                  <a:moveTo>
                    <a:pt x="1955" y="1"/>
                  </a:moveTo>
                  <a:cubicBezTo>
                    <a:pt x="967" y="1"/>
                    <a:pt x="0" y="1034"/>
                    <a:pt x="1318" y="3306"/>
                  </a:cubicBezTo>
                  <a:cubicBezTo>
                    <a:pt x="2219" y="4880"/>
                    <a:pt x="3533" y="5504"/>
                    <a:pt x="5022" y="5504"/>
                  </a:cubicBezTo>
                  <a:cubicBezTo>
                    <a:pt x="7196" y="5504"/>
                    <a:pt x="9744" y="4174"/>
                    <a:pt x="11927" y="2521"/>
                  </a:cubicBezTo>
                  <a:cubicBezTo>
                    <a:pt x="12234" y="2285"/>
                    <a:pt x="12022" y="1839"/>
                    <a:pt x="11699" y="1839"/>
                  </a:cubicBezTo>
                  <a:cubicBezTo>
                    <a:pt x="11647" y="1839"/>
                    <a:pt x="11591" y="1851"/>
                    <a:pt x="11534" y="1878"/>
                  </a:cubicBezTo>
                  <a:cubicBezTo>
                    <a:pt x="9738" y="2727"/>
                    <a:pt x="7563" y="3549"/>
                    <a:pt x="5894" y="3549"/>
                  </a:cubicBezTo>
                  <a:cubicBezTo>
                    <a:pt x="4477" y="3549"/>
                    <a:pt x="3425" y="2956"/>
                    <a:pt x="3283" y="1282"/>
                  </a:cubicBezTo>
                  <a:cubicBezTo>
                    <a:pt x="3283" y="1253"/>
                    <a:pt x="3283" y="1208"/>
                    <a:pt x="3283" y="1199"/>
                  </a:cubicBezTo>
                  <a:cubicBezTo>
                    <a:pt x="3218" y="417"/>
                    <a:pt x="2582" y="1"/>
                    <a:pt x="19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1"/>
            <p:cNvSpPr/>
            <p:nvPr/>
          </p:nvSpPr>
          <p:spPr>
            <a:xfrm>
              <a:off x="4315700" y="3335650"/>
              <a:ext cx="231000" cy="364650"/>
            </a:xfrm>
            <a:custGeom>
              <a:avLst/>
              <a:gdLst/>
              <a:ahLst/>
              <a:cxnLst/>
              <a:rect l="l" t="t" r="r" b="b"/>
              <a:pathLst>
                <a:path w="9240" h="14586" extrusionOk="0">
                  <a:moveTo>
                    <a:pt x="2513" y="1"/>
                  </a:moveTo>
                  <a:cubicBezTo>
                    <a:pt x="1822" y="1"/>
                    <a:pt x="1251" y="549"/>
                    <a:pt x="1227" y="1239"/>
                  </a:cubicBezTo>
                  <a:cubicBezTo>
                    <a:pt x="1179" y="2918"/>
                    <a:pt x="2275" y="7573"/>
                    <a:pt x="2275" y="7573"/>
                  </a:cubicBezTo>
                  <a:cubicBezTo>
                    <a:pt x="2275" y="7573"/>
                    <a:pt x="1" y="14026"/>
                    <a:pt x="489" y="14586"/>
                  </a:cubicBezTo>
                  <a:cubicBezTo>
                    <a:pt x="489" y="14586"/>
                    <a:pt x="7097" y="14038"/>
                    <a:pt x="8240" y="12729"/>
                  </a:cubicBezTo>
                  <a:cubicBezTo>
                    <a:pt x="9240" y="11598"/>
                    <a:pt x="6311" y="7430"/>
                    <a:pt x="6311" y="7430"/>
                  </a:cubicBezTo>
                  <a:cubicBezTo>
                    <a:pt x="6311" y="7430"/>
                    <a:pt x="8061" y="2465"/>
                    <a:pt x="7942" y="1132"/>
                  </a:cubicBezTo>
                  <a:cubicBezTo>
                    <a:pt x="7895" y="489"/>
                    <a:pt x="7359" y="1"/>
                    <a:pt x="6704"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1"/>
            <p:cNvSpPr/>
            <p:nvPr/>
          </p:nvSpPr>
          <p:spPr>
            <a:xfrm>
              <a:off x="4385050" y="4190775"/>
              <a:ext cx="86350" cy="114400"/>
            </a:xfrm>
            <a:custGeom>
              <a:avLst/>
              <a:gdLst/>
              <a:ahLst/>
              <a:cxnLst/>
              <a:rect l="l" t="t" r="r" b="b"/>
              <a:pathLst>
                <a:path w="3454" h="4576" extrusionOk="0">
                  <a:moveTo>
                    <a:pt x="741" y="0"/>
                  </a:moveTo>
                  <a:cubicBezTo>
                    <a:pt x="653" y="0"/>
                    <a:pt x="561" y="27"/>
                    <a:pt x="477" y="86"/>
                  </a:cubicBezTo>
                  <a:cubicBezTo>
                    <a:pt x="215" y="264"/>
                    <a:pt x="60" y="562"/>
                    <a:pt x="72" y="884"/>
                  </a:cubicBezTo>
                  <a:lnTo>
                    <a:pt x="168" y="3110"/>
                  </a:lnTo>
                  <a:cubicBezTo>
                    <a:pt x="179" y="3181"/>
                    <a:pt x="168" y="3253"/>
                    <a:pt x="156" y="3324"/>
                  </a:cubicBezTo>
                  <a:lnTo>
                    <a:pt x="1" y="4229"/>
                  </a:lnTo>
                  <a:cubicBezTo>
                    <a:pt x="406" y="4420"/>
                    <a:pt x="787" y="4551"/>
                    <a:pt x="1584" y="4574"/>
                  </a:cubicBezTo>
                  <a:cubicBezTo>
                    <a:pt x="1600" y="4575"/>
                    <a:pt x="1616" y="4575"/>
                    <a:pt x="1633" y="4575"/>
                  </a:cubicBezTo>
                  <a:cubicBezTo>
                    <a:pt x="2082" y="4575"/>
                    <a:pt x="2995" y="4424"/>
                    <a:pt x="3454" y="4229"/>
                  </a:cubicBezTo>
                  <a:cubicBezTo>
                    <a:pt x="3251" y="4170"/>
                    <a:pt x="2013" y="3753"/>
                    <a:pt x="1823" y="3681"/>
                  </a:cubicBezTo>
                  <a:cubicBezTo>
                    <a:pt x="1144" y="3455"/>
                    <a:pt x="1132" y="1645"/>
                    <a:pt x="1203" y="503"/>
                  </a:cubicBezTo>
                  <a:cubicBezTo>
                    <a:pt x="1221" y="212"/>
                    <a:pt x="992" y="0"/>
                    <a:pt x="741" y="0"/>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1"/>
            <p:cNvSpPr/>
            <p:nvPr/>
          </p:nvSpPr>
          <p:spPr>
            <a:xfrm>
              <a:off x="4382975" y="4292625"/>
              <a:ext cx="110750" cy="21750"/>
            </a:xfrm>
            <a:custGeom>
              <a:avLst/>
              <a:gdLst/>
              <a:ahLst/>
              <a:cxnLst/>
              <a:rect l="l" t="t" r="r" b="b"/>
              <a:pathLst>
                <a:path w="4430" h="870" extrusionOk="0">
                  <a:moveTo>
                    <a:pt x="108" y="0"/>
                  </a:moveTo>
                  <a:lnTo>
                    <a:pt x="36" y="405"/>
                  </a:lnTo>
                  <a:cubicBezTo>
                    <a:pt x="1" y="619"/>
                    <a:pt x="167" y="822"/>
                    <a:pt x="382" y="834"/>
                  </a:cubicBezTo>
                  <a:cubicBezTo>
                    <a:pt x="959" y="847"/>
                    <a:pt x="2019" y="870"/>
                    <a:pt x="2883" y="870"/>
                  </a:cubicBezTo>
                  <a:cubicBezTo>
                    <a:pt x="3622" y="870"/>
                    <a:pt x="4218" y="853"/>
                    <a:pt x="4251" y="798"/>
                  </a:cubicBezTo>
                  <a:cubicBezTo>
                    <a:pt x="4430" y="512"/>
                    <a:pt x="4084" y="310"/>
                    <a:pt x="3549" y="131"/>
                  </a:cubicBezTo>
                  <a:cubicBezTo>
                    <a:pt x="3514" y="117"/>
                    <a:pt x="3479" y="112"/>
                    <a:pt x="3442" y="112"/>
                  </a:cubicBezTo>
                  <a:cubicBezTo>
                    <a:pt x="3415" y="112"/>
                    <a:pt x="3388" y="115"/>
                    <a:pt x="3358" y="119"/>
                  </a:cubicBezTo>
                  <a:cubicBezTo>
                    <a:pt x="2906" y="203"/>
                    <a:pt x="2429" y="250"/>
                    <a:pt x="1953" y="250"/>
                  </a:cubicBezTo>
                  <a:cubicBezTo>
                    <a:pt x="1322" y="250"/>
                    <a:pt x="715" y="155"/>
                    <a:pt x="108" y="0"/>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1"/>
            <p:cNvSpPr/>
            <p:nvPr/>
          </p:nvSpPr>
          <p:spPr>
            <a:xfrm>
              <a:off x="4186525" y="3922250"/>
              <a:ext cx="217300" cy="307250"/>
            </a:xfrm>
            <a:custGeom>
              <a:avLst/>
              <a:gdLst/>
              <a:ahLst/>
              <a:cxnLst/>
              <a:rect l="l" t="t" r="r" b="b"/>
              <a:pathLst>
                <a:path w="8692" h="12290" extrusionOk="0">
                  <a:moveTo>
                    <a:pt x="7248" y="1"/>
                  </a:moveTo>
                  <a:cubicBezTo>
                    <a:pt x="6623" y="1"/>
                    <a:pt x="5890" y="346"/>
                    <a:pt x="5358" y="1111"/>
                  </a:cubicBezTo>
                  <a:cubicBezTo>
                    <a:pt x="4561" y="2242"/>
                    <a:pt x="0" y="11982"/>
                    <a:pt x="274" y="12279"/>
                  </a:cubicBezTo>
                  <a:cubicBezTo>
                    <a:pt x="280" y="12286"/>
                    <a:pt x="289" y="12289"/>
                    <a:pt x="300" y="12289"/>
                  </a:cubicBezTo>
                  <a:cubicBezTo>
                    <a:pt x="841" y="12289"/>
                    <a:pt x="6981" y="3887"/>
                    <a:pt x="7751" y="2778"/>
                  </a:cubicBezTo>
                  <a:cubicBezTo>
                    <a:pt x="8549" y="1635"/>
                    <a:pt x="8692" y="683"/>
                    <a:pt x="8037" y="230"/>
                  </a:cubicBezTo>
                  <a:cubicBezTo>
                    <a:pt x="7821" y="80"/>
                    <a:pt x="7547" y="1"/>
                    <a:pt x="724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1"/>
            <p:cNvSpPr/>
            <p:nvPr/>
          </p:nvSpPr>
          <p:spPr>
            <a:xfrm>
              <a:off x="4382975" y="3913950"/>
              <a:ext cx="86350" cy="362075"/>
            </a:xfrm>
            <a:custGeom>
              <a:avLst/>
              <a:gdLst/>
              <a:ahLst/>
              <a:cxnLst/>
              <a:rect l="l" t="t" r="r" b="b"/>
              <a:pathLst>
                <a:path w="3454" h="14483" extrusionOk="0">
                  <a:moveTo>
                    <a:pt x="2060" y="1"/>
                  </a:moveTo>
                  <a:cubicBezTo>
                    <a:pt x="1311" y="1"/>
                    <a:pt x="557" y="948"/>
                    <a:pt x="334" y="2217"/>
                  </a:cubicBezTo>
                  <a:cubicBezTo>
                    <a:pt x="96" y="3575"/>
                    <a:pt x="1" y="14314"/>
                    <a:pt x="370" y="14481"/>
                  </a:cubicBezTo>
                  <a:cubicBezTo>
                    <a:pt x="373" y="14482"/>
                    <a:pt x="377" y="14483"/>
                    <a:pt x="381" y="14483"/>
                  </a:cubicBezTo>
                  <a:cubicBezTo>
                    <a:pt x="533" y="14483"/>
                    <a:pt x="701" y="13322"/>
                    <a:pt x="1096" y="11754"/>
                  </a:cubicBezTo>
                  <a:cubicBezTo>
                    <a:pt x="1870" y="8575"/>
                    <a:pt x="3049" y="3634"/>
                    <a:pt x="3215" y="2729"/>
                  </a:cubicBezTo>
                  <a:cubicBezTo>
                    <a:pt x="3453" y="1372"/>
                    <a:pt x="3001" y="157"/>
                    <a:pt x="2215" y="15"/>
                  </a:cubicBezTo>
                  <a:cubicBezTo>
                    <a:pt x="2164" y="5"/>
                    <a:pt x="2112" y="1"/>
                    <a:pt x="2060"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1"/>
            <p:cNvSpPr/>
            <p:nvPr/>
          </p:nvSpPr>
          <p:spPr>
            <a:xfrm>
              <a:off x="4389225" y="3596625"/>
              <a:ext cx="132175" cy="412075"/>
            </a:xfrm>
            <a:custGeom>
              <a:avLst/>
              <a:gdLst/>
              <a:ahLst/>
              <a:cxnLst/>
              <a:rect l="l" t="t" r="r" b="b"/>
              <a:pathLst>
                <a:path w="5287" h="16483" extrusionOk="0">
                  <a:moveTo>
                    <a:pt x="2720" y="1"/>
                  </a:moveTo>
                  <a:cubicBezTo>
                    <a:pt x="1370" y="1"/>
                    <a:pt x="201" y="1369"/>
                    <a:pt x="108" y="3123"/>
                  </a:cubicBezTo>
                  <a:cubicBezTo>
                    <a:pt x="1" y="4921"/>
                    <a:pt x="644" y="16398"/>
                    <a:pt x="2048" y="16482"/>
                  </a:cubicBezTo>
                  <a:cubicBezTo>
                    <a:pt x="2054" y="16482"/>
                    <a:pt x="2059" y="16482"/>
                    <a:pt x="2064" y="16482"/>
                  </a:cubicBezTo>
                  <a:cubicBezTo>
                    <a:pt x="3465" y="16482"/>
                    <a:pt x="5073" y="5212"/>
                    <a:pt x="5180" y="3409"/>
                  </a:cubicBezTo>
                  <a:cubicBezTo>
                    <a:pt x="5287" y="1611"/>
                    <a:pt x="4227" y="87"/>
                    <a:pt x="2822" y="4"/>
                  </a:cubicBezTo>
                  <a:cubicBezTo>
                    <a:pt x="2788" y="2"/>
                    <a:pt x="2754" y="1"/>
                    <a:pt x="2720"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1"/>
            <p:cNvSpPr/>
            <p:nvPr/>
          </p:nvSpPr>
          <p:spPr>
            <a:xfrm>
              <a:off x="4383575" y="3596625"/>
              <a:ext cx="136350" cy="618775"/>
            </a:xfrm>
            <a:custGeom>
              <a:avLst/>
              <a:gdLst/>
              <a:ahLst/>
              <a:cxnLst/>
              <a:rect l="l" t="t" r="r" b="b"/>
              <a:pathLst>
                <a:path w="5454" h="24751" extrusionOk="0">
                  <a:moveTo>
                    <a:pt x="2946" y="1"/>
                  </a:moveTo>
                  <a:cubicBezTo>
                    <a:pt x="1596" y="1"/>
                    <a:pt x="427" y="1369"/>
                    <a:pt x="334" y="3123"/>
                  </a:cubicBezTo>
                  <a:cubicBezTo>
                    <a:pt x="274" y="4028"/>
                    <a:pt x="417" y="7397"/>
                    <a:pt x="750" y="10517"/>
                  </a:cubicBezTo>
                  <a:cubicBezTo>
                    <a:pt x="893" y="11898"/>
                    <a:pt x="715" y="13267"/>
                    <a:pt x="369" y="14613"/>
                  </a:cubicBezTo>
                  <a:cubicBezTo>
                    <a:pt x="346" y="14708"/>
                    <a:pt x="322" y="14803"/>
                    <a:pt x="310" y="14910"/>
                  </a:cubicBezTo>
                  <a:cubicBezTo>
                    <a:pt x="143" y="15863"/>
                    <a:pt x="0" y="21351"/>
                    <a:pt x="84" y="24661"/>
                  </a:cubicBezTo>
                  <a:cubicBezTo>
                    <a:pt x="157" y="24724"/>
                    <a:pt x="392" y="24751"/>
                    <a:pt x="634" y="24751"/>
                  </a:cubicBezTo>
                  <a:cubicBezTo>
                    <a:pt x="901" y="24751"/>
                    <a:pt x="1176" y="24718"/>
                    <a:pt x="1251" y="24661"/>
                  </a:cubicBezTo>
                  <a:cubicBezTo>
                    <a:pt x="1262" y="24590"/>
                    <a:pt x="5453" y="7624"/>
                    <a:pt x="5453" y="3266"/>
                  </a:cubicBezTo>
                  <a:cubicBezTo>
                    <a:pt x="5453" y="1456"/>
                    <a:pt x="4453" y="87"/>
                    <a:pt x="3048" y="4"/>
                  </a:cubicBezTo>
                  <a:cubicBezTo>
                    <a:pt x="3014" y="2"/>
                    <a:pt x="2980" y="1"/>
                    <a:pt x="2946"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1"/>
            <p:cNvSpPr/>
            <p:nvPr/>
          </p:nvSpPr>
          <p:spPr>
            <a:xfrm>
              <a:off x="4390725" y="3596625"/>
              <a:ext cx="129200" cy="245675"/>
            </a:xfrm>
            <a:custGeom>
              <a:avLst/>
              <a:gdLst/>
              <a:ahLst/>
              <a:cxnLst/>
              <a:rect l="l" t="t" r="r" b="b"/>
              <a:pathLst>
                <a:path w="5168" h="9827" extrusionOk="0">
                  <a:moveTo>
                    <a:pt x="2660" y="1"/>
                  </a:moveTo>
                  <a:cubicBezTo>
                    <a:pt x="1310" y="1"/>
                    <a:pt x="141" y="1369"/>
                    <a:pt x="48" y="3123"/>
                  </a:cubicBezTo>
                  <a:cubicBezTo>
                    <a:pt x="0" y="3968"/>
                    <a:pt x="107" y="6909"/>
                    <a:pt x="393" y="9826"/>
                  </a:cubicBezTo>
                  <a:cubicBezTo>
                    <a:pt x="1024" y="8564"/>
                    <a:pt x="1738" y="7338"/>
                    <a:pt x="2512" y="6147"/>
                  </a:cubicBezTo>
                  <a:cubicBezTo>
                    <a:pt x="2572" y="6052"/>
                    <a:pt x="2667" y="5981"/>
                    <a:pt x="2762" y="5957"/>
                  </a:cubicBezTo>
                  <a:cubicBezTo>
                    <a:pt x="3405" y="5076"/>
                    <a:pt x="4215" y="4337"/>
                    <a:pt x="5144" y="3778"/>
                  </a:cubicBezTo>
                  <a:cubicBezTo>
                    <a:pt x="5156" y="3587"/>
                    <a:pt x="5167" y="3421"/>
                    <a:pt x="5167" y="3266"/>
                  </a:cubicBezTo>
                  <a:cubicBezTo>
                    <a:pt x="5167" y="1456"/>
                    <a:pt x="4167" y="87"/>
                    <a:pt x="2762" y="4"/>
                  </a:cubicBezTo>
                  <a:cubicBezTo>
                    <a:pt x="2728" y="2"/>
                    <a:pt x="2694" y="1"/>
                    <a:pt x="266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1"/>
            <p:cNvSpPr/>
            <p:nvPr/>
          </p:nvSpPr>
          <p:spPr>
            <a:xfrm>
              <a:off x="4330600" y="3588650"/>
              <a:ext cx="134850" cy="384025"/>
            </a:xfrm>
            <a:custGeom>
              <a:avLst/>
              <a:gdLst/>
              <a:ahLst/>
              <a:cxnLst/>
              <a:rect l="l" t="t" r="r" b="b"/>
              <a:pathLst>
                <a:path w="5394" h="15361" extrusionOk="0">
                  <a:moveTo>
                    <a:pt x="2846" y="1"/>
                  </a:moveTo>
                  <a:cubicBezTo>
                    <a:pt x="1453" y="1"/>
                    <a:pt x="59" y="1386"/>
                    <a:pt x="36" y="3180"/>
                  </a:cubicBezTo>
                  <a:cubicBezTo>
                    <a:pt x="0" y="4978"/>
                    <a:pt x="500" y="15336"/>
                    <a:pt x="1905" y="15360"/>
                  </a:cubicBezTo>
                  <a:cubicBezTo>
                    <a:pt x="1907" y="15360"/>
                    <a:pt x="1908" y="15360"/>
                    <a:pt x="1910" y="15360"/>
                  </a:cubicBezTo>
                  <a:cubicBezTo>
                    <a:pt x="3315" y="15360"/>
                    <a:pt x="5334" y="5107"/>
                    <a:pt x="5370" y="3311"/>
                  </a:cubicBezTo>
                  <a:cubicBezTo>
                    <a:pt x="5394" y="1501"/>
                    <a:pt x="4286" y="25"/>
                    <a:pt x="2881" y="1"/>
                  </a:cubicBezTo>
                  <a:cubicBezTo>
                    <a:pt x="2870" y="1"/>
                    <a:pt x="2858" y="1"/>
                    <a:pt x="284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1"/>
            <p:cNvSpPr/>
            <p:nvPr/>
          </p:nvSpPr>
          <p:spPr>
            <a:xfrm>
              <a:off x="4199625" y="3588650"/>
              <a:ext cx="270875" cy="617375"/>
            </a:xfrm>
            <a:custGeom>
              <a:avLst/>
              <a:gdLst/>
              <a:ahLst/>
              <a:cxnLst/>
              <a:rect l="l" t="t" r="r" b="b"/>
              <a:pathLst>
                <a:path w="10835" h="24695" extrusionOk="0">
                  <a:moveTo>
                    <a:pt x="8085" y="1"/>
                  </a:moveTo>
                  <a:cubicBezTo>
                    <a:pt x="6692" y="1"/>
                    <a:pt x="5298" y="1386"/>
                    <a:pt x="5275" y="3180"/>
                  </a:cubicBezTo>
                  <a:cubicBezTo>
                    <a:pt x="5251" y="4490"/>
                    <a:pt x="5215" y="13896"/>
                    <a:pt x="4834" y="14455"/>
                  </a:cubicBezTo>
                  <a:cubicBezTo>
                    <a:pt x="4227" y="15336"/>
                    <a:pt x="1155" y="21170"/>
                    <a:pt x="0" y="24004"/>
                  </a:cubicBezTo>
                  <a:cubicBezTo>
                    <a:pt x="131" y="24326"/>
                    <a:pt x="572" y="24623"/>
                    <a:pt x="798" y="24695"/>
                  </a:cubicBezTo>
                  <a:cubicBezTo>
                    <a:pt x="2715" y="22432"/>
                    <a:pt x="6680" y="17027"/>
                    <a:pt x="7227" y="16122"/>
                  </a:cubicBezTo>
                  <a:cubicBezTo>
                    <a:pt x="9335" y="12657"/>
                    <a:pt x="10787" y="4764"/>
                    <a:pt x="10811" y="3275"/>
                  </a:cubicBezTo>
                  <a:cubicBezTo>
                    <a:pt x="10835" y="1466"/>
                    <a:pt x="9525" y="25"/>
                    <a:pt x="8120" y="1"/>
                  </a:cubicBezTo>
                  <a:cubicBezTo>
                    <a:pt x="8109" y="1"/>
                    <a:pt x="8097" y="1"/>
                    <a:pt x="808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1"/>
            <p:cNvSpPr/>
            <p:nvPr/>
          </p:nvSpPr>
          <p:spPr>
            <a:xfrm>
              <a:off x="4315700" y="3335650"/>
              <a:ext cx="231000" cy="364650"/>
            </a:xfrm>
            <a:custGeom>
              <a:avLst/>
              <a:gdLst/>
              <a:ahLst/>
              <a:cxnLst/>
              <a:rect l="l" t="t" r="r" b="b"/>
              <a:pathLst>
                <a:path w="9240" h="14586" extrusionOk="0">
                  <a:moveTo>
                    <a:pt x="2406" y="1"/>
                  </a:moveTo>
                  <a:cubicBezTo>
                    <a:pt x="1775" y="1"/>
                    <a:pt x="1251" y="501"/>
                    <a:pt x="1239" y="1132"/>
                  </a:cubicBezTo>
                  <a:cubicBezTo>
                    <a:pt x="1191" y="2787"/>
                    <a:pt x="2275" y="7573"/>
                    <a:pt x="2275" y="7573"/>
                  </a:cubicBezTo>
                  <a:cubicBezTo>
                    <a:pt x="2275" y="7573"/>
                    <a:pt x="1" y="13884"/>
                    <a:pt x="489" y="14586"/>
                  </a:cubicBezTo>
                  <a:cubicBezTo>
                    <a:pt x="489" y="14586"/>
                    <a:pt x="7097" y="14038"/>
                    <a:pt x="8240" y="12729"/>
                  </a:cubicBezTo>
                  <a:cubicBezTo>
                    <a:pt x="9240" y="11598"/>
                    <a:pt x="6311" y="7430"/>
                    <a:pt x="6311" y="7430"/>
                  </a:cubicBezTo>
                  <a:cubicBezTo>
                    <a:pt x="6311" y="7430"/>
                    <a:pt x="6871" y="5823"/>
                    <a:pt x="7335" y="4180"/>
                  </a:cubicBezTo>
                  <a:cubicBezTo>
                    <a:pt x="7656" y="1656"/>
                    <a:pt x="6013" y="1346"/>
                    <a:pt x="6656" y="1"/>
                  </a:cubicBezTo>
                  <a:lnTo>
                    <a:pt x="6061" y="1"/>
                  </a:lnTo>
                  <a:cubicBezTo>
                    <a:pt x="5835" y="549"/>
                    <a:pt x="5323" y="965"/>
                    <a:pt x="4549" y="965"/>
                  </a:cubicBezTo>
                  <a:cubicBezTo>
                    <a:pt x="3763" y="965"/>
                    <a:pt x="3263" y="549"/>
                    <a:pt x="3025"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1"/>
            <p:cNvSpPr/>
            <p:nvPr/>
          </p:nvSpPr>
          <p:spPr>
            <a:xfrm>
              <a:off x="4398750" y="3285650"/>
              <a:ext cx="47650" cy="57175"/>
            </a:xfrm>
            <a:custGeom>
              <a:avLst/>
              <a:gdLst/>
              <a:ahLst/>
              <a:cxnLst/>
              <a:rect l="l" t="t" r="r" b="b"/>
              <a:pathLst>
                <a:path w="1906" h="2287" extrusionOk="0">
                  <a:moveTo>
                    <a:pt x="608" y="1"/>
                  </a:moveTo>
                  <a:lnTo>
                    <a:pt x="1" y="2084"/>
                  </a:lnTo>
                  <a:lnTo>
                    <a:pt x="1906" y="2287"/>
                  </a:lnTo>
                  <a:lnTo>
                    <a:pt x="1834" y="155"/>
                  </a:lnTo>
                  <a:lnTo>
                    <a:pt x="608"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1"/>
            <p:cNvSpPr/>
            <p:nvPr/>
          </p:nvSpPr>
          <p:spPr>
            <a:xfrm>
              <a:off x="4409175" y="3285950"/>
              <a:ext cx="36625" cy="40500"/>
            </a:xfrm>
            <a:custGeom>
              <a:avLst/>
              <a:gdLst/>
              <a:ahLst/>
              <a:cxnLst/>
              <a:rect l="l" t="t" r="r" b="b"/>
              <a:pathLst>
                <a:path w="1465" h="1620" extrusionOk="0">
                  <a:moveTo>
                    <a:pt x="191" y="1"/>
                  </a:moveTo>
                  <a:lnTo>
                    <a:pt x="0" y="643"/>
                  </a:lnTo>
                  <a:cubicBezTo>
                    <a:pt x="274" y="953"/>
                    <a:pt x="631" y="1620"/>
                    <a:pt x="1084" y="1620"/>
                  </a:cubicBezTo>
                  <a:cubicBezTo>
                    <a:pt x="1215" y="1620"/>
                    <a:pt x="1346" y="1584"/>
                    <a:pt x="1465" y="1513"/>
                  </a:cubicBezTo>
                  <a:lnTo>
                    <a:pt x="1417" y="143"/>
                  </a:lnTo>
                  <a:lnTo>
                    <a:pt x="191"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1"/>
            <p:cNvSpPr/>
            <p:nvPr/>
          </p:nvSpPr>
          <p:spPr>
            <a:xfrm>
              <a:off x="4392800" y="3214525"/>
              <a:ext cx="84250" cy="100325"/>
            </a:xfrm>
            <a:custGeom>
              <a:avLst/>
              <a:gdLst/>
              <a:ahLst/>
              <a:cxnLst/>
              <a:rect l="l" t="t" r="r" b="b"/>
              <a:pathLst>
                <a:path w="3370" h="4013" extrusionOk="0">
                  <a:moveTo>
                    <a:pt x="0" y="0"/>
                  </a:moveTo>
                  <a:lnTo>
                    <a:pt x="0" y="2036"/>
                  </a:lnTo>
                  <a:cubicBezTo>
                    <a:pt x="0" y="2405"/>
                    <a:pt x="262" y="2941"/>
                    <a:pt x="620" y="3262"/>
                  </a:cubicBezTo>
                  <a:cubicBezTo>
                    <a:pt x="1251" y="3798"/>
                    <a:pt x="1703" y="4012"/>
                    <a:pt x="2120" y="4012"/>
                  </a:cubicBezTo>
                  <a:cubicBezTo>
                    <a:pt x="2441" y="4012"/>
                    <a:pt x="2965" y="2953"/>
                    <a:pt x="3144" y="2155"/>
                  </a:cubicBezTo>
                  <a:cubicBezTo>
                    <a:pt x="3370" y="1083"/>
                    <a:pt x="3132" y="0"/>
                    <a:pt x="3132"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1"/>
            <p:cNvSpPr/>
            <p:nvPr/>
          </p:nvSpPr>
          <p:spPr>
            <a:xfrm>
              <a:off x="4388625" y="3234150"/>
              <a:ext cx="14925" cy="6575"/>
            </a:xfrm>
            <a:custGeom>
              <a:avLst/>
              <a:gdLst/>
              <a:ahLst/>
              <a:cxnLst/>
              <a:rect l="l" t="t" r="r" b="b"/>
              <a:pathLst>
                <a:path w="597" h="263" extrusionOk="0">
                  <a:moveTo>
                    <a:pt x="1" y="1"/>
                  </a:moveTo>
                  <a:lnTo>
                    <a:pt x="1" y="263"/>
                  </a:lnTo>
                  <a:lnTo>
                    <a:pt x="596" y="263"/>
                  </a:lnTo>
                  <a:lnTo>
                    <a:pt x="5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1"/>
            <p:cNvSpPr/>
            <p:nvPr/>
          </p:nvSpPr>
          <p:spPr>
            <a:xfrm>
              <a:off x="4383275" y="3237725"/>
              <a:ext cx="22950" cy="36050"/>
            </a:xfrm>
            <a:custGeom>
              <a:avLst/>
              <a:gdLst/>
              <a:ahLst/>
              <a:cxnLst/>
              <a:rect l="l" t="t" r="r" b="b"/>
              <a:pathLst>
                <a:path w="918" h="1442" extrusionOk="0">
                  <a:moveTo>
                    <a:pt x="489" y="1"/>
                  </a:moveTo>
                  <a:cubicBezTo>
                    <a:pt x="250" y="1"/>
                    <a:pt x="0" y="132"/>
                    <a:pt x="0" y="525"/>
                  </a:cubicBezTo>
                  <a:cubicBezTo>
                    <a:pt x="0" y="917"/>
                    <a:pt x="250" y="1441"/>
                    <a:pt x="489" y="1441"/>
                  </a:cubicBezTo>
                  <a:cubicBezTo>
                    <a:pt x="727" y="1441"/>
                    <a:pt x="917" y="1120"/>
                    <a:pt x="917" y="727"/>
                  </a:cubicBezTo>
                  <a:cubicBezTo>
                    <a:pt x="917" y="322"/>
                    <a:pt x="727" y="1"/>
                    <a:pt x="48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1"/>
            <p:cNvSpPr/>
            <p:nvPr/>
          </p:nvSpPr>
          <p:spPr>
            <a:xfrm>
              <a:off x="4383275" y="3183975"/>
              <a:ext cx="113125" cy="66875"/>
            </a:xfrm>
            <a:custGeom>
              <a:avLst/>
              <a:gdLst/>
              <a:ahLst/>
              <a:cxnLst/>
              <a:rect l="l" t="t" r="r" b="b"/>
              <a:pathLst>
                <a:path w="4525" h="2675" extrusionOk="0">
                  <a:moveTo>
                    <a:pt x="3495" y="0"/>
                  </a:moveTo>
                  <a:cubicBezTo>
                    <a:pt x="3335" y="0"/>
                    <a:pt x="3171" y="39"/>
                    <a:pt x="3025" y="115"/>
                  </a:cubicBezTo>
                  <a:cubicBezTo>
                    <a:pt x="2775" y="258"/>
                    <a:pt x="2489" y="329"/>
                    <a:pt x="2203" y="329"/>
                  </a:cubicBezTo>
                  <a:lnTo>
                    <a:pt x="1143" y="329"/>
                  </a:lnTo>
                  <a:cubicBezTo>
                    <a:pt x="512" y="329"/>
                    <a:pt x="0" y="841"/>
                    <a:pt x="0" y="1472"/>
                  </a:cubicBezTo>
                  <a:lnTo>
                    <a:pt x="0" y="1722"/>
                  </a:lnTo>
                  <a:lnTo>
                    <a:pt x="512" y="2198"/>
                  </a:lnTo>
                  <a:lnTo>
                    <a:pt x="667" y="2675"/>
                  </a:lnTo>
                  <a:lnTo>
                    <a:pt x="703" y="2675"/>
                  </a:lnTo>
                  <a:cubicBezTo>
                    <a:pt x="905" y="2675"/>
                    <a:pt x="1072" y="2520"/>
                    <a:pt x="1084" y="2317"/>
                  </a:cubicBezTo>
                  <a:cubicBezTo>
                    <a:pt x="1108" y="1996"/>
                    <a:pt x="1334" y="1722"/>
                    <a:pt x="1667" y="1722"/>
                  </a:cubicBezTo>
                  <a:lnTo>
                    <a:pt x="2667" y="1722"/>
                  </a:lnTo>
                  <a:cubicBezTo>
                    <a:pt x="2732" y="1701"/>
                    <a:pt x="2803" y="1694"/>
                    <a:pt x="2878" y="1694"/>
                  </a:cubicBezTo>
                  <a:cubicBezTo>
                    <a:pt x="3059" y="1694"/>
                    <a:pt x="3264" y="1737"/>
                    <a:pt x="3461" y="1737"/>
                  </a:cubicBezTo>
                  <a:cubicBezTo>
                    <a:pt x="3601" y="1737"/>
                    <a:pt x="3738" y="1715"/>
                    <a:pt x="3858" y="1639"/>
                  </a:cubicBezTo>
                  <a:cubicBezTo>
                    <a:pt x="4525" y="1186"/>
                    <a:pt x="4441" y="710"/>
                    <a:pt x="4180" y="341"/>
                  </a:cubicBezTo>
                  <a:cubicBezTo>
                    <a:pt x="4023" y="110"/>
                    <a:pt x="3764" y="0"/>
                    <a:pt x="349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1"/>
            <p:cNvSpPr/>
            <p:nvPr/>
          </p:nvSpPr>
          <p:spPr>
            <a:xfrm>
              <a:off x="4720825" y="3321975"/>
              <a:ext cx="50325" cy="77425"/>
            </a:xfrm>
            <a:custGeom>
              <a:avLst/>
              <a:gdLst/>
              <a:ahLst/>
              <a:cxnLst/>
              <a:rect l="l" t="t" r="r" b="b"/>
              <a:pathLst>
                <a:path w="2013" h="3097" extrusionOk="0">
                  <a:moveTo>
                    <a:pt x="1570" y="0"/>
                  </a:moveTo>
                  <a:cubicBezTo>
                    <a:pt x="1567" y="0"/>
                    <a:pt x="1563" y="0"/>
                    <a:pt x="1560" y="0"/>
                  </a:cubicBezTo>
                  <a:cubicBezTo>
                    <a:pt x="1453" y="0"/>
                    <a:pt x="774" y="488"/>
                    <a:pt x="524" y="869"/>
                  </a:cubicBezTo>
                  <a:cubicBezTo>
                    <a:pt x="286" y="1262"/>
                    <a:pt x="24" y="1965"/>
                    <a:pt x="12" y="2477"/>
                  </a:cubicBezTo>
                  <a:cubicBezTo>
                    <a:pt x="0" y="3001"/>
                    <a:pt x="226" y="3072"/>
                    <a:pt x="584" y="3096"/>
                  </a:cubicBezTo>
                  <a:cubicBezTo>
                    <a:pt x="588" y="3096"/>
                    <a:pt x="592" y="3096"/>
                    <a:pt x="596" y="3096"/>
                  </a:cubicBezTo>
                  <a:cubicBezTo>
                    <a:pt x="950" y="3096"/>
                    <a:pt x="1346" y="2096"/>
                    <a:pt x="1346" y="2096"/>
                  </a:cubicBezTo>
                  <a:cubicBezTo>
                    <a:pt x="1346" y="2096"/>
                    <a:pt x="2012" y="1179"/>
                    <a:pt x="1762" y="1179"/>
                  </a:cubicBezTo>
                  <a:cubicBezTo>
                    <a:pt x="1760" y="1179"/>
                    <a:pt x="1758" y="1179"/>
                    <a:pt x="1756" y="1179"/>
                  </a:cubicBezTo>
                  <a:cubicBezTo>
                    <a:pt x="1529" y="1179"/>
                    <a:pt x="1158" y="1779"/>
                    <a:pt x="959" y="1779"/>
                  </a:cubicBezTo>
                  <a:cubicBezTo>
                    <a:pt x="948" y="1779"/>
                    <a:pt x="938" y="1778"/>
                    <a:pt x="929" y="1774"/>
                  </a:cubicBezTo>
                  <a:cubicBezTo>
                    <a:pt x="738" y="1703"/>
                    <a:pt x="965" y="1310"/>
                    <a:pt x="1203" y="976"/>
                  </a:cubicBezTo>
                  <a:cubicBezTo>
                    <a:pt x="1427" y="646"/>
                    <a:pt x="1932" y="0"/>
                    <a:pt x="157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1"/>
            <p:cNvSpPr/>
            <p:nvPr/>
          </p:nvSpPr>
          <p:spPr>
            <a:xfrm>
              <a:off x="4366900" y="3199025"/>
              <a:ext cx="103600" cy="62250"/>
            </a:xfrm>
            <a:custGeom>
              <a:avLst/>
              <a:gdLst/>
              <a:ahLst/>
              <a:cxnLst/>
              <a:rect l="l" t="t" r="r" b="b"/>
              <a:pathLst>
                <a:path w="4144" h="2490" extrusionOk="0">
                  <a:moveTo>
                    <a:pt x="4073" y="1"/>
                  </a:moveTo>
                  <a:cubicBezTo>
                    <a:pt x="3453" y="882"/>
                    <a:pt x="2108" y="834"/>
                    <a:pt x="1275" y="1072"/>
                  </a:cubicBezTo>
                  <a:cubicBezTo>
                    <a:pt x="453" y="1311"/>
                    <a:pt x="1" y="2489"/>
                    <a:pt x="1" y="2489"/>
                  </a:cubicBezTo>
                  <a:cubicBezTo>
                    <a:pt x="584" y="1858"/>
                    <a:pt x="941" y="2251"/>
                    <a:pt x="2429" y="1906"/>
                  </a:cubicBezTo>
                  <a:cubicBezTo>
                    <a:pt x="3918" y="1549"/>
                    <a:pt x="3823" y="1275"/>
                    <a:pt x="4013" y="858"/>
                  </a:cubicBezTo>
                  <a:cubicBezTo>
                    <a:pt x="4144" y="561"/>
                    <a:pt x="4073" y="1"/>
                    <a:pt x="407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1"/>
            <p:cNvSpPr/>
            <p:nvPr/>
          </p:nvSpPr>
          <p:spPr>
            <a:xfrm>
              <a:off x="4251700" y="3335250"/>
              <a:ext cx="153100" cy="414775"/>
            </a:xfrm>
            <a:custGeom>
              <a:avLst/>
              <a:gdLst/>
              <a:ahLst/>
              <a:cxnLst/>
              <a:rect l="l" t="t" r="r" b="b"/>
              <a:pathLst>
                <a:path w="6124" h="16591" extrusionOk="0">
                  <a:moveTo>
                    <a:pt x="4343" y="1"/>
                  </a:moveTo>
                  <a:cubicBezTo>
                    <a:pt x="3931" y="1"/>
                    <a:pt x="3518" y="198"/>
                    <a:pt x="3251" y="672"/>
                  </a:cubicBezTo>
                  <a:cubicBezTo>
                    <a:pt x="1644" y="3482"/>
                    <a:pt x="1" y="9256"/>
                    <a:pt x="108" y="16209"/>
                  </a:cubicBezTo>
                  <a:cubicBezTo>
                    <a:pt x="120" y="16424"/>
                    <a:pt x="287" y="16590"/>
                    <a:pt x="501" y="16590"/>
                  </a:cubicBezTo>
                  <a:cubicBezTo>
                    <a:pt x="668" y="16578"/>
                    <a:pt x="822" y="16471"/>
                    <a:pt x="858" y="16281"/>
                  </a:cubicBezTo>
                  <a:cubicBezTo>
                    <a:pt x="2846" y="6315"/>
                    <a:pt x="5537" y="1958"/>
                    <a:pt x="5537" y="1958"/>
                  </a:cubicBezTo>
                  <a:cubicBezTo>
                    <a:pt x="6124" y="923"/>
                    <a:pt x="5234" y="1"/>
                    <a:pt x="434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1"/>
            <p:cNvSpPr/>
            <p:nvPr/>
          </p:nvSpPr>
          <p:spPr>
            <a:xfrm>
              <a:off x="4204075" y="3843450"/>
              <a:ext cx="126825" cy="160775"/>
            </a:xfrm>
            <a:custGeom>
              <a:avLst/>
              <a:gdLst/>
              <a:ahLst/>
              <a:cxnLst/>
              <a:rect l="l" t="t" r="r" b="b"/>
              <a:pathLst>
                <a:path w="5073" h="6431" extrusionOk="0">
                  <a:moveTo>
                    <a:pt x="1" y="1"/>
                  </a:moveTo>
                  <a:lnTo>
                    <a:pt x="1" y="6430"/>
                  </a:lnTo>
                  <a:lnTo>
                    <a:pt x="5073" y="6430"/>
                  </a:lnTo>
                  <a:lnTo>
                    <a:pt x="50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1"/>
            <p:cNvSpPr/>
            <p:nvPr/>
          </p:nvSpPr>
          <p:spPr>
            <a:xfrm>
              <a:off x="4204075" y="3843450"/>
              <a:ext cx="126825" cy="37550"/>
            </a:xfrm>
            <a:custGeom>
              <a:avLst/>
              <a:gdLst/>
              <a:ahLst/>
              <a:cxnLst/>
              <a:rect l="l" t="t" r="r" b="b"/>
              <a:pathLst>
                <a:path w="5073" h="1502" extrusionOk="0">
                  <a:moveTo>
                    <a:pt x="1" y="1"/>
                  </a:moveTo>
                  <a:lnTo>
                    <a:pt x="1" y="1501"/>
                  </a:lnTo>
                  <a:lnTo>
                    <a:pt x="5073" y="1501"/>
                  </a:lnTo>
                  <a:lnTo>
                    <a:pt x="50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1"/>
            <p:cNvSpPr/>
            <p:nvPr/>
          </p:nvSpPr>
          <p:spPr>
            <a:xfrm>
              <a:off x="4193075" y="3843450"/>
              <a:ext cx="148850" cy="25325"/>
            </a:xfrm>
            <a:custGeom>
              <a:avLst/>
              <a:gdLst/>
              <a:ahLst/>
              <a:cxnLst/>
              <a:rect l="l" t="t" r="r" b="b"/>
              <a:pathLst>
                <a:path w="5954" h="1013" extrusionOk="0">
                  <a:moveTo>
                    <a:pt x="524" y="1"/>
                  </a:moveTo>
                  <a:cubicBezTo>
                    <a:pt x="238" y="1"/>
                    <a:pt x="0" y="227"/>
                    <a:pt x="0" y="513"/>
                  </a:cubicBezTo>
                  <a:lnTo>
                    <a:pt x="0" y="1013"/>
                  </a:lnTo>
                  <a:lnTo>
                    <a:pt x="5953" y="1013"/>
                  </a:lnTo>
                  <a:lnTo>
                    <a:pt x="5953" y="513"/>
                  </a:lnTo>
                  <a:cubicBezTo>
                    <a:pt x="5953" y="227"/>
                    <a:pt x="5727" y="1"/>
                    <a:pt x="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1"/>
            <p:cNvSpPr/>
            <p:nvPr/>
          </p:nvSpPr>
          <p:spPr>
            <a:xfrm>
              <a:off x="4216300" y="3790475"/>
              <a:ext cx="105975" cy="53000"/>
            </a:xfrm>
            <a:custGeom>
              <a:avLst/>
              <a:gdLst/>
              <a:ahLst/>
              <a:cxnLst/>
              <a:rect l="l" t="t" r="r" b="b"/>
              <a:pathLst>
                <a:path w="4239" h="2120" fill="none" extrusionOk="0">
                  <a:moveTo>
                    <a:pt x="4239" y="2120"/>
                  </a:moveTo>
                  <a:cubicBezTo>
                    <a:pt x="4239" y="953"/>
                    <a:pt x="3286" y="1"/>
                    <a:pt x="2119" y="1"/>
                  </a:cubicBezTo>
                  <a:cubicBezTo>
                    <a:pt x="953" y="1"/>
                    <a:pt x="0" y="953"/>
                    <a:pt x="0" y="2120"/>
                  </a:cubicBezTo>
                </a:path>
              </a:pathLst>
            </a:custGeom>
            <a:solidFill>
              <a:schemeClr val="lt2"/>
            </a:solidFill>
            <a:ln w="8925" cap="flat" cmpd="sng">
              <a:solidFill>
                <a:schemeClr val="lt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1"/>
            <p:cNvSpPr/>
            <p:nvPr/>
          </p:nvSpPr>
          <p:spPr>
            <a:xfrm>
              <a:off x="4245450" y="3744625"/>
              <a:ext cx="39100" cy="56700"/>
            </a:xfrm>
            <a:custGeom>
              <a:avLst/>
              <a:gdLst/>
              <a:ahLst/>
              <a:cxnLst/>
              <a:rect l="l" t="t" r="r" b="b"/>
              <a:pathLst>
                <a:path w="1564" h="2268" extrusionOk="0">
                  <a:moveTo>
                    <a:pt x="630" y="0"/>
                  </a:moveTo>
                  <a:cubicBezTo>
                    <a:pt x="440" y="0"/>
                    <a:pt x="291" y="103"/>
                    <a:pt x="179" y="430"/>
                  </a:cubicBezTo>
                  <a:cubicBezTo>
                    <a:pt x="37" y="846"/>
                    <a:pt x="1" y="1382"/>
                    <a:pt x="48" y="1835"/>
                  </a:cubicBezTo>
                  <a:cubicBezTo>
                    <a:pt x="310" y="1751"/>
                    <a:pt x="656" y="1680"/>
                    <a:pt x="656" y="1680"/>
                  </a:cubicBezTo>
                  <a:cubicBezTo>
                    <a:pt x="656" y="1525"/>
                    <a:pt x="691" y="1418"/>
                    <a:pt x="787" y="1418"/>
                  </a:cubicBezTo>
                  <a:cubicBezTo>
                    <a:pt x="989" y="1418"/>
                    <a:pt x="1120" y="2192"/>
                    <a:pt x="1358" y="2263"/>
                  </a:cubicBezTo>
                  <a:cubicBezTo>
                    <a:pt x="1367" y="2266"/>
                    <a:pt x="1374" y="2268"/>
                    <a:pt x="1381" y="2268"/>
                  </a:cubicBezTo>
                  <a:cubicBezTo>
                    <a:pt x="1564" y="2268"/>
                    <a:pt x="1299" y="1263"/>
                    <a:pt x="1299" y="1263"/>
                  </a:cubicBezTo>
                  <a:cubicBezTo>
                    <a:pt x="1299" y="1263"/>
                    <a:pt x="1275" y="156"/>
                    <a:pt x="941" y="61"/>
                  </a:cubicBezTo>
                  <a:cubicBezTo>
                    <a:pt x="827" y="25"/>
                    <a:pt x="724" y="0"/>
                    <a:pt x="63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1"/>
            <p:cNvSpPr/>
            <p:nvPr/>
          </p:nvSpPr>
          <p:spPr>
            <a:xfrm>
              <a:off x="4394275" y="3802675"/>
              <a:ext cx="65825" cy="65800"/>
            </a:xfrm>
            <a:custGeom>
              <a:avLst/>
              <a:gdLst/>
              <a:ahLst/>
              <a:cxnLst/>
              <a:rect l="l" t="t" r="r" b="b"/>
              <a:pathLst>
                <a:path w="2633" h="2632" extrusionOk="0">
                  <a:moveTo>
                    <a:pt x="1" y="1"/>
                  </a:moveTo>
                  <a:lnTo>
                    <a:pt x="1" y="2632"/>
                  </a:lnTo>
                  <a:lnTo>
                    <a:pt x="2632" y="263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1"/>
            <p:cNvSpPr/>
            <p:nvPr/>
          </p:nvSpPr>
          <p:spPr>
            <a:xfrm>
              <a:off x="4283550" y="3841675"/>
              <a:ext cx="137850" cy="137250"/>
            </a:xfrm>
            <a:custGeom>
              <a:avLst/>
              <a:gdLst/>
              <a:ahLst/>
              <a:cxnLst/>
              <a:rect l="l" t="t" r="r" b="b"/>
              <a:pathLst>
                <a:path w="5514" h="5490" extrusionOk="0">
                  <a:moveTo>
                    <a:pt x="4740" y="0"/>
                  </a:moveTo>
                  <a:lnTo>
                    <a:pt x="1" y="3846"/>
                  </a:lnTo>
                  <a:lnTo>
                    <a:pt x="1644" y="5489"/>
                  </a:lnTo>
                  <a:lnTo>
                    <a:pt x="5513" y="762"/>
                  </a:lnTo>
                  <a:lnTo>
                    <a:pt x="4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1"/>
            <p:cNvSpPr/>
            <p:nvPr/>
          </p:nvSpPr>
          <p:spPr>
            <a:xfrm>
              <a:off x="4400825" y="3805875"/>
              <a:ext cx="57175" cy="56075"/>
            </a:xfrm>
            <a:custGeom>
              <a:avLst/>
              <a:gdLst/>
              <a:ahLst/>
              <a:cxnLst/>
              <a:rect l="l" t="t" r="r" b="b"/>
              <a:pathLst>
                <a:path w="2287" h="2243" extrusionOk="0">
                  <a:moveTo>
                    <a:pt x="330" y="1"/>
                  </a:moveTo>
                  <a:cubicBezTo>
                    <a:pt x="209" y="1"/>
                    <a:pt x="90" y="45"/>
                    <a:pt x="1" y="135"/>
                  </a:cubicBezTo>
                  <a:lnTo>
                    <a:pt x="2108" y="2242"/>
                  </a:lnTo>
                  <a:cubicBezTo>
                    <a:pt x="2287" y="2063"/>
                    <a:pt x="2287" y="1766"/>
                    <a:pt x="2108" y="1587"/>
                  </a:cubicBezTo>
                  <a:lnTo>
                    <a:pt x="668" y="135"/>
                  </a:lnTo>
                  <a:cubicBezTo>
                    <a:pt x="572" y="45"/>
                    <a:pt x="450" y="1"/>
                    <a:pt x="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1"/>
            <p:cNvSpPr/>
            <p:nvPr/>
          </p:nvSpPr>
          <p:spPr>
            <a:xfrm>
              <a:off x="4672000" y="3821125"/>
              <a:ext cx="179225" cy="202150"/>
            </a:xfrm>
            <a:custGeom>
              <a:avLst/>
              <a:gdLst/>
              <a:ahLst/>
              <a:cxnLst/>
              <a:rect l="l" t="t" r="r" b="b"/>
              <a:pathLst>
                <a:path w="7169" h="8086" extrusionOk="0">
                  <a:moveTo>
                    <a:pt x="3584" y="1"/>
                  </a:moveTo>
                  <a:lnTo>
                    <a:pt x="1072" y="1358"/>
                  </a:lnTo>
                  <a:cubicBezTo>
                    <a:pt x="251" y="1799"/>
                    <a:pt x="1" y="2858"/>
                    <a:pt x="524" y="3632"/>
                  </a:cubicBezTo>
                  <a:lnTo>
                    <a:pt x="3584" y="8085"/>
                  </a:lnTo>
                  <a:lnTo>
                    <a:pt x="6644" y="3632"/>
                  </a:lnTo>
                  <a:cubicBezTo>
                    <a:pt x="7168" y="2858"/>
                    <a:pt x="6918" y="1799"/>
                    <a:pt x="6097" y="1358"/>
                  </a:cubicBezTo>
                  <a:lnTo>
                    <a:pt x="358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1"/>
            <p:cNvSpPr/>
            <p:nvPr/>
          </p:nvSpPr>
          <p:spPr>
            <a:xfrm>
              <a:off x="4586875" y="2850625"/>
              <a:ext cx="354825" cy="1092575"/>
            </a:xfrm>
            <a:custGeom>
              <a:avLst/>
              <a:gdLst/>
              <a:ahLst/>
              <a:cxnLst/>
              <a:rect l="l" t="t" r="r" b="b"/>
              <a:pathLst>
                <a:path w="14193" h="43703" extrusionOk="0">
                  <a:moveTo>
                    <a:pt x="6988" y="1"/>
                  </a:moveTo>
                  <a:cubicBezTo>
                    <a:pt x="6885" y="1"/>
                    <a:pt x="6781" y="66"/>
                    <a:pt x="6763" y="197"/>
                  </a:cubicBezTo>
                  <a:lnTo>
                    <a:pt x="6477" y="2995"/>
                  </a:lnTo>
                  <a:lnTo>
                    <a:pt x="6477" y="14758"/>
                  </a:lnTo>
                  <a:lnTo>
                    <a:pt x="619" y="4471"/>
                  </a:lnTo>
                  <a:cubicBezTo>
                    <a:pt x="563" y="4367"/>
                    <a:pt x="459" y="4312"/>
                    <a:pt x="353" y="4312"/>
                  </a:cubicBezTo>
                  <a:cubicBezTo>
                    <a:pt x="302" y="4312"/>
                    <a:pt x="250" y="4325"/>
                    <a:pt x="203" y="4352"/>
                  </a:cubicBezTo>
                  <a:cubicBezTo>
                    <a:pt x="48" y="4436"/>
                    <a:pt x="0" y="4626"/>
                    <a:pt x="84" y="4769"/>
                  </a:cubicBezTo>
                  <a:lnTo>
                    <a:pt x="5513" y="14306"/>
                  </a:lnTo>
                  <a:cubicBezTo>
                    <a:pt x="6144" y="15425"/>
                    <a:pt x="6477" y="16687"/>
                    <a:pt x="6477" y="17961"/>
                  </a:cubicBezTo>
                  <a:lnTo>
                    <a:pt x="6477" y="37333"/>
                  </a:lnTo>
                  <a:cubicBezTo>
                    <a:pt x="6477" y="38416"/>
                    <a:pt x="5882" y="39416"/>
                    <a:pt x="4918" y="39940"/>
                  </a:cubicBezTo>
                  <a:cubicBezTo>
                    <a:pt x="4870" y="39988"/>
                    <a:pt x="3263" y="40547"/>
                    <a:pt x="3727" y="42024"/>
                  </a:cubicBezTo>
                  <a:cubicBezTo>
                    <a:pt x="3763" y="41917"/>
                    <a:pt x="3810" y="41809"/>
                    <a:pt x="3858" y="41714"/>
                  </a:cubicBezTo>
                  <a:cubicBezTo>
                    <a:pt x="4060" y="41357"/>
                    <a:pt x="4429" y="41119"/>
                    <a:pt x="4822" y="41024"/>
                  </a:cubicBezTo>
                  <a:lnTo>
                    <a:pt x="5858" y="40762"/>
                  </a:lnTo>
                  <a:cubicBezTo>
                    <a:pt x="5905" y="40749"/>
                    <a:pt x="5953" y="40744"/>
                    <a:pt x="5999" y="40744"/>
                  </a:cubicBezTo>
                  <a:cubicBezTo>
                    <a:pt x="6268" y="40744"/>
                    <a:pt x="6510" y="40940"/>
                    <a:pt x="6561" y="41214"/>
                  </a:cubicBezTo>
                  <a:lnTo>
                    <a:pt x="6989" y="43702"/>
                  </a:lnTo>
                  <a:lnTo>
                    <a:pt x="7466" y="41214"/>
                  </a:lnTo>
                  <a:cubicBezTo>
                    <a:pt x="7516" y="40940"/>
                    <a:pt x="7758" y="40744"/>
                    <a:pt x="8027" y="40744"/>
                  </a:cubicBezTo>
                  <a:cubicBezTo>
                    <a:pt x="8074" y="40744"/>
                    <a:pt x="8121" y="40749"/>
                    <a:pt x="8168" y="40762"/>
                  </a:cubicBezTo>
                  <a:lnTo>
                    <a:pt x="9156" y="41024"/>
                  </a:lnTo>
                  <a:cubicBezTo>
                    <a:pt x="9561" y="41119"/>
                    <a:pt x="9918" y="41357"/>
                    <a:pt x="10121" y="41714"/>
                  </a:cubicBezTo>
                  <a:cubicBezTo>
                    <a:pt x="10180" y="41809"/>
                    <a:pt x="10216" y="41917"/>
                    <a:pt x="10252" y="42024"/>
                  </a:cubicBezTo>
                  <a:cubicBezTo>
                    <a:pt x="10466" y="41333"/>
                    <a:pt x="10180" y="40547"/>
                    <a:pt x="9502" y="40178"/>
                  </a:cubicBezTo>
                  <a:cubicBezTo>
                    <a:pt x="9394" y="40083"/>
                    <a:pt x="7501" y="39428"/>
                    <a:pt x="7501" y="37333"/>
                  </a:cubicBezTo>
                  <a:lnTo>
                    <a:pt x="7501" y="18223"/>
                  </a:lnTo>
                  <a:cubicBezTo>
                    <a:pt x="7501" y="16806"/>
                    <a:pt x="7918" y="15401"/>
                    <a:pt x="8692" y="14199"/>
                  </a:cubicBezTo>
                  <a:lnTo>
                    <a:pt x="14109" y="5864"/>
                  </a:lnTo>
                  <a:cubicBezTo>
                    <a:pt x="14193" y="5722"/>
                    <a:pt x="14157" y="5531"/>
                    <a:pt x="14014" y="5448"/>
                  </a:cubicBezTo>
                  <a:cubicBezTo>
                    <a:pt x="13960" y="5412"/>
                    <a:pt x="13900" y="5395"/>
                    <a:pt x="13840" y="5395"/>
                  </a:cubicBezTo>
                  <a:cubicBezTo>
                    <a:pt x="13741" y="5395"/>
                    <a:pt x="13645" y="5442"/>
                    <a:pt x="13585" y="5531"/>
                  </a:cubicBezTo>
                  <a:lnTo>
                    <a:pt x="7501" y="14901"/>
                  </a:lnTo>
                  <a:lnTo>
                    <a:pt x="7501" y="2995"/>
                  </a:lnTo>
                  <a:lnTo>
                    <a:pt x="7204" y="197"/>
                  </a:lnTo>
                  <a:cubicBezTo>
                    <a:pt x="7192" y="66"/>
                    <a:pt x="7090" y="1"/>
                    <a:pt x="69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1"/>
            <p:cNvSpPr/>
            <p:nvPr/>
          </p:nvSpPr>
          <p:spPr>
            <a:xfrm>
              <a:off x="4565450" y="2901375"/>
              <a:ext cx="51500" cy="65800"/>
            </a:xfrm>
            <a:custGeom>
              <a:avLst/>
              <a:gdLst/>
              <a:ahLst/>
              <a:cxnLst/>
              <a:rect l="l" t="t" r="r" b="b"/>
              <a:pathLst>
                <a:path w="2060" h="2632" extrusionOk="0">
                  <a:moveTo>
                    <a:pt x="333" y="1"/>
                  </a:moveTo>
                  <a:cubicBezTo>
                    <a:pt x="333" y="1"/>
                    <a:pt x="0" y="1346"/>
                    <a:pt x="238" y="1834"/>
                  </a:cubicBezTo>
                  <a:cubicBezTo>
                    <a:pt x="476" y="2334"/>
                    <a:pt x="1596" y="2632"/>
                    <a:pt x="1596" y="2632"/>
                  </a:cubicBezTo>
                  <a:cubicBezTo>
                    <a:pt x="1596" y="2632"/>
                    <a:pt x="2060" y="1572"/>
                    <a:pt x="1822" y="1072"/>
                  </a:cubicBezTo>
                  <a:cubicBezTo>
                    <a:pt x="1584" y="584"/>
                    <a:pt x="333" y="1"/>
                    <a:pt x="333"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1"/>
            <p:cNvSpPr/>
            <p:nvPr/>
          </p:nvSpPr>
          <p:spPr>
            <a:xfrm>
              <a:off x="4553225" y="2970650"/>
              <a:ext cx="48250" cy="31950"/>
            </a:xfrm>
            <a:custGeom>
              <a:avLst/>
              <a:gdLst/>
              <a:ahLst/>
              <a:cxnLst/>
              <a:rect l="l" t="t" r="r" b="b"/>
              <a:pathLst>
                <a:path w="1930" h="1278" extrusionOk="0">
                  <a:moveTo>
                    <a:pt x="1055" y="0"/>
                  </a:moveTo>
                  <a:cubicBezTo>
                    <a:pt x="956" y="0"/>
                    <a:pt x="863" y="15"/>
                    <a:pt x="787" y="51"/>
                  </a:cubicBezTo>
                  <a:cubicBezTo>
                    <a:pt x="418" y="230"/>
                    <a:pt x="1" y="1147"/>
                    <a:pt x="1" y="1147"/>
                  </a:cubicBezTo>
                  <a:cubicBezTo>
                    <a:pt x="1" y="1147"/>
                    <a:pt x="543" y="1277"/>
                    <a:pt x="969" y="1277"/>
                  </a:cubicBezTo>
                  <a:cubicBezTo>
                    <a:pt x="1119" y="1277"/>
                    <a:pt x="1254" y="1261"/>
                    <a:pt x="1346" y="1218"/>
                  </a:cubicBezTo>
                  <a:cubicBezTo>
                    <a:pt x="1715" y="1040"/>
                    <a:pt x="1930" y="218"/>
                    <a:pt x="1930" y="218"/>
                  </a:cubicBezTo>
                  <a:cubicBezTo>
                    <a:pt x="1930" y="218"/>
                    <a:pt x="1441" y="0"/>
                    <a:pt x="1055"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1"/>
            <p:cNvSpPr/>
            <p:nvPr/>
          </p:nvSpPr>
          <p:spPr>
            <a:xfrm>
              <a:off x="4764575" y="2999725"/>
              <a:ext cx="48550" cy="32025"/>
            </a:xfrm>
            <a:custGeom>
              <a:avLst/>
              <a:gdLst/>
              <a:ahLst/>
              <a:cxnLst/>
              <a:rect l="l" t="t" r="r" b="b"/>
              <a:pathLst>
                <a:path w="1942" h="1281" extrusionOk="0">
                  <a:moveTo>
                    <a:pt x="991" y="1"/>
                  </a:moveTo>
                  <a:cubicBezTo>
                    <a:pt x="831" y="1"/>
                    <a:pt x="684" y="18"/>
                    <a:pt x="584" y="67"/>
                  </a:cubicBezTo>
                  <a:cubicBezTo>
                    <a:pt x="215" y="246"/>
                    <a:pt x="0" y="1067"/>
                    <a:pt x="0" y="1067"/>
                  </a:cubicBezTo>
                  <a:cubicBezTo>
                    <a:pt x="0" y="1067"/>
                    <a:pt x="503" y="1281"/>
                    <a:pt x="887" y="1281"/>
                  </a:cubicBezTo>
                  <a:cubicBezTo>
                    <a:pt x="983" y="1281"/>
                    <a:pt x="1072" y="1267"/>
                    <a:pt x="1143" y="1234"/>
                  </a:cubicBezTo>
                  <a:cubicBezTo>
                    <a:pt x="1512" y="1055"/>
                    <a:pt x="1941" y="127"/>
                    <a:pt x="1941" y="127"/>
                  </a:cubicBezTo>
                  <a:cubicBezTo>
                    <a:pt x="1941" y="127"/>
                    <a:pt x="1418" y="1"/>
                    <a:pt x="991"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1"/>
            <p:cNvSpPr/>
            <p:nvPr/>
          </p:nvSpPr>
          <p:spPr>
            <a:xfrm>
              <a:off x="4591050" y="3040825"/>
              <a:ext cx="50900" cy="31875"/>
            </a:xfrm>
            <a:custGeom>
              <a:avLst/>
              <a:gdLst/>
              <a:ahLst/>
              <a:cxnLst/>
              <a:rect l="l" t="t" r="r" b="b"/>
              <a:pathLst>
                <a:path w="2036" h="1275" extrusionOk="0">
                  <a:moveTo>
                    <a:pt x="1114" y="1"/>
                  </a:moveTo>
                  <a:cubicBezTo>
                    <a:pt x="673" y="1"/>
                    <a:pt x="0" y="245"/>
                    <a:pt x="0" y="245"/>
                  </a:cubicBezTo>
                  <a:cubicBezTo>
                    <a:pt x="0" y="245"/>
                    <a:pt x="524" y="1114"/>
                    <a:pt x="905" y="1245"/>
                  </a:cubicBezTo>
                  <a:cubicBezTo>
                    <a:pt x="959" y="1265"/>
                    <a:pt x="1021" y="1274"/>
                    <a:pt x="1088" y="1274"/>
                  </a:cubicBezTo>
                  <a:cubicBezTo>
                    <a:pt x="1485" y="1274"/>
                    <a:pt x="2036" y="959"/>
                    <a:pt x="2036" y="959"/>
                  </a:cubicBezTo>
                  <a:cubicBezTo>
                    <a:pt x="2036" y="959"/>
                    <a:pt x="1715" y="161"/>
                    <a:pt x="1334" y="31"/>
                  </a:cubicBezTo>
                  <a:cubicBezTo>
                    <a:pt x="1273" y="10"/>
                    <a:pt x="1198" y="1"/>
                    <a:pt x="1114"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1"/>
            <p:cNvSpPr/>
            <p:nvPr/>
          </p:nvSpPr>
          <p:spPr>
            <a:xfrm>
              <a:off x="4654725" y="3021925"/>
              <a:ext cx="37550" cy="50925"/>
            </a:xfrm>
            <a:custGeom>
              <a:avLst/>
              <a:gdLst/>
              <a:ahLst/>
              <a:cxnLst/>
              <a:rect l="l" t="t" r="r" b="b"/>
              <a:pathLst>
                <a:path w="1502" h="2037" extrusionOk="0">
                  <a:moveTo>
                    <a:pt x="1144" y="1"/>
                  </a:moveTo>
                  <a:cubicBezTo>
                    <a:pt x="1144" y="1"/>
                    <a:pt x="275" y="536"/>
                    <a:pt x="144" y="917"/>
                  </a:cubicBezTo>
                  <a:cubicBezTo>
                    <a:pt x="1" y="1298"/>
                    <a:pt x="430" y="2037"/>
                    <a:pt x="430" y="2037"/>
                  </a:cubicBezTo>
                  <a:cubicBezTo>
                    <a:pt x="430" y="2037"/>
                    <a:pt x="1227" y="1715"/>
                    <a:pt x="1358" y="1334"/>
                  </a:cubicBezTo>
                  <a:cubicBezTo>
                    <a:pt x="1501" y="953"/>
                    <a:pt x="1144" y="1"/>
                    <a:pt x="1144"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1"/>
            <p:cNvSpPr/>
            <p:nvPr/>
          </p:nvSpPr>
          <p:spPr>
            <a:xfrm>
              <a:off x="4601450" y="2928175"/>
              <a:ext cx="50325" cy="68775"/>
            </a:xfrm>
            <a:custGeom>
              <a:avLst/>
              <a:gdLst/>
              <a:ahLst/>
              <a:cxnLst/>
              <a:rect l="l" t="t" r="r" b="b"/>
              <a:pathLst>
                <a:path w="2013" h="2751" extrusionOk="0">
                  <a:moveTo>
                    <a:pt x="1537" y="0"/>
                  </a:moveTo>
                  <a:cubicBezTo>
                    <a:pt x="1537" y="0"/>
                    <a:pt x="358" y="715"/>
                    <a:pt x="179" y="1238"/>
                  </a:cubicBezTo>
                  <a:cubicBezTo>
                    <a:pt x="1" y="1750"/>
                    <a:pt x="584" y="2751"/>
                    <a:pt x="584" y="2751"/>
                  </a:cubicBezTo>
                  <a:cubicBezTo>
                    <a:pt x="584" y="2751"/>
                    <a:pt x="1656" y="2334"/>
                    <a:pt x="1834" y="1810"/>
                  </a:cubicBezTo>
                  <a:cubicBezTo>
                    <a:pt x="2013" y="1298"/>
                    <a:pt x="1537" y="0"/>
                    <a:pt x="153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1"/>
            <p:cNvSpPr/>
            <p:nvPr/>
          </p:nvSpPr>
          <p:spPr>
            <a:xfrm>
              <a:off x="4928275" y="2930550"/>
              <a:ext cx="51825" cy="63425"/>
            </a:xfrm>
            <a:custGeom>
              <a:avLst/>
              <a:gdLst/>
              <a:ahLst/>
              <a:cxnLst/>
              <a:rect l="l" t="t" r="r" b="b"/>
              <a:pathLst>
                <a:path w="2073" h="2537" extrusionOk="0">
                  <a:moveTo>
                    <a:pt x="1822" y="0"/>
                  </a:moveTo>
                  <a:lnTo>
                    <a:pt x="1822" y="0"/>
                  </a:lnTo>
                  <a:cubicBezTo>
                    <a:pt x="1822" y="1"/>
                    <a:pt x="537" y="501"/>
                    <a:pt x="275" y="977"/>
                  </a:cubicBezTo>
                  <a:cubicBezTo>
                    <a:pt x="1" y="1453"/>
                    <a:pt x="406" y="2537"/>
                    <a:pt x="406" y="2537"/>
                  </a:cubicBezTo>
                  <a:cubicBezTo>
                    <a:pt x="406" y="2537"/>
                    <a:pt x="1537" y="2310"/>
                    <a:pt x="1799" y="1834"/>
                  </a:cubicBezTo>
                  <a:cubicBezTo>
                    <a:pt x="2072" y="1358"/>
                    <a:pt x="1822" y="1"/>
                    <a:pt x="1822"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1"/>
            <p:cNvSpPr/>
            <p:nvPr/>
          </p:nvSpPr>
          <p:spPr>
            <a:xfrm>
              <a:off x="4864275" y="3089650"/>
              <a:ext cx="51825" cy="32125"/>
            </a:xfrm>
            <a:custGeom>
              <a:avLst/>
              <a:gdLst/>
              <a:ahLst/>
              <a:cxnLst/>
              <a:rect l="l" t="t" r="r" b="b"/>
              <a:pathLst>
                <a:path w="2073" h="1285" extrusionOk="0">
                  <a:moveTo>
                    <a:pt x="901" y="1"/>
                  </a:moveTo>
                  <a:cubicBezTo>
                    <a:pt x="845" y="1"/>
                    <a:pt x="794" y="6"/>
                    <a:pt x="751" y="18"/>
                  </a:cubicBezTo>
                  <a:cubicBezTo>
                    <a:pt x="358" y="137"/>
                    <a:pt x="1" y="911"/>
                    <a:pt x="1" y="911"/>
                  </a:cubicBezTo>
                  <a:cubicBezTo>
                    <a:pt x="1" y="911"/>
                    <a:pt x="566" y="1284"/>
                    <a:pt x="966" y="1284"/>
                  </a:cubicBezTo>
                  <a:cubicBezTo>
                    <a:pt x="1012" y="1284"/>
                    <a:pt x="1056" y="1279"/>
                    <a:pt x="1096" y="1268"/>
                  </a:cubicBezTo>
                  <a:cubicBezTo>
                    <a:pt x="1489" y="1161"/>
                    <a:pt x="2073" y="328"/>
                    <a:pt x="2073" y="328"/>
                  </a:cubicBezTo>
                  <a:cubicBezTo>
                    <a:pt x="2073" y="328"/>
                    <a:pt x="1334" y="1"/>
                    <a:pt x="901"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1"/>
            <p:cNvSpPr/>
            <p:nvPr/>
          </p:nvSpPr>
          <p:spPr>
            <a:xfrm>
              <a:off x="4863100" y="2996025"/>
              <a:ext cx="36625" cy="51825"/>
            </a:xfrm>
            <a:custGeom>
              <a:avLst/>
              <a:gdLst/>
              <a:ahLst/>
              <a:cxnLst/>
              <a:rect l="l" t="t" r="r" b="b"/>
              <a:pathLst>
                <a:path w="1465" h="2073" extrusionOk="0">
                  <a:moveTo>
                    <a:pt x="405" y="1"/>
                  </a:moveTo>
                  <a:cubicBezTo>
                    <a:pt x="405" y="1"/>
                    <a:pt x="0" y="941"/>
                    <a:pt x="107" y="1322"/>
                  </a:cubicBezTo>
                  <a:cubicBezTo>
                    <a:pt x="215" y="1715"/>
                    <a:pt x="989" y="2073"/>
                    <a:pt x="989" y="2073"/>
                  </a:cubicBezTo>
                  <a:cubicBezTo>
                    <a:pt x="989" y="2073"/>
                    <a:pt x="1465" y="1358"/>
                    <a:pt x="1358" y="977"/>
                  </a:cubicBezTo>
                  <a:cubicBezTo>
                    <a:pt x="1239" y="584"/>
                    <a:pt x="405" y="1"/>
                    <a:pt x="40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1"/>
            <p:cNvSpPr/>
            <p:nvPr/>
          </p:nvSpPr>
          <p:spPr>
            <a:xfrm>
              <a:off x="4919950" y="2989400"/>
              <a:ext cx="69975" cy="43275"/>
            </a:xfrm>
            <a:custGeom>
              <a:avLst/>
              <a:gdLst/>
              <a:ahLst/>
              <a:cxnLst/>
              <a:rect l="l" t="t" r="r" b="b"/>
              <a:pathLst>
                <a:path w="2799" h="1731" extrusionOk="0">
                  <a:moveTo>
                    <a:pt x="1232" y="1"/>
                  </a:moveTo>
                  <a:cubicBezTo>
                    <a:pt x="1151" y="1"/>
                    <a:pt x="1076" y="9"/>
                    <a:pt x="1012" y="28"/>
                  </a:cubicBezTo>
                  <a:cubicBezTo>
                    <a:pt x="477" y="171"/>
                    <a:pt x="0" y="1218"/>
                    <a:pt x="0" y="1218"/>
                  </a:cubicBezTo>
                  <a:cubicBezTo>
                    <a:pt x="0" y="1218"/>
                    <a:pt x="759" y="1731"/>
                    <a:pt x="1303" y="1731"/>
                  </a:cubicBezTo>
                  <a:cubicBezTo>
                    <a:pt x="1369" y="1731"/>
                    <a:pt x="1431" y="1723"/>
                    <a:pt x="1489" y="1707"/>
                  </a:cubicBezTo>
                  <a:cubicBezTo>
                    <a:pt x="2013" y="1564"/>
                    <a:pt x="2798" y="433"/>
                    <a:pt x="2798" y="433"/>
                  </a:cubicBezTo>
                  <a:cubicBezTo>
                    <a:pt x="2798" y="433"/>
                    <a:pt x="1824" y="1"/>
                    <a:pt x="123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1"/>
            <p:cNvSpPr/>
            <p:nvPr/>
          </p:nvSpPr>
          <p:spPr>
            <a:xfrm>
              <a:off x="4757425" y="2832925"/>
              <a:ext cx="50625" cy="68475"/>
            </a:xfrm>
            <a:custGeom>
              <a:avLst/>
              <a:gdLst/>
              <a:ahLst/>
              <a:cxnLst/>
              <a:rect l="l" t="t" r="r" b="b"/>
              <a:pathLst>
                <a:path w="2025" h="2739" extrusionOk="0">
                  <a:moveTo>
                    <a:pt x="1548" y="0"/>
                  </a:moveTo>
                  <a:cubicBezTo>
                    <a:pt x="1548" y="0"/>
                    <a:pt x="370" y="715"/>
                    <a:pt x="179" y="1227"/>
                  </a:cubicBezTo>
                  <a:cubicBezTo>
                    <a:pt x="1" y="1750"/>
                    <a:pt x="584" y="2739"/>
                    <a:pt x="584" y="2739"/>
                  </a:cubicBezTo>
                  <a:cubicBezTo>
                    <a:pt x="584" y="2739"/>
                    <a:pt x="1656" y="2322"/>
                    <a:pt x="1846" y="1810"/>
                  </a:cubicBezTo>
                  <a:cubicBezTo>
                    <a:pt x="2025" y="1286"/>
                    <a:pt x="1548" y="0"/>
                    <a:pt x="1548"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1"/>
            <p:cNvSpPr/>
            <p:nvPr/>
          </p:nvSpPr>
          <p:spPr>
            <a:xfrm>
              <a:off x="4771725" y="2864350"/>
              <a:ext cx="65500" cy="43250"/>
            </a:xfrm>
            <a:custGeom>
              <a:avLst/>
              <a:gdLst/>
              <a:ahLst/>
              <a:cxnLst/>
              <a:rect l="l" t="t" r="r" b="b"/>
              <a:pathLst>
                <a:path w="2620" h="1730" extrusionOk="0">
                  <a:moveTo>
                    <a:pt x="1331" y="1"/>
                  </a:moveTo>
                  <a:cubicBezTo>
                    <a:pt x="1117" y="1"/>
                    <a:pt x="921" y="24"/>
                    <a:pt x="786" y="89"/>
                  </a:cubicBezTo>
                  <a:cubicBezTo>
                    <a:pt x="298" y="327"/>
                    <a:pt x="0" y="1446"/>
                    <a:pt x="0" y="1446"/>
                  </a:cubicBezTo>
                  <a:cubicBezTo>
                    <a:pt x="0" y="1446"/>
                    <a:pt x="664" y="1730"/>
                    <a:pt x="1183" y="1730"/>
                  </a:cubicBezTo>
                  <a:cubicBezTo>
                    <a:pt x="1320" y="1730"/>
                    <a:pt x="1446" y="1710"/>
                    <a:pt x="1548" y="1660"/>
                  </a:cubicBezTo>
                  <a:cubicBezTo>
                    <a:pt x="2048" y="1422"/>
                    <a:pt x="2619" y="172"/>
                    <a:pt x="2619" y="172"/>
                  </a:cubicBezTo>
                  <a:cubicBezTo>
                    <a:pt x="2619" y="172"/>
                    <a:pt x="1909" y="1"/>
                    <a:pt x="1331"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1"/>
            <p:cNvSpPr/>
            <p:nvPr/>
          </p:nvSpPr>
          <p:spPr>
            <a:xfrm>
              <a:off x="4702650" y="2939825"/>
              <a:ext cx="58975" cy="45650"/>
            </a:xfrm>
            <a:custGeom>
              <a:avLst/>
              <a:gdLst/>
              <a:ahLst/>
              <a:cxnLst/>
              <a:rect l="l" t="t" r="r" b="b"/>
              <a:pathLst>
                <a:path w="2359" h="1826" extrusionOk="0">
                  <a:moveTo>
                    <a:pt x="392" y="1"/>
                  </a:moveTo>
                  <a:cubicBezTo>
                    <a:pt x="162" y="1"/>
                    <a:pt x="1" y="10"/>
                    <a:pt x="1" y="10"/>
                  </a:cubicBezTo>
                  <a:cubicBezTo>
                    <a:pt x="1" y="10"/>
                    <a:pt x="346" y="1344"/>
                    <a:pt x="787" y="1665"/>
                  </a:cubicBezTo>
                  <a:cubicBezTo>
                    <a:pt x="959" y="1788"/>
                    <a:pt x="1227" y="1826"/>
                    <a:pt x="1494" y="1826"/>
                  </a:cubicBezTo>
                  <a:cubicBezTo>
                    <a:pt x="1928" y="1826"/>
                    <a:pt x="2358" y="1725"/>
                    <a:pt x="2358" y="1725"/>
                  </a:cubicBezTo>
                  <a:cubicBezTo>
                    <a:pt x="2358" y="1725"/>
                    <a:pt x="2263" y="570"/>
                    <a:pt x="1823" y="249"/>
                  </a:cubicBezTo>
                  <a:cubicBezTo>
                    <a:pt x="1532" y="37"/>
                    <a:pt x="834" y="1"/>
                    <a:pt x="392"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1"/>
            <p:cNvSpPr/>
            <p:nvPr/>
          </p:nvSpPr>
          <p:spPr>
            <a:xfrm>
              <a:off x="4734800" y="3347425"/>
              <a:ext cx="38425" cy="40050"/>
            </a:xfrm>
            <a:custGeom>
              <a:avLst/>
              <a:gdLst/>
              <a:ahLst/>
              <a:cxnLst/>
              <a:rect l="l" t="t" r="r" b="b"/>
              <a:pathLst>
                <a:path w="1537" h="1602" extrusionOk="0">
                  <a:moveTo>
                    <a:pt x="1285" y="1"/>
                  </a:moveTo>
                  <a:cubicBezTo>
                    <a:pt x="1146" y="1"/>
                    <a:pt x="47" y="630"/>
                    <a:pt x="25" y="947"/>
                  </a:cubicBezTo>
                  <a:cubicBezTo>
                    <a:pt x="1" y="1268"/>
                    <a:pt x="537" y="1602"/>
                    <a:pt x="537" y="1602"/>
                  </a:cubicBezTo>
                  <a:cubicBezTo>
                    <a:pt x="537" y="1602"/>
                    <a:pt x="1537" y="447"/>
                    <a:pt x="1299" y="6"/>
                  </a:cubicBezTo>
                  <a:cubicBezTo>
                    <a:pt x="1297" y="3"/>
                    <a:pt x="1292" y="1"/>
                    <a:pt x="128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1"/>
            <p:cNvSpPr/>
            <p:nvPr/>
          </p:nvSpPr>
          <p:spPr>
            <a:xfrm>
              <a:off x="4766950" y="4278025"/>
              <a:ext cx="253325" cy="29500"/>
            </a:xfrm>
            <a:custGeom>
              <a:avLst/>
              <a:gdLst/>
              <a:ahLst/>
              <a:cxnLst/>
              <a:rect l="l" t="t" r="r" b="b"/>
              <a:pathLst>
                <a:path w="10133" h="1180" extrusionOk="0">
                  <a:moveTo>
                    <a:pt x="1" y="1"/>
                  </a:moveTo>
                  <a:lnTo>
                    <a:pt x="1" y="1180"/>
                  </a:lnTo>
                  <a:lnTo>
                    <a:pt x="10133" y="1180"/>
                  </a:lnTo>
                  <a:cubicBezTo>
                    <a:pt x="10133" y="525"/>
                    <a:pt x="9609" y="1"/>
                    <a:pt x="896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1"/>
            <p:cNvSpPr/>
            <p:nvPr/>
          </p:nvSpPr>
          <p:spPr>
            <a:xfrm>
              <a:off x="5000625" y="3382950"/>
              <a:ext cx="92575" cy="420325"/>
            </a:xfrm>
            <a:custGeom>
              <a:avLst/>
              <a:gdLst/>
              <a:ahLst/>
              <a:cxnLst/>
              <a:rect l="l" t="t" r="r" b="b"/>
              <a:pathLst>
                <a:path w="3703" h="16813" extrusionOk="0">
                  <a:moveTo>
                    <a:pt x="1579" y="0"/>
                  </a:moveTo>
                  <a:cubicBezTo>
                    <a:pt x="1398" y="0"/>
                    <a:pt x="1214" y="35"/>
                    <a:pt x="1036" y="109"/>
                  </a:cubicBezTo>
                  <a:cubicBezTo>
                    <a:pt x="333" y="407"/>
                    <a:pt x="0" y="1216"/>
                    <a:pt x="298" y="1931"/>
                  </a:cubicBezTo>
                  <a:cubicBezTo>
                    <a:pt x="393" y="2157"/>
                    <a:pt x="500" y="2455"/>
                    <a:pt x="583" y="2728"/>
                  </a:cubicBezTo>
                  <a:cubicBezTo>
                    <a:pt x="679" y="3002"/>
                    <a:pt x="774" y="3288"/>
                    <a:pt x="857" y="3586"/>
                  </a:cubicBezTo>
                  <a:cubicBezTo>
                    <a:pt x="941" y="3871"/>
                    <a:pt x="1012" y="4157"/>
                    <a:pt x="1083" y="4455"/>
                  </a:cubicBezTo>
                  <a:lnTo>
                    <a:pt x="1286" y="5336"/>
                  </a:lnTo>
                  <a:cubicBezTo>
                    <a:pt x="1536" y="6515"/>
                    <a:pt x="1691" y="7729"/>
                    <a:pt x="1762" y="8944"/>
                  </a:cubicBezTo>
                  <a:cubicBezTo>
                    <a:pt x="1810" y="9551"/>
                    <a:pt x="1798" y="10158"/>
                    <a:pt x="1798" y="10765"/>
                  </a:cubicBezTo>
                  <a:cubicBezTo>
                    <a:pt x="1786" y="11075"/>
                    <a:pt x="1762" y="11372"/>
                    <a:pt x="1750" y="11682"/>
                  </a:cubicBezTo>
                  <a:lnTo>
                    <a:pt x="1715" y="12134"/>
                  </a:lnTo>
                  <a:lnTo>
                    <a:pt x="1655" y="12587"/>
                  </a:lnTo>
                  <a:lnTo>
                    <a:pt x="1536" y="13504"/>
                  </a:lnTo>
                  <a:lnTo>
                    <a:pt x="1357" y="14408"/>
                  </a:lnTo>
                  <a:cubicBezTo>
                    <a:pt x="1322" y="14551"/>
                    <a:pt x="1298" y="14706"/>
                    <a:pt x="1262" y="14861"/>
                  </a:cubicBezTo>
                  <a:lnTo>
                    <a:pt x="1143" y="15301"/>
                  </a:lnTo>
                  <a:lnTo>
                    <a:pt x="893" y="16183"/>
                  </a:lnTo>
                  <a:lnTo>
                    <a:pt x="881" y="16230"/>
                  </a:lnTo>
                  <a:cubicBezTo>
                    <a:pt x="810" y="16444"/>
                    <a:pt x="929" y="16683"/>
                    <a:pt x="1143" y="16778"/>
                  </a:cubicBezTo>
                  <a:cubicBezTo>
                    <a:pt x="1202" y="16801"/>
                    <a:pt x="1262" y="16812"/>
                    <a:pt x="1322" y="16812"/>
                  </a:cubicBezTo>
                  <a:cubicBezTo>
                    <a:pt x="1505" y="16812"/>
                    <a:pt x="1678" y="16707"/>
                    <a:pt x="1750" y="16528"/>
                  </a:cubicBezTo>
                  <a:lnTo>
                    <a:pt x="2131" y="15635"/>
                  </a:lnTo>
                  <a:lnTo>
                    <a:pt x="2322" y="15182"/>
                  </a:lnTo>
                  <a:cubicBezTo>
                    <a:pt x="2381" y="15028"/>
                    <a:pt x="2429" y="14873"/>
                    <a:pt x="2477" y="14718"/>
                  </a:cubicBezTo>
                  <a:lnTo>
                    <a:pt x="2786" y="13789"/>
                  </a:lnTo>
                  <a:lnTo>
                    <a:pt x="3024" y="12837"/>
                  </a:lnTo>
                  <a:lnTo>
                    <a:pt x="3155" y="12361"/>
                  </a:lnTo>
                  <a:lnTo>
                    <a:pt x="3239" y="11884"/>
                  </a:lnTo>
                  <a:cubicBezTo>
                    <a:pt x="3298" y="11563"/>
                    <a:pt x="3369" y="11241"/>
                    <a:pt x="3417" y="10908"/>
                  </a:cubicBezTo>
                  <a:cubicBezTo>
                    <a:pt x="3500" y="10265"/>
                    <a:pt x="3584" y="9610"/>
                    <a:pt x="3620" y="8955"/>
                  </a:cubicBezTo>
                  <a:cubicBezTo>
                    <a:pt x="3703" y="7646"/>
                    <a:pt x="3703" y="6324"/>
                    <a:pt x="3584" y="5003"/>
                  </a:cubicBezTo>
                  <a:lnTo>
                    <a:pt x="3489" y="4014"/>
                  </a:lnTo>
                  <a:cubicBezTo>
                    <a:pt x="3441" y="3693"/>
                    <a:pt x="3405" y="3360"/>
                    <a:pt x="3346" y="3026"/>
                  </a:cubicBezTo>
                  <a:cubicBezTo>
                    <a:pt x="3298" y="2705"/>
                    <a:pt x="3239" y="2371"/>
                    <a:pt x="3167" y="2038"/>
                  </a:cubicBezTo>
                  <a:cubicBezTo>
                    <a:pt x="3096" y="1705"/>
                    <a:pt x="3036" y="1395"/>
                    <a:pt x="2929" y="1014"/>
                  </a:cubicBezTo>
                  <a:cubicBezTo>
                    <a:pt x="2905" y="966"/>
                    <a:pt x="2893" y="907"/>
                    <a:pt x="2869" y="847"/>
                  </a:cubicBezTo>
                  <a:cubicBezTo>
                    <a:pt x="2646" y="320"/>
                    <a:pt x="2126" y="0"/>
                    <a:pt x="1579" y="0"/>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1"/>
            <p:cNvSpPr/>
            <p:nvPr/>
          </p:nvSpPr>
          <p:spPr>
            <a:xfrm>
              <a:off x="5000625" y="3382800"/>
              <a:ext cx="91100" cy="146950"/>
            </a:xfrm>
            <a:custGeom>
              <a:avLst/>
              <a:gdLst/>
              <a:ahLst/>
              <a:cxnLst/>
              <a:rect l="l" t="t" r="r" b="b"/>
              <a:pathLst>
                <a:path w="3644" h="5878" extrusionOk="0">
                  <a:moveTo>
                    <a:pt x="1566" y="1"/>
                  </a:moveTo>
                  <a:cubicBezTo>
                    <a:pt x="1389" y="1"/>
                    <a:pt x="1209" y="34"/>
                    <a:pt x="1036" y="103"/>
                  </a:cubicBezTo>
                  <a:cubicBezTo>
                    <a:pt x="333" y="401"/>
                    <a:pt x="0" y="1222"/>
                    <a:pt x="298" y="1937"/>
                  </a:cubicBezTo>
                  <a:cubicBezTo>
                    <a:pt x="393" y="2163"/>
                    <a:pt x="500" y="2461"/>
                    <a:pt x="583" y="2734"/>
                  </a:cubicBezTo>
                  <a:cubicBezTo>
                    <a:pt x="679" y="3008"/>
                    <a:pt x="774" y="3294"/>
                    <a:pt x="857" y="3592"/>
                  </a:cubicBezTo>
                  <a:cubicBezTo>
                    <a:pt x="941" y="3877"/>
                    <a:pt x="1012" y="4163"/>
                    <a:pt x="1083" y="4461"/>
                  </a:cubicBezTo>
                  <a:lnTo>
                    <a:pt x="1286" y="5342"/>
                  </a:lnTo>
                  <a:cubicBezTo>
                    <a:pt x="1334" y="5521"/>
                    <a:pt x="1357" y="5699"/>
                    <a:pt x="1393" y="5878"/>
                  </a:cubicBezTo>
                  <a:lnTo>
                    <a:pt x="3643" y="5878"/>
                  </a:lnTo>
                  <a:cubicBezTo>
                    <a:pt x="3631" y="5580"/>
                    <a:pt x="3608" y="5294"/>
                    <a:pt x="3584" y="5009"/>
                  </a:cubicBezTo>
                  <a:lnTo>
                    <a:pt x="3489" y="4020"/>
                  </a:lnTo>
                  <a:cubicBezTo>
                    <a:pt x="3441" y="3699"/>
                    <a:pt x="3405" y="3366"/>
                    <a:pt x="3346" y="3032"/>
                  </a:cubicBezTo>
                  <a:cubicBezTo>
                    <a:pt x="3298" y="2711"/>
                    <a:pt x="3239" y="2377"/>
                    <a:pt x="3167" y="2044"/>
                  </a:cubicBezTo>
                  <a:cubicBezTo>
                    <a:pt x="3096" y="1711"/>
                    <a:pt x="3036" y="1401"/>
                    <a:pt x="2929" y="1020"/>
                  </a:cubicBezTo>
                  <a:cubicBezTo>
                    <a:pt x="2905" y="972"/>
                    <a:pt x="2893" y="913"/>
                    <a:pt x="2869" y="853"/>
                  </a:cubicBezTo>
                  <a:cubicBezTo>
                    <a:pt x="2644" y="321"/>
                    <a:pt x="2118" y="1"/>
                    <a:pt x="1566"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1"/>
            <p:cNvSpPr/>
            <p:nvPr/>
          </p:nvSpPr>
          <p:spPr>
            <a:xfrm>
              <a:off x="5120275" y="4163150"/>
              <a:ext cx="115800" cy="151375"/>
            </a:xfrm>
            <a:custGeom>
              <a:avLst/>
              <a:gdLst/>
              <a:ahLst/>
              <a:cxnLst/>
              <a:rect l="l" t="t" r="r" b="b"/>
              <a:pathLst>
                <a:path w="4632" h="6055" extrusionOk="0">
                  <a:moveTo>
                    <a:pt x="3060" y="0"/>
                  </a:moveTo>
                  <a:lnTo>
                    <a:pt x="3060" y="0"/>
                  </a:lnTo>
                  <a:cubicBezTo>
                    <a:pt x="3060" y="1"/>
                    <a:pt x="3846" y="4334"/>
                    <a:pt x="2703" y="4775"/>
                  </a:cubicBezTo>
                  <a:cubicBezTo>
                    <a:pt x="1560" y="5215"/>
                    <a:pt x="0" y="5429"/>
                    <a:pt x="346" y="5989"/>
                  </a:cubicBezTo>
                  <a:cubicBezTo>
                    <a:pt x="375" y="6038"/>
                    <a:pt x="865" y="6055"/>
                    <a:pt x="1505" y="6055"/>
                  </a:cubicBezTo>
                  <a:cubicBezTo>
                    <a:pt x="2409" y="6055"/>
                    <a:pt x="3612" y="6022"/>
                    <a:pt x="4239" y="6001"/>
                  </a:cubicBezTo>
                  <a:cubicBezTo>
                    <a:pt x="4465" y="6001"/>
                    <a:pt x="4632" y="5798"/>
                    <a:pt x="4596" y="5572"/>
                  </a:cubicBezTo>
                  <a:lnTo>
                    <a:pt x="4370" y="4298"/>
                  </a:lnTo>
                  <a:lnTo>
                    <a:pt x="4370" y="1679"/>
                  </a:lnTo>
                  <a:lnTo>
                    <a:pt x="3060"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1"/>
            <p:cNvSpPr/>
            <p:nvPr/>
          </p:nvSpPr>
          <p:spPr>
            <a:xfrm>
              <a:off x="5120275" y="4282200"/>
              <a:ext cx="115800" cy="32325"/>
            </a:xfrm>
            <a:custGeom>
              <a:avLst/>
              <a:gdLst/>
              <a:ahLst/>
              <a:cxnLst/>
              <a:rect l="l" t="t" r="r" b="b"/>
              <a:pathLst>
                <a:path w="4632" h="1293" extrusionOk="0">
                  <a:moveTo>
                    <a:pt x="2727" y="1"/>
                  </a:moveTo>
                  <a:cubicBezTo>
                    <a:pt x="2715" y="13"/>
                    <a:pt x="2715" y="13"/>
                    <a:pt x="2703" y="13"/>
                  </a:cubicBezTo>
                  <a:cubicBezTo>
                    <a:pt x="1560" y="453"/>
                    <a:pt x="0" y="667"/>
                    <a:pt x="346" y="1227"/>
                  </a:cubicBezTo>
                  <a:cubicBezTo>
                    <a:pt x="375" y="1276"/>
                    <a:pt x="865" y="1293"/>
                    <a:pt x="1505" y="1293"/>
                  </a:cubicBezTo>
                  <a:cubicBezTo>
                    <a:pt x="2409" y="1293"/>
                    <a:pt x="3612" y="1260"/>
                    <a:pt x="4239" y="1239"/>
                  </a:cubicBezTo>
                  <a:cubicBezTo>
                    <a:pt x="4465" y="1239"/>
                    <a:pt x="4632" y="1036"/>
                    <a:pt x="4596" y="810"/>
                  </a:cubicBezTo>
                  <a:lnTo>
                    <a:pt x="4453" y="48"/>
                  </a:lnTo>
                  <a:cubicBezTo>
                    <a:pt x="4215" y="120"/>
                    <a:pt x="3941" y="167"/>
                    <a:pt x="3656" y="167"/>
                  </a:cubicBezTo>
                  <a:cubicBezTo>
                    <a:pt x="3298" y="167"/>
                    <a:pt x="3001" y="108"/>
                    <a:pt x="2727" y="1"/>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1"/>
            <p:cNvSpPr/>
            <p:nvPr/>
          </p:nvSpPr>
          <p:spPr>
            <a:xfrm>
              <a:off x="5132475" y="3595200"/>
              <a:ext cx="130400" cy="415875"/>
            </a:xfrm>
            <a:custGeom>
              <a:avLst/>
              <a:gdLst/>
              <a:ahLst/>
              <a:cxnLst/>
              <a:rect l="l" t="t" r="r" b="b"/>
              <a:pathLst>
                <a:path w="5216" h="16635" extrusionOk="0">
                  <a:moveTo>
                    <a:pt x="2645" y="1"/>
                  </a:moveTo>
                  <a:cubicBezTo>
                    <a:pt x="1243" y="1"/>
                    <a:pt x="83" y="1433"/>
                    <a:pt x="36" y="3240"/>
                  </a:cubicBezTo>
                  <a:cubicBezTo>
                    <a:pt x="0" y="5061"/>
                    <a:pt x="715" y="16610"/>
                    <a:pt x="2132" y="16634"/>
                  </a:cubicBezTo>
                  <a:cubicBezTo>
                    <a:pt x="2134" y="16634"/>
                    <a:pt x="2136" y="16634"/>
                    <a:pt x="2138" y="16634"/>
                  </a:cubicBezTo>
                  <a:cubicBezTo>
                    <a:pt x="3553" y="16634"/>
                    <a:pt x="5132" y="5177"/>
                    <a:pt x="5168" y="3359"/>
                  </a:cubicBezTo>
                  <a:cubicBezTo>
                    <a:pt x="5215" y="1537"/>
                    <a:pt x="4096" y="37"/>
                    <a:pt x="2679" y="1"/>
                  </a:cubicBezTo>
                  <a:cubicBezTo>
                    <a:pt x="2668" y="1"/>
                    <a:pt x="2656" y="1"/>
                    <a:pt x="2645" y="1"/>
                  </a:cubicBezTo>
                  <a:close/>
                </a:path>
              </a:pathLst>
            </a:custGeom>
            <a:solidFill>
              <a:srgbClr val="009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1"/>
            <p:cNvSpPr/>
            <p:nvPr/>
          </p:nvSpPr>
          <p:spPr>
            <a:xfrm>
              <a:off x="5132775" y="3595200"/>
              <a:ext cx="130100" cy="623025"/>
            </a:xfrm>
            <a:custGeom>
              <a:avLst/>
              <a:gdLst/>
              <a:ahLst/>
              <a:cxnLst/>
              <a:rect l="l" t="t" r="r" b="b"/>
              <a:pathLst>
                <a:path w="5204" h="24921" extrusionOk="0">
                  <a:moveTo>
                    <a:pt x="2633" y="1"/>
                  </a:moveTo>
                  <a:cubicBezTo>
                    <a:pt x="1231" y="1"/>
                    <a:pt x="71" y="1433"/>
                    <a:pt x="24" y="3240"/>
                  </a:cubicBezTo>
                  <a:cubicBezTo>
                    <a:pt x="0" y="4585"/>
                    <a:pt x="381" y="11205"/>
                    <a:pt x="1155" y="14610"/>
                  </a:cubicBezTo>
                  <a:cubicBezTo>
                    <a:pt x="1155" y="14622"/>
                    <a:pt x="1155" y="14634"/>
                    <a:pt x="1155" y="14646"/>
                  </a:cubicBezTo>
                  <a:cubicBezTo>
                    <a:pt x="1298" y="15622"/>
                    <a:pt x="2036" y="21754"/>
                    <a:pt x="2727" y="24921"/>
                  </a:cubicBezTo>
                  <a:lnTo>
                    <a:pt x="4013" y="24921"/>
                  </a:lnTo>
                  <a:cubicBezTo>
                    <a:pt x="4239" y="21659"/>
                    <a:pt x="4215" y="15241"/>
                    <a:pt x="4072" y="14241"/>
                  </a:cubicBezTo>
                  <a:cubicBezTo>
                    <a:pt x="4013" y="13765"/>
                    <a:pt x="5132" y="4502"/>
                    <a:pt x="5156" y="3359"/>
                  </a:cubicBezTo>
                  <a:cubicBezTo>
                    <a:pt x="5203" y="1537"/>
                    <a:pt x="4084" y="37"/>
                    <a:pt x="2667" y="1"/>
                  </a:cubicBezTo>
                  <a:cubicBezTo>
                    <a:pt x="2656" y="1"/>
                    <a:pt x="2644" y="1"/>
                    <a:pt x="2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1"/>
            <p:cNvSpPr/>
            <p:nvPr/>
          </p:nvSpPr>
          <p:spPr>
            <a:xfrm>
              <a:off x="4760700" y="4164325"/>
              <a:ext cx="155700" cy="141425"/>
            </a:xfrm>
            <a:custGeom>
              <a:avLst/>
              <a:gdLst/>
              <a:ahLst/>
              <a:cxnLst/>
              <a:rect l="l" t="t" r="r" b="b"/>
              <a:pathLst>
                <a:path w="6228" h="5657" extrusionOk="0">
                  <a:moveTo>
                    <a:pt x="1394" y="1"/>
                  </a:moveTo>
                  <a:cubicBezTo>
                    <a:pt x="1167" y="275"/>
                    <a:pt x="977" y="596"/>
                    <a:pt x="822" y="941"/>
                  </a:cubicBezTo>
                  <a:cubicBezTo>
                    <a:pt x="1" y="2763"/>
                    <a:pt x="1751" y="5656"/>
                    <a:pt x="1751" y="5656"/>
                  </a:cubicBezTo>
                  <a:cubicBezTo>
                    <a:pt x="1751" y="5656"/>
                    <a:pt x="5073" y="5037"/>
                    <a:pt x="5894" y="3215"/>
                  </a:cubicBezTo>
                  <a:cubicBezTo>
                    <a:pt x="6049" y="2870"/>
                    <a:pt x="6156" y="2513"/>
                    <a:pt x="6228" y="2168"/>
                  </a:cubicBezTo>
                  <a:lnTo>
                    <a:pt x="1394" y="1"/>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1"/>
            <p:cNvSpPr/>
            <p:nvPr/>
          </p:nvSpPr>
          <p:spPr>
            <a:xfrm>
              <a:off x="4817850" y="4147375"/>
              <a:ext cx="70875" cy="101525"/>
            </a:xfrm>
            <a:custGeom>
              <a:avLst/>
              <a:gdLst/>
              <a:ahLst/>
              <a:cxnLst/>
              <a:rect l="l" t="t" r="r" b="b"/>
              <a:pathLst>
                <a:path w="2835" h="4061" extrusionOk="0">
                  <a:moveTo>
                    <a:pt x="1536" y="0"/>
                  </a:moveTo>
                  <a:lnTo>
                    <a:pt x="155" y="3060"/>
                  </a:lnTo>
                  <a:cubicBezTo>
                    <a:pt x="1" y="3417"/>
                    <a:pt x="155" y="3834"/>
                    <a:pt x="513" y="4001"/>
                  </a:cubicBezTo>
                  <a:cubicBezTo>
                    <a:pt x="606" y="4041"/>
                    <a:pt x="704" y="4060"/>
                    <a:pt x="800" y="4060"/>
                  </a:cubicBezTo>
                  <a:cubicBezTo>
                    <a:pt x="1071" y="4060"/>
                    <a:pt x="1330" y="3907"/>
                    <a:pt x="1453" y="3643"/>
                  </a:cubicBezTo>
                  <a:lnTo>
                    <a:pt x="2834" y="572"/>
                  </a:lnTo>
                  <a:lnTo>
                    <a:pt x="1536" y="0"/>
                  </a:lnTo>
                  <a:close/>
                </a:path>
              </a:pathLst>
            </a:custGeom>
            <a:solidFill>
              <a:srgbClr val="C84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1"/>
            <p:cNvSpPr/>
            <p:nvPr/>
          </p:nvSpPr>
          <p:spPr>
            <a:xfrm>
              <a:off x="4858925" y="3649100"/>
              <a:ext cx="251850" cy="511375"/>
            </a:xfrm>
            <a:custGeom>
              <a:avLst/>
              <a:gdLst/>
              <a:ahLst/>
              <a:cxnLst/>
              <a:rect l="l" t="t" r="r" b="b"/>
              <a:pathLst>
                <a:path w="10074" h="20455" extrusionOk="0">
                  <a:moveTo>
                    <a:pt x="8990" y="0"/>
                  </a:moveTo>
                  <a:lnTo>
                    <a:pt x="1" y="19979"/>
                  </a:lnTo>
                  <a:lnTo>
                    <a:pt x="1084" y="20455"/>
                  </a:lnTo>
                  <a:lnTo>
                    <a:pt x="10073" y="488"/>
                  </a:lnTo>
                  <a:lnTo>
                    <a:pt x="899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1"/>
            <p:cNvSpPr/>
            <p:nvPr/>
          </p:nvSpPr>
          <p:spPr>
            <a:xfrm>
              <a:off x="4832150" y="4097650"/>
              <a:ext cx="135450" cy="119850"/>
            </a:xfrm>
            <a:custGeom>
              <a:avLst/>
              <a:gdLst/>
              <a:ahLst/>
              <a:cxnLst/>
              <a:rect l="l" t="t" r="r" b="b"/>
              <a:pathLst>
                <a:path w="5418" h="4794" extrusionOk="0">
                  <a:moveTo>
                    <a:pt x="4596" y="1"/>
                  </a:moveTo>
                  <a:cubicBezTo>
                    <a:pt x="4596" y="1"/>
                    <a:pt x="3846" y="3073"/>
                    <a:pt x="2703" y="3513"/>
                  </a:cubicBezTo>
                  <a:cubicBezTo>
                    <a:pt x="1560" y="3954"/>
                    <a:pt x="0" y="4168"/>
                    <a:pt x="345" y="4728"/>
                  </a:cubicBezTo>
                  <a:cubicBezTo>
                    <a:pt x="375" y="4777"/>
                    <a:pt x="865" y="4794"/>
                    <a:pt x="1505" y="4794"/>
                  </a:cubicBezTo>
                  <a:cubicBezTo>
                    <a:pt x="2408" y="4794"/>
                    <a:pt x="3611" y="4760"/>
                    <a:pt x="4239" y="4739"/>
                  </a:cubicBezTo>
                  <a:cubicBezTo>
                    <a:pt x="4465" y="4739"/>
                    <a:pt x="4632" y="4537"/>
                    <a:pt x="4584" y="4311"/>
                  </a:cubicBezTo>
                  <a:lnTo>
                    <a:pt x="4358" y="3037"/>
                  </a:lnTo>
                  <a:lnTo>
                    <a:pt x="5417" y="1049"/>
                  </a:lnTo>
                  <a:lnTo>
                    <a:pt x="4596"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1"/>
            <p:cNvSpPr/>
            <p:nvPr/>
          </p:nvSpPr>
          <p:spPr>
            <a:xfrm>
              <a:off x="4832150" y="4185475"/>
              <a:ext cx="115800" cy="32025"/>
            </a:xfrm>
            <a:custGeom>
              <a:avLst/>
              <a:gdLst/>
              <a:ahLst/>
              <a:cxnLst/>
              <a:rect l="l" t="t" r="r" b="b"/>
              <a:pathLst>
                <a:path w="4632" h="1281" extrusionOk="0">
                  <a:moveTo>
                    <a:pt x="2703" y="0"/>
                  </a:moveTo>
                  <a:cubicBezTo>
                    <a:pt x="1560" y="441"/>
                    <a:pt x="0" y="655"/>
                    <a:pt x="345" y="1215"/>
                  </a:cubicBezTo>
                  <a:cubicBezTo>
                    <a:pt x="375" y="1264"/>
                    <a:pt x="865" y="1281"/>
                    <a:pt x="1505" y="1281"/>
                  </a:cubicBezTo>
                  <a:cubicBezTo>
                    <a:pt x="2408" y="1281"/>
                    <a:pt x="3611" y="1247"/>
                    <a:pt x="4239" y="1226"/>
                  </a:cubicBezTo>
                  <a:cubicBezTo>
                    <a:pt x="4465" y="1226"/>
                    <a:pt x="4632" y="1024"/>
                    <a:pt x="4584" y="798"/>
                  </a:cubicBezTo>
                  <a:lnTo>
                    <a:pt x="4453" y="36"/>
                  </a:lnTo>
                  <a:cubicBezTo>
                    <a:pt x="4215" y="107"/>
                    <a:pt x="3941" y="155"/>
                    <a:pt x="3643" y="155"/>
                  </a:cubicBezTo>
                  <a:cubicBezTo>
                    <a:pt x="3298" y="155"/>
                    <a:pt x="2989" y="95"/>
                    <a:pt x="2727" y="0"/>
                  </a:cubicBezTo>
                  <a:close/>
                </a:path>
              </a:pathLst>
            </a:custGeom>
            <a:solidFill>
              <a:srgbClr val="053B5C"/>
            </a:solidFill>
            <a:ln w="17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1"/>
            <p:cNvSpPr/>
            <p:nvPr/>
          </p:nvSpPr>
          <p:spPr>
            <a:xfrm>
              <a:off x="4927975" y="3613050"/>
              <a:ext cx="404550" cy="530775"/>
            </a:xfrm>
            <a:custGeom>
              <a:avLst/>
              <a:gdLst/>
              <a:ahLst/>
              <a:cxnLst/>
              <a:rect l="l" t="t" r="r" b="b"/>
              <a:pathLst>
                <a:path w="16182" h="21231" extrusionOk="0">
                  <a:moveTo>
                    <a:pt x="13780" y="0"/>
                  </a:moveTo>
                  <a:cubicBezTo>
                    <a:pt x="12806" y="0"/>
                    <a:pt x="11743" y="578"/>
                    <a:pt x="11026" y="1597"/>
                  </a:cubicBezTo>
                  <a:cubicBezTo>
                    <a:pt x="10121" y="2871"/>
                    <a:pt x="4418" y="9753"/>
                    <a:pt x="3537" y="12289"/>
                  </a:cubicBezTo>
                  <a:cubicBezTo>
                    <a:pt x="3180" y="13015"/>
                    <a:pt x="584" y="18885"/>
                    <a:pt x="1" y="21123"/>
                  </a:cubicBezTo>
                  <a:lnTo>
                    <a:pt x="1322" y="21230"/>
                  </a:lnTo>
                  <a:cubicBezTo>
                    <a:pt x="2763" y="19301"/>
                    <a:pt x="5240" y="14432"/>
                    <a:pt x="5573" y="13753"/>
                  </a:cubicBezTo>
                  <a:cubicBezTo>
                    <a:pt x="5609" y="13694"/>
                    <a:pt x="5644" y="13622"/>
                    <a:pt x="5668" y="13551"/>
                  </a:cubicBezTo>
                  <a:cubicBezTo>
                    <a:pt x="6002" y="12717"/>
                    <a:pt x="6514" y="11967"/>
                    <a:pt x="7240" y="11420"/>
                  </a:cubicBezTo>
                  <a:cubicBezTo>
                    <a:pt x="10312" y="9062"/>
                    <a:pt x="14312" y="5300"/>
                    <a:pt x="14979" y="4347"/>
                  </a:cubicBezTo>
                  <a:cubicBezTo>
                    <a:pt x="16039" y="2859"/>
                    <a:pt x="16181" y="1192"/>
                    <a:pt x="15027" y="382"/>
                  </a:cubicBezTo>
                  <a:cubicBezTo>
                    <a:pt x="14658" y="123"/>
                    <a:pt x="14228" y="0"/>
                    <a:pt x="137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1"/>
            <p:cNvSpPr/>
            <p:nvPr/>
          </p:nvSpPr>
          <p:spPr>
            <a:xfrm>
              <a:off x="5004175" y="3336700"/>
              <a:ext cx="321800" cy="358925"/>
            </a:xfrm>
            <a:custGeom>
              <a:avLst/>
              <a:gdLst/>
              <a:ahLst/>
              <a:cxnLst/>
              <a:rect l="l" t="t" r="r" b="b"/>
              <a:pathLst>
                <a:path w="12872" h="14357" extrusionOk="0">
                  <a:moveTo>
                    <a:pt x="5276" y="1"/>
                  </a:moveTo>
                  <a:cubicBezTo>
                    <a:pt x="5100" y="1"/>
                    <a:pt x="4921" y="37"/>
                    <a:pt x="4751" y="114"/>
                  </a:cubicBezTo>
                  <a:lnTo>
                    <a:pt x="882" y="1852"/>
                  </a:lnTo>
                  <a:cubicBezTo>
                    <a:pt x="287" y="2114"/>
                    <a:pt x="1" y="2793"/>
                    <a:pt x="215" y="3400"/>
                  </a:cubicBezTo>
                  <a:cubicBezTo>
                    <a:pt x="668" y="4674"/>
                    <a:pt x="4180" y="12353"/>
                    <a:pt x="4751" y="14211"/>
                  </a:cubicBezTo>
                  <a:cubicBezTo>
                    <a:pt x="4975" y="14312"/>
                    <a:pt x="5292" y="14356"/>
                    <a:pt x="5670" y="14356"/>
                  </a:cubicBezTo>
                  <a:cubicBezTo>
                    <a:pt x="7993" y="14356"/>
                    <a:pt x="12657" y="12710"/>
                    <a:pt x="12657" y="12710"/>
                  </a:cubicBezTo>
                  <a:cubicBezTo>
                    <a:pt x="12872" y="11996"/>
                    <a:pt x="10717" y="9448"/>
                    <a:pt x="9490" y="7114"/>
                  </a:cubicBezTo>
                  <a:cubicBezTo>
                    <a:pt x="8145" y="4602"/>
                    <a:pt x="7180" y="2257"/>
                    <a:pt x="6442" y="733"/>
                  </a:cubicBezTo>
                  <a:cubicBezTo>
                    <a:pt x="6224" y="271"/>
                    <a:pt x="5758" y="1"/>
                    <a:pt x="527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1"/>
            <p:cNvSpPr/>
            <p:nvPr/>
          </p:nvSpPr>
          <p:spPr>
            <a:xfrm>
              <a:off x="5004175" y="3336000"/>
              <a:ext cx="318525" cy="389850"/>
            </a:xfrm>
            <a:custGeom>
              <a:avLst/>
              <a:gdLst/>
              <a:ahLst/>
              <a:cxnLst/>
              <a:rect l="l" t="t" r="r" b="b"/>
              <a:pathLst>
                <a:path w="12741" h="15594" extrusionOk="0">
                  <a:moveTo>
                    <a:pt x="5339" y="0"/>
                  </a:moveTo>
                  <a:cubicBezTo>
                    <a:pt x="5174" y="0"/>
                    <a:pt x="5006" y="34"/>
                    <a:pt x="4847" y="106"/>
                  </a:cubicBezTo>
                  <a:lnTo>
                    <a:pt x="4109" y="439"/>
                  </a:lnTo>
                  <a:cubicBezTo>
                    <a:pt x="4109" y="1035"/>
                    <a:pt x="4001" y="1558"/>
                    <a:pt x="3275" y="1880"/>
                  </a:cubicBezTo>
                  <a:cubicBezTo>
                    <a:pt x="3081" y="1967"/>
                    <a:pt x="2914" y="2006"/>
                    <a:pt x="2772" y="2006"/>
                  </a:cubicBezTo>
                  <a:cubicBezTo>
                    <a:pt x="2389" y="2006"/>
                    <a:pt x="2180" y="1726"/>
                    <a:pt x="2084" y="1344"/>
                  </a:cubicBezTo>
                  <a:lnTo>
                    <a:pt x="846" y="1892"/>
                  </a:lnTo>
                  <a:cubicBezTo>
                    <a:pt x="275" y="2154"/>
                    <a:pt x="1" y="2797"/>
                    <a:pt x="203" y="3392"/>
                  </a:cubicBezTo>
                  <a:cubicBezTo>
                    <a:pt x="656" y="4654"/>
                    <a:pt x="4442" y="14096"/>
                    <a:pt x="5299" y="15572"/>
                  </a:cubicBezTo>
                  <a:cubicBezTo>
                    <a:pt x="5411" y="15587"/>
                    <a:pt x="5529" y="15593"/>
                    <a:pt x="5652" y="15593"/>
                  </a:cubicBezTo>
                  <a:cubicBezTo>
                    <a:pt x="8153" y="15593"/>
                    <a:pt x="12741" y="12727"/>
                    <a:pt x="12741" y="12727"/>
                  </a:cubicBezTo>
                  <a:cubicBezTo>
                    <a:pt x="12110" y="10726"/>
                    <a:pt x="11145" y="9952"/>
                    <a:pt x="9907" y="7619"/>
                  </a:cubicBezTo>
                  <a:cubicBezTo>
                    <a:pt x="8550" y="5047"/>
                    <a:pt x="7121" y="2166"/>
                    <a:pt x="6395" y="666"/>
                  </a:cubicBezTo>
                  <a:cubicBezTo>
                    <a:pt x="6196" y="242"/>
                    <a:pt x="5777" y="0"/>
                    <a:pt x="5339"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1"/>
            <p:cNvSpPr/>
            <p:nvPr/>
          </p:nvSpPr>
          <p:spPr>
            <a:xfrm>
              <a:off x="5050325" y="3249625"/>
              <a:ext cx="41100" cy="74150"/>
            </a:xfrm>
            <a:custGeom>
              <a:avLst/>
              <a:gdLst/>
              <a:ahLst/>
              <a:cxnLst/>
              <a:rect l="l" t="t" r="r" b="b"/>
              <a:pathLst>
                <a:path w="1644" h="2966" extrusionOk="0">
                  <a:moveTo>
                    <a:pt x="1179" y="1"/>
                  </a:moveTo>
                  <a:lnTo>
                    <a:pt x="0" y="251"/>
                  </a:lnTo>
                  <a:lnTo>
                    <a:pt x="560" y="2966"/>
                  </a:lnTo>
                  <a:lnTo>
                    <a:pt x="643" y="2942"/>
                  </a:lnTo>
                  <a:cubicBezTo>
                    <a:pt x="1251" y="2823"/>
                    <a:pt x="1643" y="2227"/>
                    <a:pt x="1512" y="1620"/>
                  </a:cubicBezTo>
                  <a:lnTo>
                    <a:pt x="1179"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1"/>
            <p:cNvSpPr/>
            <p:nvPr/>
          </p:nvSpPr>
          <p:spPr>
            <a:xfrm>
              <a:off x="5037225" y="3303225"/>
              <a:ext cx="69675" cy="66400"/>
            </a:xfrm>
            <a:custGeom>
              <a:avLst/>
              <a:gdLst/>
              <a:ahLst/>
              <a:cxnLst/>
              <a:rect l="l" t="t" r="r" b="b"/>
              <a:pathLst>
                <a:path w="2787" h="2656" extrusionOk="0">
                  <a:moveTo>
                    <a:pt x="1298" y="0"/>
                  </a:moveTo>
                  <a:lnTo>
                    <a:pt x="0" y="786"/>
                  </a:lnTo>
                  <a:lnTo>
                    <a:pt x="762" y="2655"/>
                  </a:lnTo>
                  <a:lnTo>
                    <a:pt x="2787" y="1750"/>
                  </a:lnTo>
                  <a:lnTo>
                    <a:pt x="1298"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1"/>
            <p:cNvSpPr/>
            <p:nvPr/>
          </p:nvSpPr>
          <p:spPr>
            <a:xfrm>
              <a:off x="5037225" y="3303225"/>
              <a:ext cx="49725" cy="58575"/>
            </a:xfrm>
            <a:custGeom>
              <a:avLst/>
              <a:gdLst/>
              <a:ahLst/>
              <a:cxnLst/>
              <a:rect l="l" t="t" r="r" b="b"/>
              <a:pathLst>
                <a:path w="1989" h="2343" extrusionOk="0">
                  <a:moveTo>
                    <a:pt x="1298" y="0"/>
                  </a:moveTo>
                  <a:lnTo>
                    <a:pt x="0" y="786"/>
                  </a:lnTo>
                  <a:lnTo>
                    <a:pt x="632" y="2334"/>
                  </a:lnTo>
                  <a:cubicBezTo>
                    <a:pt x="673" y="2340"/>
                    <a:pt x="715" y="2343"/>
                    <a:pt x="756" y="2343"/>
                  </a:cubicBezTo>
                  <a:cubicBezTo>
                    <a:pt x="881" y="2343"/>
                    <a:pt x="1004" y="2316"/>
                    <a:pt x="1120" y="2262"/>
                  </a:cubicBezTo>
                  <a:cubicBezTo>
                    <a:pt x="1620" y="2036"/>
                    <a:pt x="1834" y="1298"/>
                    <a:pt x="1989" y="810"/>
                  </a:cubicBezTo>
                  <a:lnTo>
                    <a:pt x="1298"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1"/>
            <p:cNvSpPr/>
            <p:nvPr/>
          </p:nvSpPr>
          <p:spPr>
            <a:xfrm>
              <a:off x="4991975" y="3247250"/>
              <a:ext cx="92900" cy="105025"/>
            </a:xfrm>
            <a:custGeom>
              <a:avLst/>
              <a:gdLst/>
              <a:ahLst/>
              <a:cxnLst/>
              <a:rect l="l" t="t" r="r" b="b"/>
              <a:pathLst>
                <a:path w="3716" h="4201" extrusionOk="0">
                  <a:moveTo>
                    <a:pt x="3096" y="1"/>
                  </a:moveTo>
                  <a:lnTo>
                    <a:pt x="1" y="644"/>
                  </a:lnTo>
                  <a:cubicBezTo>
                    <a:pt x="1" y="644"/>
                    <a:pt x="322" y="2203"/>
                    <a:pt x="775" y="3215"/>
                  </a:cubicBezTo>
                  <a:cubicBezTo>
                    <a:pt x="1065" y="3880"/>
                    <a:pt x="1456" y="4200"/>
                    <a:pt x="1890" y="4200"/>
                  </a:cubicBezTo>
                  <a:cubicBezTo>
                    <a:pt x="1954" y="4200"/>
                    <a:pt x="2019" y="4193"/>
                    <a:pt x="2084" y="4180"/>
                  </a:cubicBezTo>
                  <a:cubicBezTo>
                    <a:pt x="3073" y="3977"/>
                    <a:pt x="3715" y="3001"/>
                    <a:pt x="3513" y="2013"/>
                  </a:cubicBezTo>
                  <a:lnTo>
                    <a:pt x="3096"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1"/>
            <p:cNvSpPr/>
            <p:nvPr/>
          </p:nvSpPr>
          <p:spPr>
            <a:xfrm>
              <a:off x="5062525" y="3270450"/>
              <a:ext cx="25925" cy="35900"/>
            </a:xfrm>
            <a:custGeom>
              <a:avLst/>
              <a:gdLst/>
              <a:ahLst/>
              <a:cxnLst/>
              <a:rect l="l" t="t" r="r" b="b"/>
              <a:pathLst>
                <a:path w="1037" h="1436" extrusionOk="0">
                  <a:moveTo>
                    <a:pt x="484" y="0"/>
                  </a:moveTo>
                  <a:cubicBezTo>
                    <a:pt x="442" y="0"/>
                    <a:pt x="399" y="5"/>
                    <a:pt x="358" y="13"/>
                  </a:cubicBezTo>
                  <a:cubicBezTo>
                    <a:pt x="131" y="61"/>
                    <a:pt x="1" y="418"/>
                    <a:pt x="84" y="811"/>
                  </a:cubicBezTo>
                  <a:cubicBezTo>
                    <a:pt x="161" y="1174"/>
                    <a:pt x="380" y="1436"/>
                    <a:pt x="601" y="1436"/>
                  </a:cubicBezTo>
                  <a:cubicBezTo>
                    <a:pt x="619" y="1436"/>
                    <a:pt x="637" y="1434"/>
                    <a:pt x="655" y="1430"/>
                  </a:cubicBezTo>
                  <a:cubicBezTo>
                    <a:pt x="882" y="1383"/>
                    <a:pt x="1036" y="823"/>
                    <a:pt x="953" y="430"/>
                  </a:cubicBezTo>
                  <a:cubicBezTo>
                    <a:pt x="884" y="106"/>
                    <a:pt x="685" y="0"/>
                    <a:pt x="484"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1"/>
            <p:cNvSpPr/>
            <p:nvPr/>
          </p:nvSpPr>
          <p:spPr>
            <a:xfrm>
              <a:off x="4985125" y="3228475"/>
              <a:ext cx="96475" cy="73575"/>
            </a:xfrm>
            <a:custGeom>
              <a:avLst/>
              <a:gdLst/>
              <a:ahLst/>
              <a:cxnLst/>
              <a:rect l="l" t="t" r="r" b="b"/>
              <a:pathLst>
                <a:path w="3859" h="2943" extrusionOk="0">
                  <a:moveTo>
                    <a:pt x="2668" y="1"/>
                  </a:moveTo>
                  <a:cubicBezTo>
                    <a:pt x="2590" y="1"/>
                    <a:pt x="2510" y="9"/>
                    <a:pt x="2430" y="25"/>
                  </a:cubicBezTo>
                  <a:lnTo>
                    <a:pt x="1382" y="240"/>
                  </a:lnTo>
                  <a:cubicBezTo>
                    <a:pt x="1311" y="252"/>
                    <a:pt x="1251" y="264"/>
                    <a:pt x="1180" y="264"/>
                  </a:cubicBezTo>
                  <a:cubicBezTo>
                    <a:pt x="525" y="323"/>
                    <a:pt x="1" y="847"/>
                    <a:pt x="25" y="1502"/>
                  </a:cubicBezTo>
                  <a:cubicBezTo>
                    <a:pt x="37" y="1764"/>
                    <a:pt x="108" y="2026"/>
                    <a:pt x="227" y="2264"/>
                  </a:cubicBezTo>
                  <a:lnTo>
                    <a:pt x="680" y="2942"/>
                  </a:lnTo>
                  <a:lnTo>
                    <a:pt x="680" y="2942"/>
                  </a:lnTo>
                  <a:lnTo>
                    <a:pt x="572" y="2597"/>
                  </a:lnTo>
                  <a:cubicBezTo>
                    <a:pt x="489" y="2169"/>
                    <a:pt x="715" y="1811"/>
                    <a:pt x="1275" y="1692"/>
                  </a:cubicBezTo>
                  <a:lnTo>
                    <a:pt x="2204" y="1502"/>
                  </a:lnTo>
                  <a:cubicBezTo>
                    <a:pt x="2245" y="1493"/>
                    <a:pt x="2286" y="1489"/>
                    <a:pt x="2326" y="1489"/>
                  </a:cubicBezTo>
                  <a:cubicBezTo>
                    <a:pt x="2603" y="1489"/>
                    <a:pt x="2821" y="1697"/>
                    <a:pt x="2894" y="1978"/>
                  </a:cubicBezTo>
                  <a:cubicBezTo>
                    <a:pt x="2947" y="2146"/>
                    <a:pt x="3101" y="2258"/>
                    <a:pt x="3275" y="2258"/>
                  </a:cubicBezTo>
                  <a:cubicBezTo>
                    <a:pt x="3298" y="2258"/>
                    <a:pt x="3322" y="2256"/>
                    <a:pt x="3347" y="2252"/>
                  </a:cubicBezTo>
                  <a:lnTo>
                    <a:pt x="3382" y="2240"/>
                  </a:lnTo>
                  <a:lnTo>
                    <a:pt x="3632" y="1621"/>
                  </a:lnTo>
                  <a:lnTo>
                    <a:pt x="3859" y="1168"/>
                  </a:lnTo>
                  <a:lnTo>
                    <a:pt x="3799" y="918"/>
                  </a:lnTo>
                  <a:cubicBezTo>
                    <a:pt x="3685" y="378"/>
                    <a:pt x="3207" y="1"/>
                    <a:pt x="266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1"/>
            <p:cNvSpPr/>
            <p:nvPr/>
          </p:nvSpPr>
          <p:spPr>
            <a:xfrm>
              <a:off x="4968775" y="3232325"/>
              <a:ext cx="93175" cy="64500"/>
            </a:xfrm>
            <a:custGeom>
              <a:avLst/>
              <a:gdLst/>
              <a:ahLst/>
              <a:cxnLst/>
              <a:rect l="l" t="t" r="r" b="b"/>
              <a:pathLst>
                <a:path w="3727" h="2580" extrusionOk="0">
                  <a:moveTo>
                    <a:pt x="2939" y="1"/>
                  </a:moveTo>
                  <a:cubicBezTo>
                    <a:pt x="2214" y="1"/>
                    <a:pt x="957" y="451"/>
                    <a:pt x="607" y="657"/>
                  </a:cubicBezTo>
                  <a:cubicBezTo>
                    <a:pt x="131" y="943"/>
                    <a:pt x="0" y="1574"/>
                    <a:pt x="298" y="2062"/>
                  </a:cubicBezTo>
                  <a:cubicBezTo>
                    <a:pt x="499" y="2392"/>
                    <a:pt x="846" y="2580"/>
                    <a:pt x="1193" y="2580"/>
                  </a:cubicBezTo>
                  <a:cubicBezTo>
                    <a:pt x="1360" y="2580"/>
                    <a:pt x="1528" y="2536"/>
                    <a:pt x="1679" y="2443"/>
                  </a:cubicBezTo>
                  <a:cubicBezTo>
                    <a:pt x="2155" y="2157"/>
                    <a:pt x="3727" y="657"/>
                    <a:pt x="3429" y="169"/>
                  </a:cubicBezTo>
                  <a:cubicBezTo>
                    <a:pt x="3356" y="49"/>
                    <a:pt x="3176" y="1"/>
                    <a:pt x="2939"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1"/>
            <p:cNvSpPr/>
            <p:nvPr/>
          </p:nvSpPr>
          <p:spPr>
            <a:xfrm>
              <a:off x="5013400" y="3429425"/>
              <a:ext cx="175050" cy="371000"/>
            </a:xfrm>
            <a:custGeom>
              <a:avLst/>
              <a:gdLst/>
              <a:ahLst/>
              <a:cxnLst/>
              <a:rect l="l" t="t" r="r" b="b"/>
              <a:pathLst>
                <a:path w="7002" h="14840" extrusionOk="0">
                  <a:moveTo>
                    <a:pt x="6978" y="0"/>
                  </a:moveTo>
                  <a:cubicBezTo>
                    <a:pt x="6133" y="227"/>
                    <a:pt x="5287" y="453"/>
                    <a:pt x="4430" y="655"/>
                  </a:cubicBezTo>
                  <a:cubicBezTo>
                    <a:pt x="4442" y="679"/>
                    <a:pt x="4442" y="703"/>
                    <a:pt x="4442" y="727"/>
                  </a:cubicBezTo>
                  <a:lnTo>
                    <a:pt x="4502" y="1215"/>
                  </a:lnTo>
                  <a:cubicBezTo>
                    <a:pt x="4513" y="1381"/>
                    <a:pt x="4513" y="1548"/>
                    <a:pt x="4525" y="1703"/>
                  </a:cubicBezTo>
                  <a:cubicBezTo>
                    <a:pt x="4525" y="1870"/>
                    <a:pt x="4549" y="2036"/>
                    <a:pt x="4537" y="2203"/>
                  </a:cubicBezTo>
                  <a:lnTo>
                    <a:pt x="4537" y="2703"/>
                  </a:lnTo>
                  <a:cubicBezTo>
                    <a:pt x="4502" y="4025"/>
                    <a:pt x="4275" y="5370"/>
                    <a:pt x="3918" y="6692"/>
                  </a:cubicBezTo>
                  <a:lnTo>
                    <a:pt x="3609" y="7668"/>
                  </a:lnTo>
                  <a:lnTo>
                    <a:pt x="3525" y="7906"/>
                  </a:lnTo>
                  <a:lnTo>
                    <a:pt x="3430" y="8156"/>
                  </a:lnTo>
                  <a:lnTo>
                    <a:pt x="3239" y="8632"/>
                  </a:lnTo>
                  <a:cubicBezTo>
                    <a:pt x="3001" y="9275"/>
                    <a:pt x="2680" y="9894"/>
                    <a:pt x="2382" y="10525"/>
                  </a:cubicBezTo>
                  <a:cubicBezTo>
                    <a:pt x="2239" y="10835"/>
                    <a:pt x="2049" y="11133"/>
                    <a:pt x="1870" y="11442"/>
                  </a:cubicBezTo>
                  <a:lnTo>
                    <a:pt x="1346" y="12347"/>
                  </a:lnTo>
                  <a:cubicBezTo>
                    <a:pt x="953" y="12930"/>
                    <a:pt x="549" y="13502"/>
                    <a:pt x="156" y="14085"/>
                  </a:cubicBezTo>
                  <a:lnTo>
                    <a:pt x="132" y="14121"/>
                  </a:lnTo>
                  <a:cubicBezTo>
                    <a:pt x="1" y="14312"/>
                    <a:pt x="25" y="14574"/>
                    <a:pt x="215" y="14728"/>
                  </a:cubicBezTo>
                  <a:cubicBezTo>
                    <a:pt x="301" y="14803"/>
                    <a:pt x="409" y="14840"/>
                    <a:pt x="516" y="14840"/>
                  </a:cubicBezTo>
                  <a:cubicBezTo>
                    <a:pt x="647" y="14840"/>
                    <a:pt x="778" y="14785"/>
                    <a:pt x="870" y="14681"/>
                  </a:cubicBezTo>
                  <a:cubicBezTo>
                    <a:pt x="1334" y="14133"/>
                    <a:pt x="1823" y="13585"/>
                    <a:pt x="2287" y="13014"/>
                  </a:cubicBezTo>
                  <a:lnTo>
                    <a:pt x="2942" y="12133"/>
                  </a:lnTo>
                  <a:cubicBezTo>
                    <a:pt x="3156" y="11835"/>
                    <a:pt x="3394" y="11549"/>
                    <a:pt x="3573" y="11228"/>
                  </a:cubicBezTo>
                  <a:cubicBezTo>
                    <a:pt x="3966" y="10609"/>
                    <a:pt x="4382" y="9990"/>
                    <a:pt x="4716" y="9311"/>
                  </a:cubicBezTo>
                  <a:lnTo>
                    <a:pt x="4978" y="8823"/>
                  </a:lnTo>
                  <a:lnTo>
                    <a:pt x="5109" y="8573"/>
                  </a:lnTo>
                  <a:lnTo>
                    <a:pt x="5216" y="8323"/>
                  </a:lnTo>
                  <a:lnTo>
                    <a:pt x="5668" y="7287"/>
                  </a:lnTo>
                  <a:cubicBezTo>
                    <a:pt x="6216" y="5894"/>
                    <a:pt x="6633" y="4418"/>
                    <a:pt x="6847" y="2894"/>
                  </a:cubicBezTo>
                  <a:cubicBezTo>
                    <a:pt x="6895" y="2513"/>
                    <a:pt x="6942" y="2132"/>
                    <a:pt x="6954" y="1739"/>
                  </a:cubicBezTo>
                  <a:cubicBezTo>
                    <a:pt x="6966" y="1548"/>
                    <a:pt x="6990" y="1358"/>
                    <a:pt x="6990" y="1155"/>
                  </a:cubicBezTo>
                  <a:lnTo>
                    <a:pt x="6990" y="572"/>
                  </a:lnTo>
                  <a:cubicBezTo>
                    <a:pt x="7002" y="381"/>
                    <a:pt x="6978" y="191"/>
                    <a:pt x="697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1"/>
            <p:cNvSpPr/>
            <p:nvPr/>
          </p:nvSpPr>
          <p:spPr>
            <a:xfrm>
              <a:off x="5100025" y="3336375"/>
              <a:ext cx="94975" cy="120425"/>
            </a:xfrm>
            <a:custGeom>
              <a:avLst/>
              <a:gdLst/>
              <a:ahLst/>
              <a:cxnLst/>
              <a:rect l="l" t="t" r="r" b="b"/>
              <a:pathLst>
                <a:path w="3799" h="4817" extrusionOk="0">
                  <a:moveTo>
                    <a:pt x="1653" y="1"/>
                  </a:moveTo>
                  <a:cubicBezTo>
                    <a:pt x="1455" y="1"/>
                    <a:pt x="1242" y="53"/>
                    <a:pt x="1025" y="198"/>
                  </a:cubicBezTo>
                  <a:cubicBezTo>
                    <a:pt x="1" y="865"/>
                    <a:pt x="227" y="1686"/>
                    <a:pt x="227" y="1686"/>
                  </a:cubicBezTo>
                  <a:cubicBezTo>
                    <a:pt x="227" y="1686"/>
                    <a:pt x="775" y="3556"/>
                    <a:pt x="941" y="4770"/>
                  </a:cubicBezTo>
                  <a:cubicBezTo>
                    <a:pt x="945" y="4803"/>
                    <a:pt x="1023" y="4817"/>
                    <a:pt x="1150" y="4817"/>
                  </a:cubicBezTo>
                  <a:cubicBezTo>
                    <a:pt x="1808" y="4817"/>
                    <a:pt x="3799" y="4449"/>
                    <a:pt x="3799" y="4449"/>
                  </a:cubicBezTo>
                  <a:cubicBezTo>
                    <a:pt x="3704" y="2591"/>
                    <a:pt x="3215" y="1389"/>
                    <a:pt x="2906" y="817"/>
                  </a:cubicBezTo>
                  <a:cubicBezTo>
                    <a:pt x="2715" y="460"/>
                    <a:pt x="2406" y="174"/>
                    <a:pt x="2013" y="55"/>
                  </a:cubicBezTo>
                  <a:cubicBezTo>
                    <a:pt x="1901" y="23"/>
                    <a:pt x="1780" y="1"/>
                    <a:pt x="1653"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1"/>
            <p:cNvSpPr/>
            <p:nvPr/>
          </p:nvSpPr>
          <p:spPr>
            <a:xfrm>
              <a:off x="4647300" y="4206900"/>
              <a:ext cx="192300" cy="100625"/>
            </a:xfrm>
            <a:custGeom>
              <a:avLst/>
              <a:gdLst/>
              <a:ahLst/>
              <a:cxnLst/>
              <a:rect l="l" t="t" r="r" b="b"/>
              <a:pathLst>
                <a:path w="7692" h="4025" extrusionOk="0">
                  <a:moveTo>
                    <a:pt x="3656" y="0"/>
                  </a:moveTo>
                  <a:cubicBezTo>
                    <a:pt x="2691" y="0"/>
                    <a:pt x="1155" y="1882"/>
                    <a:pt x="298" y="3072"/>
                  </a:cubicBezTo>
                  <a:cubicBezTo>
                    <a:pt x="0" y="3465"/>
                    <a:pt x="286" y="4025"/>
                    <a:pt x="786" y="4025"/>
                  </a:cubicBezTo>
                  <a:lnTo>
                    <a:pt x="7692" y="4025"/>
                  </a:lnTo>
                  <a:cubicBezTo>
                    <a:pt x="7692" y="4025"/>
                    <a:pt x="5084" y="0"/>
                    <a:pt x="365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1"/>
            <p:cNvSpPr/>
            <p:nvPr/>
          </p:nvSpPr>
          <p:spPr>
            <a:xfrm>
              <a:off x="4990800" y="3777975"/>
              <a:ext cx="54475" cy="61925"/>
            </a:xfrm>
            <a:custGeom>
              <a:avLst/>
              <a:gdLst/>
              <a:ahLst/>
              <a:cxnLst/>
              <a:rect l="l" t="t" r="r" b="b"/>
              <a:pathLst>
                <a:path w="2179" h="2477" extrusionOk="0">
                  <a:moveTo>
                    <a:pt x="1179" y="1"/>
                  </a:moveTo>
                  <a:cubicBezTo>
                    <a:pt x="1179" y="1"/>
                    <a:pt x="322" y="786"/>
                    <a:pt x="238" y="1060"/>
                  </a:cubicBezTo>
                  <a:cubicBezTo>
                    <a:pt x="155" y="1334"/>
                    <a:pt x="0" y="2001"/>
                    <a:pt x="262" y="2477"/>
                  </a:cubicBezTo>
                  <a:cubicBezTo>
                    <a:pt x="262" y="2477"/>
                    <a:pt x="1048" y="1334"/>
                    <a:pt x="1357" y="1334"/>
                  </a:cubicBezTo>
                  <a:cubicBezTo>
                    <a:pt x="1359" y="1334"/>
                    <a:pt x="1361" y="1334"/>
                    <a:pt x="1363" y="1334"/>
                  </a:cubicBezTo>
                  <a:cubicBezTo>
                    <a:pt x="1655" y="1334"/>
                    <a:pt x="1643" y="2310"/>
                    <a:pt x="1643" y="2310"/>
                  </a:cubicBezTo>
                  <a:cubicBezTo>
                    <a:pt x="1643" y="2310"/>
                    <a:pt x="1953" y="2156"/>
                    <a:pt x="2084" y="1894"/>
                  </a:cubicBezTo>
                  <a:cubicBezTo>
                    <a:pt x="2179" y="1679"/>
                    <a:pt x="1953" y="131"/>
                    <a:pt x="1953" y="131"/>
                  </a:cubicBezTo>
                  <a:lnTo>
                    <a:pt x="1179"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1"/>
            <p:cNvSpPr/>
            <p:nvPr/>
          </p:nvSpPr>
          <p:spPr>
            <a:xfrm>
              <a:off x="6190050" y="4148875"/>
              <a:ext cx="267025" cy="158050"/>
            </a:xfrm>
            <a:custGeom>
              <a:avLst/>
              <a:gdLst/>
              <a:ahLst/>
              <a:cxnLst/>
              <a:rect l="l" t="t" r="r" b="b"/>
              <a:pathLst>
                <a:path w="10681" h="6322" extrusionOk="0">
                  <a:moveTo>
                    <a:pt x="3313" y="1"/>
                  </a:moveTo>
                  <a:cubicBezTo>
                    <a:pt x="3074" y="1"/>
                    <a:pt x="2836" y="110"/>
                    <a:pt x="2679" y="321"/>
                  </a:cubicBezTo>
                  <a:lnTo>
                    <a:pt x="310" y="3417"/>
                  </a:lnTo>
                  <a:cubicBezTo>
                    <a:pt x="0" y="3822"/>
                    <a:pt x="143" y="4405"/>
                    <a:pt x="596" y="4619"/>
                  </a:cubicBezTo>
                  <a:lnTo>
                    <a:pt x="4013" y="6239"/>
                  </a:lnTo>
                  <a:cubicBezTo>
                    <a:pt x="4120" y="6298"/>
                    <a:pt x="4239" y="6322"/>
                    <a:pt x="4358" y="6322"/>
                  </a:cubicBezTo>
                  <a:lnTo>
                    <a:pt x="10204" y="6322"/>
                  </a:lnTo>
                  <a:cubicBezTo>
                    <a:pt x="10526" y="6322"/>
                    <a:pt x="10680" y="5917"/>
                    <a:pt x="10430" y="5715"/>
                  </a:cubicBezTo>
                  <a:lnTo>
                    <a:pt x="3822" y="190"/>
                  </a:lnTo>
                  <a:cubicBezTo>
                    <a:pt x="3674" y="62"/>
                    <a:pt x="3493" y="1"/>
                    <a:pt x="331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1"/>
            <p:cNvSpPr/>
            <p:nvPr/>
          </p:nvSpPr>
          <p:spPr>
            <a:xfrm>
              <a:off x="5336375" y="4266025"/>
              <a:ext cx="306900" cy="49300"/>
            </a:xfrm>
            <a:custGeom>
              <a:avLst/>
              <a:gdLst/>
              <a:ahLst/>
              <a:cxnLst/>
              <a:rect l="l" t="t" r="r" b="b"/>
              <a:pathLst>
                <a:path w="12276" h="1972" extrusionOk="0">
                  <a:moveTo>
                    <a:pt x="5787" y="1"/>
                  </a:moveTo>
                  <a:cubicBezTo>
                    <a:pt x="5199" y="1"/>
                    <a:pt x="4948" y="539"/>
                    <a:pt x="4060" y="898"/>
                  </a:cubicBezTo>
                  <a:cubicBezTo>
                    <a:pt x="3370" y="1172"/>
                    <a:pt x="2215" y="1302"/>
                    <a:pt x="2215" y="1302"/>
                  </a:cubicBezTo>
                  <a:cubicBezTo>
                    <a:pt x="619" y="1457"/>
                    <a:pt x="0" y="1898"/>
                    <a:pt x="1703" y="1945"/>
                  </a:cubicBezTo>
                  <a:cubicBezTo>
                    <a:pt x="2616" y="1965"/>
                    <a:pt x="4095" y="1972"/>
                    <a:pt x="5661" y="1972"/>
                  </a:cubicBezTo>
                  <a:cubicBezTo>
                    <a:pt x="8794" y="1972"/>
                    <a:pt x="12276" y="1945"/>
                    <a:pt x="12276" y="1945"/>
                  </a:cubicBezTo>
                  <a:lnTo>
                    <a:pt x="11847" y="112"/>
                  </a:lnTo>
                  <a:cubicBezTo>
                    <a:pt x="10601" y="404"/>
                    <a:pt x="9816" y="967"/>
                    <a:pt x="8653" y="967"/>
                  </a:cubicBezTo>
                  <a:cubicBezTo>
                    <a:pt x="8394" y="967"/>
                    <a:pt x="8117" y="939"/>
                    <a:pt x="7811" y="874"/>
                  </a:cubicBezTo>
                  <a:cubicBezTo>
                    <a:pt x="7382" y="779"/>
                    <a:pt x="6918" y="350"/>
                    <a:pt x="6334" y="124"/>
                  </a:cubicBezTo>
                  <a:cubicBezTo>
                    <a:pt x="6117" y="37"/>
                    <a:pt x="5941" y="1"/>
                    <a:pt x="5787"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1"/>
            <p:cNvSpPr/>
            <p:nvPr/>
          </p:nvSpPr>
          <p:spPr>
            <a:xfrm>
              <a:off x="5336375" y="4266025"/>
              <a:ext cx="186650" cy="49250"/>
            </a:xfrm>
            <a:custGeom>
              <a:avLst/>
              <a:gdLst/>
              <a:ahLst/>
              <a:cxnLst/>
              <a:rect l="l" t="t" r="r" b="b"/>
              <a:pathLst>
                <a:path w="7466" h="1970" extrusionOk="0">
                  <a:moveTo>
                    <a:pt x="5787" y="1"/>
                  </a:moveTo>
                  <a:cubicBezTo>
                    <a:pt x="5199" y="1"/>
                    <a:pt x="4948" y="539"/>
                    <a:pt x="4060" y="898"/>
                  </a:cubicBezTo>
                  <a:cubicBezTo>
                    <a:pt x="3370" y="1172"/>
                    <a:pt x="2215" y="1302"/>
                    <a:pt x="2215" y="1302"/>
                  </a:cubicBezTo>
                  <a:cubicBezTo>
                    <a:pt x="619" y="1457"/>
                    <a:pt x="0" y="1898"/>
                    <a:pt x="1703" y="1945"/>
                  </a:cubicBezTo>
                  <a:cubicBezTo>
                    <a:pt x="2512" y="1957"/>
                    <a:pt x="3786" y="1969"/>
                    <a:pt x="5168" y="1969"/>
                  </a:cubicBezTo>
                  <a:cubicBezTo>
                    <a:pt x="5430" y="1255"/>
                    <a:pt x="6049" y="695"/>
                    <a:pt x="7037" y="695"/>
                  </a:cubicBezTo>
                  <a:cubicBezTo>
                    <a:pt x="7192" y="695"/>
                    <a:pt x="7323" y="707"/>
                    <a:pt x="7465" y="731"/>
                  </a:cubicBezTo>
                  <a:cubicBezTo>
                    <a:pt x="7120" y="564"/>
                    <a:pt x="6763" y="290"/>
                    <a:pt x="6334" y="124"/>
                  </a:cubicBezTo>
                  <a:cubicBezTo>
                    <a:pt x="6117" y="37"/>
                    <a:pt x="5941" y="1"/>
                    <a:pt x="5787" y="1"/>
                  </a:cubicBezTo>
                  <a:close/>
                </a:path>
              </a:pathLst>
            </a:custGeom>
            <a:solidFill>
              <a:srgbClr val="053B5C"/>
            </a:solidFill>
            <a:ln w="3875" cap="flat" cmpd="sng">
              <a:solidFill>
                <a:srgbClr val="053B5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1"/>
            <p:cNvSpPr/>
            <p:nvPr/>
          </p:nvSpPr>
          <p:spPr>
            <a:xfrm>
              <a:off x="5959650" y="4004675"/>
              <a:ext cx="129825" cy="313300"/>
            </a:xfrm>
            <a:custGeom>
              <a:avLst/>
              <a:gdLst/>
              <a:ahLst/>
              <a:cxnLst/>
              <a:rect l="l" t="t" r="r" b="b"/>
              <a:pathLst>
                <a:path w="5193" h="12532" extrusionOk="0">
                  <a:moveTo>
                    <a:pt x="3118" y="0"/>
                  </a:moveTo>
                  <a:cubicBezTo>
                    <a:pt x="1524" y="0"/>
                    <a:pt x="188" y="1290"/>
                    <a:pt x="96" y="2946"/>
                  </a:cubicBezTo>
                  <a:cubicBezTo>
                    <a:pt x="1" y="4672"/>
                    <a:pt x="1073" y="12435"/>
                    <a:pt x="2739" y="12530"/>
                  </a:cubicBezTo>
                  <a:cubicBezTo>
                    <a:pt x="2748" y="12531"/>
                    <a:pt x="2757" y="12531"/>
                    <a:pt x="2766" y="12531"/>
                  </a:cubicBezTo>
                  <a:cubicBezTo>
                    <a:pt x="4413" y="12531"/>
                    <a:pt x="5002" y="4782"/>
                    <a:pt x="5097" y="3077"/>
                  </a:cubicBezTo>
                  <a:cubicBezTo>
                    <a:pt x="5192" y="1362"/>
                    <a:pt x="4954" y="100"/>
                    <a:pt x="3287" y="5"/>
                  </a:cubicBezTo>
                  <a:cubicBezTo>
                    <a:pt x="3230" y="2"/>
                    <a:pt x="3174" y="0"/>
                    <a:pt x="311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1"/>
            <p:cNvSpPr/>
            <p:nvPr/>
          </p:nvSpPr>
          <p:spPr>
            <a:xfrm>
              <a:off x="5674500" y="4231875"/>
              <a:ext cx="382200" cy="93550"/>
            </a:xfrm>
            <a:custGeom>
              <a:avLst/>
              <a:gdLst/>
              <a:ahLst/>
              <a:cxnLst/>
              <a:rect l="l" t="t" r="r" b="b"/>
              <a:pathLst>
                <a:path w="15288" h="3742" extrusionOk="0">
                  <a:moveTo>
                    <a:pt x="12880" y="1"/>
                  </a:moveTo>
                  <a:cubicBezTo>
                    <a:pt x="12862" y="1"/>
                    <a:pt x="12843" y="1"/>
                    <a:pt x="12824" y="1"/>
                  </a:cubicBezTo>
                  <a:cubicBezTo>
                    <a:pt x="11478" y="25"/>
                    <a:pt x="1" y="1264"/>
                    <a:pt x="13" y="2287"/>
                  </a:cubicBezTo>
                  <a:cubicBezTo>
                    <a:pt x="25" y="3323"/>
                    <a:pt x="12383" y="3669"/>
                    <a:pt x="13717" y="3740"/>
                  </a:cubicBezTo>
                  <a:cubicBezTo>
                    <a:pt x="13737" y="3741"/>
                    <a:pt x="13758" y="3742"/>
                    <a:pt x="13778" y="3742"/>
                  </a:cubicBezTo>
                  <a:cubicBezTo>
                    <a:pt x="14586" y="3742"/>
                    <a:pt x="15288" y="2834"/>
                    <a:pt x="15265" y="1835"/>
                  </a:cubicBezTo>
                  <a:cubicBezTo>
                    <a:pt x="15253" y="814"/>
                    <a:pt x="14188" y="1"/>
                    <a:pt x="1288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1"/>
            <p:cNvSpPr/>
            <p:nvPr/>
          </p:nvSpPr>
          <p:spPr>
            <a:xfrm>
              <a:off x="5820050" y="4008025"/>
              <a:ext cx="201850" cy="318550"/>
            </a:xfrm>
            <a:custGeom>
              <a:avLst/>
              <a:gdLst/>
              <a:ahLst/>
              <a:cxnLst/>
              <a:rect l="l" t="t" r="r" b="b"/>
              <a:pathLst>
                <a:path w="8074" h="12742" extrusionOk="0">
                  <a:moveTo>
                    <a:pt x="5133" y="1"/>
                  </a:moveTo>
                  <a:cubicBezTo>
                    <a:pt x="4095" y="1"/>
                    <a:pt x="3247" y="623"/>
                    <a:pt x="2727" y="1824"/>
                  </a:cubicBezTo>
                  <a:cubicBezTo>
                    <a:pt x="2001" y="3491"/>
                    <a:pt x="1" y="11992"/>
                    <a:pt x="1632" y="12694"/>
                  </a:cubicBezTo>
                  <a:cubicBezTo>
                    <a:pt x="1707" y="12726"/>
                    <a:pt x="1785" y="12742"/>
                    <a:pt x="1865" y="12742"/>
                  </a:cubicBezTo>
                  <a:cubicBezTo>
                    <a:pt x="3532" y="12742"/>
                    <a:pt x="6273" y="6068"/>
                    <a:pt x="6966" y="4467"/>
                  </a:cubicBezTo>
                  <a:cubicBezTo>
                    <a:pt x="7692" y="2788"/>
                    <a:pt x="8073" y="1002"/>
                    <a:pt x="6454" y="300"/>
                  </a:cubicBezTo>
                  <a:cubicBezTo>
                    <a:pt x="5990" y="100"/>
                    <a:pt x="5546" y="1"/>
                    <a:pt x="5133" y="1"/>
                  </a:cubicBez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1"/>
            <p:cNvSpPr/>
            <p:nvPr/>
          </p:nvSpPr>
          <p:spPr>
            <a:xfrm>
              <a:off x="5557225" y="4231875"/>
              <a:ext cx="351275" cy="95175"/>
            </a:xfrm>
            <a:custGeom>
              <a:avLst/>
              <a:gdLst/>
              <a:ahLst/>
              <a:cxnLst/>
              <a:rect l="l" t="t" r="r" b="b"/>
              <a:pathLst>
                <a:path w="14051" h="3807" extrusionOk="0">
                  <a:moveTo>
                    <a:pt x="11642" y="1"/>
                  </a:moveTo>
                  <a:cubicBezTo>
                    <a:pt x="11623" y="1"/>
                    <a:pt x="11604" y="1"/>
                    <a:pt x="11585" y="1"/>
                  </a:cubicBezTo>
                  <a:cubicBezTo>
                    <a:pt x="10526" y="13"/>
                    <a:pt x="2989" y="1180"/>
                    <a:pt x="1" y="2014"/>
                  </a:cubicBezTo>
                  <a:cubicBezTo>
                    <a:pt x="155" y="2776"/>
                    <a:pt x="132" y="3300"/>
                    <a:pt x="132" y="3371"/>
                  </a:cubicBezTo>
                  <a:cubicBezTo>
                    <a:pt x="3712" y="3424"/>
                    <a:pt x="9893" y="3807"/>
                    <a:pt x="11951" y="3807"/>
                  </a:cubicBezTo>
                  <a:cubicBezTo>
                    <a:pt x="12207" y="3807"/>
                    <a:pt x="12399" y="3801"/>
                    <a:pt x="12514" y="3788"/>
                  </a:cubicBezTo>
                  <a:cubicBezTo>
                    <a:pt x="12955" y="3740"/>
                    <a:pt x="14050" y="2859"/>
                    <a:pt x="14038" y="1835"/>
                  </a:cubicBezTo>
                  <a:cubicBezTo>
                    <a:pt x="14015" y="814"/>
                    <a:pt x="12950" y="1"/>
                    <a:pt x="11642" y="1"/>
                  </a:cubicBez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1"/>
            <p:cNvSpPr/>
            <p:nvPr/>
          </p:nvSpPr>
          <p:spPr>
            <a:xfrm>
              <a:off x="6028125" y="3951800"/>
              <a:ext cx="230850" cy="189150"/>
            </a:xfrm>
            <a:custGeom>
              <a:avLst/>
              <a:gdLst/>
              <a:ahLst/>
              <a:cxnLst/>
              <a:rect l="l" t="t" r="r" b="b"/>
              <a:pathLst>
                <a:path w="9234" h="7566" extrusionOk="0">
                  <a:moveTo>
                    <a:pt x="465" y="1"/>
                  </a:moveTo>
                  <a:cubicBezTo>
                    <a:pt x="0" y="3465"/>
                    <a:pt x="2144" y="6644"/>
                    <a:pt x="8668" y="7561"/>
                  </a:cubicBezTo>
                  <a:cubicBezTo>
                    <a:pt x="8688" y="7564"/>
                    <a:pt x="8707" y="7565"/>
                    <a:pt x="8726" y="7565"/>
                  </a:cubicBezTo>
                  <a:cubicBezTo>
                    <a:pt x="9110" y="7565"/>
                    <a:pt x="9233" y="7006"/>
                    <a:pt x="8859" y="6859"/>
                  </a:cubicBezTo>
                  <a:cubicBezTo>
                    <a:pt x="8537" y="6787"/>
                    <a:pt x="5656" y="5930"/>
                    <a:pt x="4001" y="4251"/>
                  </a:cubicBezTo>
                  <a:cubicBezTo>
                    <a:pt x="2703" y="2834"/>
                    <a:pt x="2453" y="1406"/>
                    <a:pt x="2858"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1"/>
            <p:cNvSpPr/>
            <p:nvPr/>
          </p:nvSpPr>
          <p:spPr>
            <a:xfrm>
              <a:off x="5862325" y="3783350"/>
              <a:ext cx="255725" cy="349450"/>
            </a:xfrm>
            <a:custGeom>
              <a:avLst/>
              <a:gdLst/>
              <a:ahLst/>
              <a:cxnLst/>
              <a:rect l="l" t="t" r="r" b="b"/>
              <a:pathLst>
                <a:path w="10229" h="13978" extrusionOk="0">
                  <a:moveTo>
                    <a:pt x="4828" y="0"/>
                  </a:moveTo>
                  <a:cubicBezTo>
                    <a:pt x="4243" y="0"/>
                    <a:pt x="3720" y="402"/>
                    <a:pt x="3584" y="988"/>
                  </a:cubicBezTo>
                  <a:cubicBezTo>
                    <a:pt x="3203" y="2619"/>
                    <a:pt x="2501" y="5643"/>
                    <a:pt x="1775" y="8358"/>
                  </a:cubicBezTo>
                  <a:cubicBezTo>
                    <a:pt x="1108" y="10870"/>
                    <a:pt x="1" y="12025"/>
                    <a:pt x="370" y="12668"/>
                  </a:cubicBezTo>
                  <a:lnTo>
                    <a:pt x="8621" y="13978"/>
                  </a:lnTo>
                  <a:cubicBezTo>
                    <a:pt x="8621" y="13978"/>
                    <a:pt x="9240" y="10334"/>
                    <a:pt x="9490" y="8048"/>
                  </a:cubicBezTo>
                  <a:cubicBezTo>
                    <a:pt x="9752" y="5798"/>
                    <a:pt x="10002" y="3500"/>
                    <a:pt x="10157" y="2179"/>
                  </a:cubicBezTo>
                  <a:cubicBezTo>
                    <a:pt x="10228" y="1548"/>
                    <a:pt x="9799" y="952"/>
                    <a:pt x="9168" y="833"/>
                  </a:cubicBezTo>
                  <a:lnTo>
                    <a:pt x="5073" y="24"/>
                  </a:lnTo>
                  <a:cubicBezTo>
                    <a:pt x="4990" y="8"/>
                    <a:pt x="4908" y="0"/>
                    <a:pt x="482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1"/>
            <p:cNvSpPr/>
            <p:nvPr/>
          </p:nvSpPr>
          <p:spPr>
            <a:xfrm>
              <a:off x="5863225" y="3782800"/>
              <a:ext cx="254825" cy="353875"/>
            </a:xfrm>
            <a:custGeom>
              <a:avLst/>
              <a:gdLst/>
              <a:ahLst/>
              <a:cxnLst/>
              <a:rect l="l" t="t" r="r" b="b"/>
              <a:pathLst>
                <a:path w="10193" h="14155" extrusionOk="0">
                  <a:moveTo>
                    <a:pt x="4707" y="1"/>
                  </a:moveTo>
                  <a:cubicBezTo>
                    <a:pt x="4171" y="1"/>
                    <a:pt x="3687" y="370"/>
                    <a:pt x="3572" y="915"/>
                  </a:cubicBezTo>
                  <a:cubicBezTo>
                    <a:pt x="3203" y="2510"/>
                    <a:pt x="2477" y="5606"/>
                    <a:pt x="1739" y="8380"/>
                  </a:cubicBezTo>
                  <a:cubicBezTo>
                    <a:pt x="1072" y="10892"/>
                    <a:pt x="0" y="11904"/>
                    <a:pt x="334" y="12690"/>
                  </a:cubicBezTo>
                  <a:lnTo>
                    <a:pt x="8978" y="14155"/>
                  </a:lnTo>
                  <a:cubicBezTo>
                    <a:pt x="8978" y="14155"/>
                    <a:pt x="9204" y="10345"/>
                    <a:pt x="9454" y="8070"/>
                  </a:cubicBezTo>
                  <a:cubicBezTo>
                    <a:pt x="9716" y="5796"/>
                    <a:pt x="9978" y="3475"/>
                    <a:pt x="10121" y="2165"/>
                  </a:cubicBezTo>
                  <a:cubicBezTo>
                    <a:pt x="10192" y="1546"/>
                    <a:pt x="9775" y="986"/>
                    <a:pt x="9168" y="867"/>
                  </a:cubicBezTo>
                  <a:lnTo>
                    <a:pt x="8501" y="736"/>
                  </a:lnTo>
                  <a:cubicBezTo>
                    <a:pt x="8223" y="1143"/>
                    <a:pt x="7780" y="1426"/>
                    <a:pt x="7199" y="1426"/>
                  </a:cubicBezTo>
                  <a:cubicBezTo>
                    <a:pt x="7083" y="1426"/>
                    <a:pt x="6961" y="1415"/>
                    <a:pt x="6835" y="1391"/>
                  </a:cubicBezTo>
                  <a:cubicBezTo>
                    <a:pt x="6073" y="1236"/>
                    <a:pt x="5668" y="724"/>
                    <a:pt x="5537" y="153"/>
                  </a:cubicBezTo>
                  <a:lnTo>
                    <a:pt x="4930" y="22"/>
                  </a:lnTo>
                  <a:cubicBezTo>
                    <a:pt x="4855" y="7"/>
                    <a:pt x="4781" y="1"/>
                    <a:pt x="4707"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1"/>
            <p:cNvSpPr/>
            <p:nvPr/>
          </p:nvSpPr>
          <p:spPr>
            <a:xfrm>
              <a:off x="6024250" y="3693450"/>
              <a:ext cx="36050" cy="71150"/>
            </a:xfrm>
            <a:custGeom>
              <a:avLst/>
              <a:gdLst/>
              <a:ahLst/>
              <a:cxnLst/>
              <a:rect l="l" t="t" r="r" b="b"/>
              <a:pathLst>
                <a:path w="1442" h="2846" extrusionOk="0">
                  <a:moveTo>
                    <a:pt x="274" y="0"/>
                  </a:moveTo>
                  <a:lnTo>
                    <a:pt x="72" y="1607"/>
                  </a:lnTo>
                  <a:cubicBezTo>
                    <a:pt x="1" y="2215"/>
                    <a:pt x="429" y="2762"/>
                    <a:pt x="1036" y="2846"/>
                  </a:cubicBezTo>
                  <a:lnTo>
                    <a:pt x="1120" y="2846"/>
                  </a:lnTo>
                  <a:lnTo>
                    <a:pt x="1441" y="131"/>
                  </a:lnTo>
                  <a:lnTo>
                    <a:pt x="274"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1"/>
            <p:cNvSpPr/>
            <p:nvPr/>
          </p:nvSpPr>
          <p:spPr>
            <a:xfrm>
              <a:off x="6011750" y="3746125"/>
              <a:ext cx="70875" cy="66400"/>
            </a:xfrm>
            <a:custGeom>
              <a:avLst/>
              <a:gdLst/>
              <a:ahLst/>
              <a:cxnLst/>
              <a:rect l="l" t="t" r="r" b="b"/>
              <a:pathLst>
                <a:path w="2835" h="2656" extrusionOk="0">
                  <a:moveTo>
                    <a:pt x="1632" y="1"/>
                  </a:moveTo>
                  <a:lnTo>
                    <a:pt x="1" y="1751"/>
                  </a:lnTo>
                  <a:lnTo>
                    <a:pt x="1" y="2037"/>
                  </a:lnTo>
                  <a:lnTo>
                    <a:pt x="1894" y="2656"/>
                  </a:lnTo>
                  <a:lnTo>
                    <a:pt x="2834" y="905"/>
                  </a:lnTo>
                  <a:lnTo>
                    <a:pt x="1632"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1"/>
            <p:cNvSpPr/>
            <p:nvPr/>
          </p:nvSpPr>
          <p:spPr>
            <a:xfrm>
              <a:off x="6036150" y="3746125"/>
              <a:ext cx="46475" cy="53075"/>
            </a:xfrm>
            <a:custGeom>
              <a:avLst/>
              <a:gdLst/>
              <a:ahLst/>
              <a:cxnLst/>
              <a:rect l="l" t="t" r="r" b="b"/>
              <a:pathLst>
                <a:path w="1859" h="2123" extrusionOk="0">
                  <a:moveTo>
                    <a:pt x="656" y="1"/>
                  </a:moveTo>
                  <a:lnTo>
                    <a:pt x="1" y="703"/>
                  </a:lnTo>
                  <a:cubicBezTo>
                    <a:pt x="96" y="1191"/>
                    <a:pt x="239" y="1739"/>
                    <a:pt x="703" y="2013"/>
                  </a:cubicBezTo>
                  <a:cubicBezTo>
                    <a:pt x="839" y="2086"/>
                    <a:pt x="992" y="2122"/>
                    <a:pt x="1140" y="2122"/>
                  </a:cubicBezTo>
                  <a:cubicBezTo>
                    <a:pt x="1162" y="2122"/>
                    <a:pt x="1183" y="2121"/>
                    <a:pt x="1203" y="2120"/>
                  </a:cubicBezTo>
                  <a:lnTo>
                    <a:pt x="1858" y="905"/>
                  </a:lnTo>
                  <a:lnTo>
                    <a:pt x="656"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1"/>
            <p:cNvSpPr/>
            <p:nvPr/>
          </p:nvSpPr>
          <p:spPr>
            <a:xfrm>
              <a:off x="6032000" y="3690175"/>
              <a:ext cx="86325" cy="100800"/>
            </a:xfrm>
            <a:custGeom>
              <a:avLst/>
              <a:gdLst/>
              <a:ahLst/>
              <a:cxnLst/>
              <a:rect l="l" t="t" r="r" b="b"/>
              <a:pathLst>
                <a:path w="3453" h="4032" extrusionOk="0">
                  <a:moveTo>
                    <a:pt x="357" y="0"/>
                  </a:moveTo>
                  <a:lnTo>
                    <a:pt x="119" y="2000"/>
                  </a:lnTo>
                  <a:cubicBezTo>
                    <a:pt x="0" y="3001"/>
                    <a:pt x="715" y="3905"/>
                    <a:pt x="1715" y="4024"/>
                  </a:cubicBezTo>
                  <a:cubicBezTo>
                    <a:pt x="1751" y="4029"/>
                    <a:pt x="1788" y="4031"/>
                    <a:pt x="1824" y="4031"/>
                  </a:cubicBezTo>
                  <a:cubicBezTo>
                    <a:pt x="2278" y="4031"/>
                    <a:pt x="2674" y="3682"/>
                    <a:pt x="2917" y="2965"/>
                  </a:cubicBezTo>
                  <a:cubicBezTo>
                    <a:pt x="3274" y="1929"/>
                    <a:pt x="3453" y="369"/>
                    <a:pt x="3453" y="369"/>
                  </a:cubicBezTo>
                  <a:lnTo>
                    <a:pt x="357"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1"/>
            <p:cNvSpPr/>
            <p:nvPr/>
          </p:nvSpPr>
          <p:spPr>
            <a:xfrm>
              <a:off x="6033775" y="3708625"/>
              <a:ext cx="15500" cy="8350"/>
            </a:xfrm>
            <a:custGeom>
              <a:avLst/>
              <a:gdLst/>
              <a:ahLst/>
              <a:cxnLst/>
              <a:rect l="l" t="t" r="r" b="b"/>
              <a:pathLst>
                <a:path w="620" h="334" extrusionOk="0">
                  <a:moveTo>
                    <a:pt x="36" y="0"/>
                  </a:moveTo>
                  <a:lnTo>
                    <a:pt x="1" y="262"/>
                  </a:lnTo>
                  <a:lnTo>
                    <a:pt x="584" y="334"/>
                  </a:lnTo>
                  <a:lnTo>
                    <a:pt x="620" y="72"/>
                  </a:lnTo>
                  <a:lnTo>
                    <a:pt x="3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1"/>
            <p:cNvSpPr/>
            <p:nvPr/>
          </p:nvSpPr>
          <p:spPr>
            <a:xfrm>
              <a:off x="6026050" y="3713300"/>
              <a:ext cx="24425" cy="35575"/>
            </a:xfrm>
            <a:custGeom>
              <a:avLst/>
              <a:gdLst/>
              <a:ahLst/>
              <a:cxnLst/>
              <a:rect l="l" t="t" r="r" b="b"/>
              <a:pathLst>
                <a:path w="977" h="1423" extrusionOk="0">
                  <a:moveTo>
                    <a:pt x="525" y="0"/>
                  </a:moveTo>
                  <a:cubicBezTo>
                    <a:pt x="316" y="0"/>
                    <a:pt x="90" y="103"/>
                    <a:pt x="48" y="456"/>
                  </a:cubicBezTo>
                  <a:cubicBezTo>
                    <a:pt x="0" y="849"/>
                    <a:pt x="191" y="1397"/>
                    <a:pt x="429" y="1421"/>
                  </a:cubicBezTo>
                  <a:cubicBezTo>
                    <a:pt x="437" y="1422"/>
                    <a:pt x="446" y="1422"/>
                    <a:pt x="454" y="1422"/>
                  </a:cubicBezTo>
                  <a:cubicBezTo>
                    <a:pt x="672" y="1422"/>
                    <a:pt x="883" y="1133"/>
                    <a:pt x="929" y="766"/>
                  </a:cubicBezTo>
                  <a:cubicBezTo>
                    <a:pt x="976" y="373"/>
                    <a:pt x="822" y="28"/>
                    <a:pt x="595" y="4"/>
                  </a:cubicBezTo>
                  <a:cubicBezTo>
                    <a:pt x="572" y="1"/>
                    <a:pt x="549" y="0"/>
                    <a:pt x="525"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1"/>
            <p:cNvSpPr/>
            <p:nvPr/>
          </p:nvSpPr>
          <p:spPr>
            <a:xfrm>
              <a:off x="6029900" y="3669750"/>
              <a:ext cx="97950" cy="68650"/>
            </a:xfrm>
            <a:custGeom>
              <a:avLst/>
              <a:gdLst/>
              <a:ahLst/>
              <a:cxnLst/>
              <a:rect l="l" t="t" r="r" b="b"/>
              <a:pathLst>
                <a:path w="3918" h="2746" extrusionOk="0">
                  <a:moveTo>
                    <a:pt x="1179" y="0"/>
                  </a:moveTo>
                  <a:cubicBezTo>
                    <a:pt x="602" y="0"/>
                    <a:pt x="103" y="432"/>
                    <a:pt x="37" y="1008"/>
                  </a:cubicBezTo>
                  <a:lnTo>
                    <a:pt x="1" y="1258"/>
                  </a:lnTo>
                  <a:lnTo>
                    <a:pt x="465" y="1793"/>
                  </a:lnTo>
                  <a:lnTo>
                    <a:pt x="549" y="2282"/>
                  </a:lnTo>
                  <a:lnTo>
                    <a:pt x="596" y="2282"/>
                  </a:lnTo>
                  <a:cubicBezTo>
                    <a:pt x="612" y="2284"/>
                    <a:pt x="628" y="2284"/>
                    <a:pt x="643" y="2284"/>
                  </a:cubicBezTo>
                  <a:cubicBezTo>
                    <a:pt x="826" y="2284"/>
                    <a:pt x="980" y="2159"/>
                    <a:pt x="1013" y="1972"/>
                  </a:cubicBezTo>
                  <a:cubicBezTo>
                    <a:pt x="1068" y="1672"/>
                    <a:pt x="1290" y="1445"/>
                    <a:pt x="1590" y="1445"/>
                  </a:cubicBezTo>
                  <a:cubicBezTo>
                    <a:pt x="1612" y="1445"/>
                    <a:pt x="1634" y="1446"/>
                    <a:pt x="1656" y="1448"/>
                  </a:cubicBezTo>
                  <a:lnTo>
                    <a:pt x="2584" y="1555"/>
                  </a:lnTo>
                  <a:cubicBezTo>
                    <a:pt x="3144" y="1627"/>
                    <a:pt x="3394" y="1972"/>
                    <a:pt x="3346" y="2389"/>
                  </a:cubicBezTo>
                  <a:lnTo>
                    <a:pt x="3275" y="2746"/>
                  </a:lnTo>
                  <a:lnTo>
                    <a:pt x="3275" y="2746"/>
                  </a:lnTo>
                  <a:lnTo>
                    <a:pt x="3656" y="2032"/>
                  </a:lnTo>
                  <a:cubicBezTo>
                    <a:pt x="3763" y="1793"/>
                    <a:pt x="3811" y="1532"/>
                    <a:pt x="3799" y="1270"/>
                  </a:cubicBezTo>
                  <a:cubicBezTo>
                    <a:pt x="3799" y="1270"/>
                    <a:pt x="3918" y="377"/>
                    <a:pt x="3585" y="162"/>
                  </a:cubicBezTo>
                  <a:cubicBezTo>
                    <a:pt x="3461" y="86"/>
                    <a:pt x="3297" y="61"/>
                    <a:pt x="3122" y="61"/>
                  </a:cubicBezTo>
                  <a:cubicBezTo>
                    <a:pt x="2860" y="61"/>
                    <a:pt x="2573" y="117"/>
                    <a:pt x="2358" y="139"/>
                  </a:cubicBezTo>
                  <a:cubicBezTo>
                    <a:pt x="2340" y="140"/>
                    <a:pt x="2318" y="141"/>
                    <a:pt x="2295" y="141"/>
                  </a:cubicBezTo>
                  <a:cubicBezTo>
                    <a:pt x="1988" y="141"/>
                    <a:pt x="1311" y="8"/>
                    <a:pt x="1311" y="8"/>
                  </a:cubicBezTo>
                  <a:cubicBezTo>
                    <a:pt x="1266" y="3"/>
                    <a:pt x="1223" y="0"/>
                    <a:pt x="117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1"/>
            <p:cNvSpPr/>
            <p:nvPr/>
          </p:nvSpPr>
          <p:spPr>
            <a:xfrm>
              <a:off x="5932275" y="3782200"/>
              <a:ext cx="331775" cy="323475"/>
            </a:xfrm>
            <a:custGeom>
              <a:avLst/>
              <a:gdLst/>
              <a:ahLst/>
              <a:cxnLst/>
              <a:rect l="l" t="t" r="r" b="b"/>
              <a:pathLst>
                <a:path w="13271" h="12939" extrusionOk="0">
                  <a:moveTo>
                    <a:pt x="1572" y="0"/>
                  </a:moveTo>
                  <a:cubicBezTo>
                    <a:pt x="957" y="0"/>
                    <a:pt x="337" y="428"/>
                    <a:pt x="263" y="1177"/>
                  </a:cubicBezTo>
                  <a:cubicBezTo>
                    <a:pt x="1" y="3772"/>
                    <a:pt x="1513" y="6428"/>
                    <a:pt x="4358" y="9059"/>
                  </a:cubicBezTo>
                  <a:cubicBezTo>
                    <a:pt x="6204" y="10583"/>
                    <a:pt x="7883" y="11857"/>
                    <a:pt x="12657" y="12928"/>
                  </a:cubicBezTo>
                  <a:cubicBezTo>
                    <a:pt x="12687" y="12935"/>
                    <a:pt x="12716" y="12938"/>
                    <a:pt x="12744" y="12938"/>
                  </a:cubicBezTo>
                  <a:cubicBezTo>
                    <a:pt x="13113" y="12938"/>
                    <a:pt x="13270" y="12392"/>
                    <a:pt x="12883" y="12226"/>
                  </a:cubicBezTo>
                  <a:lnTo>
                    <a:pt x="12859" y="12214"/>
                  </a:lnTo>
                  <a:cubicBezTo>
                    <a:pt x="12597" y="12095"/>
                    <a:pt x="12264" y="11952"/>
                    <a:pt x="11895" y="11785"/>
                  </a:cubicBezTo>
                  <a:cubicBezTo>
                    <a:pt x="10514" y="11166"/>
                    <a:pt x="8549" y="10214"/>
                    <a:pt x="7299" y="9059"/>
                  </a:cubicBezTo>
                  <a:cubicBezTo>
                    <a:pt x="4823" y="6856"/>
                    <a:pt x="2644" y="4665"/>
                    <a:pt x="2846" y="1641"/>
                  </a:cubicBezTo>
                  <a:cubicBezTo>
                    <a:pt x="2896" y="502"/>
                    <a:pt x="2237" y="0"/>
                    <a:pt x="1572"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1"/>
            <p:cNvSpPr/>
            <p:nvPr/>
          </p:nvSpPr>
          <p:spPr>
            <a:xfrm>
              <a:off x="5929300" y="3781550"/>
              <a:ext cx="83075" cy="116150"/>
            </a:xfrm>
            <a:custGeom>
              <a:avLst/>
              <a:gdLst/>
              <a:ahLst/>
              <a:cxnLst/>
              <a:rect l="l" t="t" r="r" b="b"/>
              <a:pathLst>
                <a:path w="3323" h="4646" extrusionOk="0">
                  <a:moveTo>
                    <a:pt x="1722" y="1"/>
                  </a:moveTo>
                  <a:cubicBezTo>
                    <a:pt x="1587" y="1"/>
                    <a:pt x="1438" y="15"/>
                    <a:pt x="1274" y="48"/>
                  </a:cubicBezTo>
                  <a:cubicBezTo>
                    <a:pt x="358" y="239"/>
                    <a:pt x="322" y="1274"/>
                    <a:pt x="322" y="1274"/>
                  </a:cubicBezTo>
                  <a:cubicBezTo>
                    <a:pt x="322" y="1417"/>
                    <a:pt x="1" y="2322"/>
                    <a:pt x="632" y="4310"/>
                  </a:cubicBezTo>
                  <a:cubicBezTo>
                    <a:pt x="702" y="4512"/>
                    <a:pt x="892" y="4645"/>
                    <a:pt x="1101" y="4645"/>
                  </a:cubicBezTo>
                  <a:cubicBezTo>
                    <a:pt x="1138" y="4645"/>
                    <a:pt x="1177" y="4641"/>
                    <a:pt x="1215" y="4632"/>
                  </a:cubicBezTo>
                  <a:cubicBezTo>
                    <a:pt x="1941" y="4429"/>
                    <a:pt x="3322" y="4037"/>
                    <a:pt x="3299" y="3894"/>
                  </a:cubicBezTo>
                  <a:cubicBezTo>
                    <a:pt x="3037" y="2513"/>
                    <a:pt x="3025" y="1393"/>
                    <a:pt x="3025" y="1370"/>
                  </a:cubicBezTo>
                  <a:lnTo>
                    <a:pt x="3025" y="1405"/>
                  </a:lnTo>
                  <a:lnTo>
                    <a:pt x="2858" y="620"/>
                  </a:lnTo>
                  <a:cubicBezTo>
                    <a:pt x="2834" y="548"/>
                    <a:pt x="2810" y="489"/>
                    <a:pt x="2763" y="429"/>
                  </a:cubicBezTo>
                  <a:cubicBezTo>
                    <a:pt x="2637" y="274"/>
                    <a:pt x="2314" y="1"/>
                    <a:pt x="17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1"/>
            <p:cNvSpPr/>
            <p:nvPr/>
          </p:nvSpPr>
          <p:spPr>
            <a:xfrm>
              <a:off x="6250425" y="4127575"/>
              <a:ext cx="63175" cy="67400"/>
            </a:xfrm>
            <a:custGeom>
              <a:avLst/>
              <a:gdLst/>
              <a:ahLst/>
              <a:cxnLst/>
              <a:rect l="l" t="t" r="r" b="b"/>
              <a:pathLst>
                <a:path w="2527" h="2696" extrusionOk="0">
                  <a:moveTo>
                    <a:pt x="611" y="1"/>
                  </a:moveTo>
                  <a:cubicBezTo>
                    <a:pt x="409" y="1"/>
                    <a:pt x="289" y="144"/>
                    <a:pt x="169" y="352"/>
                  </a:cubicBezTo>
                  <a:cubicBezTo>
                    <a:pt x="0" y="633"/>
                    <a:pt x="1096" y="2274"/>
                    <a:pt x="1308" y="2274"/>
                  </a:cubicBezTo>
                  <a:cubicBezTo>
                    <a:pt x="1321" y="2274"/>
                    <a:pt x="1330" y="2268"/>
                    <a:pt x="1336" y="2257"/>
                  </a:cubicBezTo>
                  <a:cubicBezTo>
                    <a:pt x="1455" y="2042"/>
                    <a:pt x="1002" y="1411"/>
                    <a:pt x="1145" y="1268"/>
                  </a:cubicBezTo>
                  <a:cubicBezTo>
                    <a:pt x="1146" y="1268"/>
                    <a:pt x="1146" y="1268"/>
                    <a:pt x="1147" y="1268"/>
                  </a:cubicBezTo>
                  <a:cubicBezTo>
                    <a:pt x="1178" y="1268"/>
                    <a:pt x="1590" y="1503"/>
                    <a:pt x="1764" y="1852"/>
                  </a:cubicBezTo>
                  <a:cubicBezTo>
                    <a:pt x="1920" y="2143"/>
                    <a:pt x="2186" y="2696"/>
                    <a:pt x="2370" y="2696"/>
                  </a:cubicBezTo>
                  <a:cubicBezTo>
                    <a:pt x="2411" y="2696"/>
                    <a:pt x="2448" y="2668"/>
                    <a:pt x="2479" y="2602"/>
                  </a:cubicBezTo>
                  <a:cubicBezTo>
                    <a:pt x="2526" y="2507"/>
                    <a:pt x="2407" y="1685"/>
                    <a:pt x="2169" y="1304"/>
                  </a:cubicBezTo>
                  <a:cubicBezTo>
                    <a:pt x="1931" y="911"/>
                    <a:pt x="1431" y="364"/>
                    <a:pt x="979" y="113"/>
                  </a:cubicBezTo>
                  <a:cubicBezTo>
                    <a:pt x="830" y="35"/>
                    <a:pt x="710" y="1"/>
                    <a:pt x="611"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1"/>
            <p:cNvSpPr/>
            <p:nvPr/>
          </p:nvSpPr>
          <p:spPr>
            <a:xfrm>
              <a:off x="6102825" y="3367800"/>
              <a:ext cx="326850" cy="934675"/>
            </a:xfrm>
            <a:custGeom>
              <a:avLst/>
              <a:gdLst/>
              <a:ahLst/>
              <a:cxnLst/>
              <a:rect l="l" t="t" r="r" b="b"/>
              <a:pathLst>
                <a:path w="13074" h="37387" extrusionOk="0">
                  <a:moveTo>
                    <a:pt x="6442" y="1"/>
                  </a:moveTo>
                  <a:cubicBezTo>
                    <a:pt x="6347" y="1"/>
                    <a:pt x="6252" y="60"/>
                    <a:pt x="6240" y="179"/>
                  </a:cubicBezTo>
                  <a:lnTo>
                    <a:pt x="5978" y="2763"/>
                  </a:lnTo>
                  <a:lnTo>
                    <a:pt x="5978" y="13586"/>
                  </a:lnTo>
                  <a:lnTo>
                    <a:pt x="584" y="4108"/>
                  </a:lnTo>
                  <a:cubicBezTo>
                    <a:pt x="527" y="4019"/>
                    <a:pt x="425" y="3968"/>
                    <a:pt x="325" y="3968"/>
                  </a:cubicBezTo>
                  <a:cubicBezTo>
                    <a:pt x="279" y="3968"/>
                    <a:pt x="233" y="3979"/>
                    <a:pt x="191" y="4001"/>
                  </a:cubicBezTo>
                  <a:cubicBezTo>
                    <a:pt x="48" y="4085"/>
                    <a:pt x="1" y="4263"/>
                    <a:pt x="84" y="4394"/>
                  </a:cubicBezTo>
                  <a:lnTo>
                    <a:pt x="5085" y="13169"/>
                  </a:lnTo>
                  <a:cubicBezTo>
                    <a:pt x="5668" y="14193"/>
                    <a:pt x="5978" y="15360"/>
                    <a:pt x="5978" y="16538"/>
                  </a:cubicBezTo>
                  <a:lnTo>
                    <a:pt x="5978" y="37386"/>
                  </a:lnTo>
                  <a:lnTo>
                    <a:pt x="6906" y="37386"/>
                  </a:lnTo>
                  <a:lnTo>
                    <a:pt x="6906" y="16777"/>
                  </a:lnTo>
                  <a:cubicBezTo>
                    <a:pt x="6906" y="15467"/>
                    <a:pt x="7287" y="14181"/>
                    <a:pt x="8002" y="13074"/>
                  </a:cubicBezTo>
                  <a:lnTo>
                    <a:pt x="12991" y="5406"/>
                  </a:lnTo>
                  <a:cubicBezTo>
                    <a:pt x="13074" y="5275"/>
                    <a:pt x="13038" y="5097"/>
                    <a:pt x="12907" y="5013"/>
                  </a:cubicBezTo>
                  <a:cubicBezTo>
                    <a:pt x="12860" y="4983"/>
                    <a:pt x="12806" y="4968"/>
                    <a:pt x="12753" y="4968"/>
                  </a:cubicBezTo>
                  <a:cubicBezTo>
                    <a:pt x="12659" y="4968"/>
                    <a:pt x="12567" y="5013"/>
                    <a:pt x="12514" y="5097"/>
                  </a:cubicBezTo>
                  <a:lnTo>
                    <a:pt x="6906" y="13717"/>
                  </a:lnTo>
                  <a:lnTo>
                    <a:pt x="6906" y="2763"/>
                  </a:lnTo>
                  <a:lnTo>
                    <a:pt x="6645" y="179"/>
                  </a:lnTo>
                  <a:cubicBezTo>
                    <a:pt x="6633" y="60"/>
                    <a:pt x="6537" y="1"/>
                    <a:pt x="64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6083200" y="3414550"/>
              <a:ext cx="47350" cy="60425"/>
            </a:xfrm>
            <a:custGeom>
              <a:avLst/>
              <a:gdLst/>
              <a:ahLst/>
              <a:cxnLst/>
              <a:rect l="l" t="t" r="r" b="b"/>
              <a:pathLst>
                <a:path w="1894" h="2417" extrusionOk="0">
                  <a:moveTo>
                    <a:pt x="310" y="0"/>
                  </a:moveTo>
                  <a:cubicBezTo>
                    <a:pt x="310" y="0"/>
                    <a:pt x="0" y="1238"/>
                    <a:pt x="226" y="1691"/>
                  </a:cubicBezTo>
                  <a:cubicBezTo>
                    <a:pt x="441" y="2143"/>
                    <a:pt x="1476" y="2417"/>
                    <a:pt x="1476" y="2417"/>
                  </a:cubicBezTo>
                  <a:cubicBezTo>
                    <a:pt x="1476" y="2417"/>
                    <a:pt x="1893" y="1441"/>
                    <a:pt x="1679" y="988"/>
                  </a:cubicBezTo>
                  <a:cubicBezTo>
                    <a:pt x="1465" y="536"/>
                    <a:pt x="310" y="0"/>
                    <a:pt x="310"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6071875" y="3478225"/>
              <a:ext cx="44675" cy="29425"/>
            </a:xfrm>
            <a:custGeom>
              <a:avLst/>
              <a:gdLst/>
              <a:ahLst/>
              <a:cxnLst/>
              <a:rect l="l" t="t" r="r" b="b"/>
              <a:pathLst>
                <a:path w="1787" h="1177" extrusionOk="0">
                  <a:moveTo>
                    <a:pt x="973" y="1"/>
                  </a:moveTo>
                  <a:cubicBezTo>
                    <a:pt x="881" y="1"/>
                    <a:pt x="796" y="14"/>
                    <a:pt x="727" y="49"/>
                  </a:cubicBezTo>
                  <a:cubicBezTo>
                    <a:pt x="394" y="203"/>
                    <a:pt x="1" y="1061"/>
                    <a:pt x="1" y="1061"/>
                  </a:cubicBezTo>
                  <a:cubicBezTo>
                    <a:pt x="1" y="1061"/>
                    <a:pt x="495" y="1176"/>
                    <a:pt x="890" y="1176"/>
                  </a:cubicBezTo>
                  <a:cubicBezTo>
                    <a:pt x="1033" y="1176"/>
                    <a:pt x="1162" y="1161"/>
                    <a:pt x="1251" y="1120"/>
                  </a:cubicBezTo>
                  <a:cubicBezTo>
                    <a:pt x="1584" y="953"/>
                    <a:pt x="1787" y="203"/>
                    <a:pt x="1787" y="203"/>
                  </a:cubicBezTo>
                  <a:cubicBezTo>
                    <a:pt x="1787" y="203"/>
                    <a:pt x="1329" y="1"/>
                    <a:pt x="973"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6266550" y="3505100"/>
              <a:ext cx="44675" cy="29425"/>
            </a:xfrm>
            <a:custGeom>
              <a:avLst/>
              <a:gdLst/>
              <a:ahLst/>
              <a:cxnLst/>
              <a:rect l="l" t="t" r="r" b="b"/>
              <a:pathLst>
                <a:path w="1787" h="1177" extrusionOk="0">
                  <a:moveTo>
                    <a:pt x="897" y="1"/>
                  </a:moveTo>
                  <a:cubicBezTo>
                    <a:pt x="754" y="1"/>
                    <a:pt x="625" y="16"/>
                    <a:pt x="536" y="57"/>
                  </a:cubicBezTo>
                  <a:cubicBezTo>
                    <a:pt x="203" y="224"/>
                    <a:pt x="0" y="974"/>
                    <a:pt x="0" y="974"/>
                  </a:cubicBezTo>
                  <a:cubicBezTo>
                    <a:pt x="0" y="974"/>
                    <a:pt x="458" y="1177"/>
                    <a:pt x="814" y="1177"/>
                  </a:cubicBezTo>
                  <a:cubicBezTo>
                    <a:pt x="906" y="1177"/>
                    <a:pt x="991" y="1163"/>
                    <a:pt x="1060" y="1129"/>
                  </a:cubicBezTo>
                  <a:cubicBezTo>
                    <a:pt x="1393" y="974"/>
                    <a:pt x="1786" y="117"/>
                    <a:pt x="1786" y="117"/>
                  </a:cubicBezTo>
                  <a:cubicBezTo>
                    <a:pt x="1786" y="117"/>
                    <a:pt x="1291" y="1"/>
                    <a:pt x="89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6106700" y="3542750"/>
              <a:ext cx="46750" cy="29525"/>
            </a:xfrm>
            <a:custGeom>
              <a:avLst/>
              <a:gdLst/>
              <a:ahLst/>
              <a:cxnLst/>
              <a:rect l="l" t="t" r="r" b="b"/>
              <a:pathLst>
                <a:path w="1870" h="1181" extrusionOk="0">
                  <a:moveTo>
                    <a:pt x="1038" y="1"/>
                  </a:moveTo>
                  <a:cubicBezTo>
                    <a:pt x="628" y="1"/>
                    <a:pt x="1" y="230"/>
                    <a:pt x="1" y="230"/>
                  </a:cubicBezTo>
                  <a:cubicBezTo>
                    <a:pt x="1" y="230"/>
                    <a:pt x="489" y="1039"/>
                    <a:pt x="846" y="1158"/>
                  </a:cubicBezTo>
                  <a:cubicBezTo>
                    <a:pt x="891" y="1174"/>
                    <a:pt x="943" y="1181"/>
                    <a:pt x="997" y="1181"/>
                  </a:cubicBezTo>
                  <a:cubicBezTo>
                    <a:pt x="1358" y="1181"/>
                    <a:pt x="1870" y="885"/>
                    <a:pt x="1870" y="885"/>
                  </a:cubicBezTo>
                  <a:cubicBezTo>
                    <a:pt x="1870" y="885"/>
                    <a:pt x="1584" y="158"/>
                    <a:pt x="1239" y="27"/>
                  </a:cubicBezTo>
                  <a:cubicBezTo>
                    <a:pt x="1183" y="9"/>
                    <a:pt x="1114" y="1"/>
                    <a:pt x="103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6165650" y="3525575"/>
              <a:ext cx="34250" cy="46750"/>
            </a:xfrm>
            <a:custGeom>
              <a:avLst/>
              <a:gdLst/>
              <a:ahLst/>
              <a:cxnLst/>
              <a:rect l="l" t="t" r="r" b="b"/>
              <a:pathLst>
                <a:path w="1370" h="1870" extrusionOk="0">
                  <a:moveTo>
                    <a:pt x="1048" y="0"/>
                  </a:moveTo>
                  <a:cubicBezTo>
                    <a:pt x="1048" y="0"/>
                    <a:pt x="238" y="488"/>
                    <a:pt x="119" y="833"/>
                  </a:cubicBezTo>
                  <a:cubicBezTo>
                    <a:pt x="0" y="1191"/>
                    <a:pt x="393" y="1869"/>
                    <a:pt x="393" y="1869"/>
                  </a:cubicBezTo>
                  <a:cubicBezTo>
                    <a:pt x="393" y="1869"/>
                    <a:pt x="1119" y="1584"/>
                    <a:pt x="1250" y="1226"/>
                  </a:cubicBezTo>
                  <a:cubicBezTo>
                    <a:pt x="1369" y="881"/>
                    <a:pt x="1048" y="0"/>
                    <a:pt x="1048"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6116525" y="3439250"/>
              <a:ext cx="46450" cy="63125"/>
            </a:xfrm>
            <a:custGeom>
              <a:avLst/>
              <a:gdLst/>
              <a:ahLst/>
              <a:cxnLst/>
              <a:rect l="l" t="t" r="r" b="b"/>
              <a:pathLst>
                <a:path w="1858" h="2525" extrusionOk="0">
                  <a:moveTo>
                    <a:pt x="1417" y="0"/>
                  </a:moveTo>
                  <a:cubicBezTo>
                    <a:pt x="1417" y="0"/>
                    <a:pt x="334" y="655"/>
                    <a:pt x="167" y="1131"/>
                  </a:cubicBezTo>
                  <a:cubicBezTo>
                    <a:pt x="1" y="1608"/>
                    <a:pt x="524" y="2524"/>
                    <a:pt x="524" y="2524"/>
                  </a:cubicBezTo>
                  <a:cubicBezTo>
                    <a:pt x="524" y="2524"/>
                    <a:pt x="1525" y="2143"/>
                    <a:pt x="1691" y="1667"/>
                  </a:cubicBezTo>
                  <a:cubicBezTo>
                    <a:pt x="1858" y="1191"/>
                    <a:pt x="1417" y="0"/>
                    <a:pt x="141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6417450" y="3441325"/>
              <a:ext cx="47350" cy="58675"/>
            </a:xfrm>
            <a:custGeom>
              <a:avLst/>
              <a:gdLst/>
              <a:ahLst/>
              <a:cxnLst/>
              <a:rect l="l" t="t" r="r" b="b"/>
              <a:pathLst>
                <a:path w="1894" h="2347" extrusionOk="0">
                  <a:moveTo>
                    <a:pt x="1668" y="1"/>
                  </a:moveTo>
                  <a:cubicBezTo>
                    <a:pt x="1667" y="1"/>
                    <a:pt x="489" y="465"/>
                    <a:pt x="239" y="905"/>
                  </a:cubicBezTo>
                  <a:cubicBezTo>
                    <a:pt x="1" y="1346"/>
                    <a:pt x="358" y="2346"/>
                    <a:pt x="358" y="2346"/>
                  </a:cubicBezTo>
                  <a:cubicBezTo>
                    <a:pt x="358" y="2346"/>
                    <a:pt x="1406" y="2132"/>
                    <a:pt x="1656" y="1691"/>
                  </a:cubicBezTo>
                  <a:cubicBezTo>
                    <a:pt x="1894" y="1251"/>
                    <a:pt x="1668" y="1"/>
                    <a:pt x="166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1"/>
            <p:cNvSpPr/>
            <p:nvPr/>
          </p:nvSpPr>
          <p:spPr>
            <a:xfrm>
              <a:off x="6358225" y="3587900"/>
              <a:ext cx="47650" cy="29500"/>
            </a:xfrm>
            <a:custGeom>
              <a:avLst/>
              <a:gdLst/>
              <a:ahLst/>
              <a:cxnLst/>
              <a:rect l="l" t="t" r="r" b="b"/>
              <a:pathLst>
                <a:path w="1906" h="1180" extrusionOk="0">
                  <a:moveTo>
                    <a:pt x="843" y="0"/>
                  </a:moveTo>
                  <a:cubicBezTo>
                    <a:pt x="787" y="0"/>
                    <a:pt x="735" y="6"/>
                    <a:pt x="691" y="19"/>
                  </a:cubicBezTo>
                  <a:cubicBezTo>
                    <a:pt x="334" y="114"/>
                    <a:pt x="0" y="829"/>
                    <a:pt x="0" y="829"/>
                  </a:cubicBezTo>
                  <a:cubicBezTo>
                    <a:pt x="0" y="829"/>
                    <a:pt x="521" y="1179"/>
                    <a:pt x="887" y="1179"/>
                  </a:cubicBezTo>
                  <a:cubicBezTo>
                    <a:pt x="931" y="1179"/>
                    <a:pt x="974" y="1174"/>
                    <a:pt x="1012" y="1162"/>
                  </a:cubicBezTo>
                  <a:cubicBezTo>
                    <a:pt x="1370" y="1067"/>
                    <a:pt x="1905" y="293"/>
                    <a:pt x="1905" y="293"/>
                  </a:cubicBezTo>
                  <a:cubicBezTo>
                    <a:pt x="1905" y="293"/>
                    <a:pt x="1247" y="0"/>
                    <a:pt x="843"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1"/>
            <p:cNvSpPr/>
            <p:nvPr/>
          </p:nvSpPr>
          <p:spPr>
            <a:xfrm>
              <a:off x="6357025" y="3501750"/>
              <a:ext cx="33975" cy="47650"/>
            </a:xfrm>
            <a:custGeom>
              <a:avLst/>
              <a:gdLst/>
              <a:ahLst/>
              <a:cxnLst/>
              <a:rect l="l" t="t" r="r" b="b"/>
              <a:pathLst>
                <a:path w="1359" h="1906" extrusionOk="0">
                  <a:moveTo>
                    <a:pt x="382" y="1"/>
                  </a:moveTo>
                  <a:cubicBezTo>
                    <a:pt x="382" y="1"/>
                    <a:pt x="1" y="858"/>
                    <a:pt x="108" y="1215"/>
                  </a:cubicBezTo>
                  <a:cubicBezTo>
                    <a:pt x="203" y="1572"/>
                    <a:pt x="918" y="1906"/>
                    <a:pt x="918" y="1906"/>
                  </a:cubicBezTo>
                  <a:cubicBezTo>
                    <a:pt x="918" y="1906"/>
                    <a:pt x="1358" y="1251"/>
                    <a:pt x="1251" y="893"/>
                  </a:cubicBezTo>
                  <a:cubicBezTo>
                    <a:pt x="1156" y="536"/>
                    <a:pt x="382" y="1"/>
                    <a:pt x="382"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1"/>
            <p:cNvSpPr/>
            <p:nvPr/>
          </p:nvSpPr>
          <p:spPr>
            <a:xfrm>
              <a:off x="6409425" y="3495475"/>
              <a:ext cx="64600" cy="39900"/>
            </a:xfrm>
            <a:custGeom>
              <a:avLst/>
              <a:gdLst/>
              <a:ahLst/>
              <a:cxnLst/>
              <a:rect l="l" t="t" r="r" b="b"/>
              <a:pathLst>
                <a:path w="2584" h="1596" extrusionOk="0">
                  <a:moveTo>
                    <a:pt x="1143" y="0"/>
                  </a:moveTo>
                  <a:cubicBezTo>
                    <a:pt x="1068" y="0"/>
                    <a:pt x="999" y="8"/>
                    <a:pt x="941" y="25"/>
                  </a:cubicBezTo>
                  <a:cubicBezTo>
                    <a:pt x="453" y="156"/>
                    <a:pt x="0" y="1121"/>
                    <a:pt x="0" y="1121"/>
                  </a:cubicBezTo>
                  <a:cubicBezTo>
                    <a:pt x="0" y="1121"/>
                    <a:pt x="712" y="1595"/>
                    <a:pt x="1212" y="1595"/>
                  </a:cubicBezTo>
                  <a:cubicBezTo>
                    <a:pt x="1272" y="1595"/>
                    <a:pt x="1329" y="1588"/>
                    <a:pt x="1381" y="1573"/>
                  </a:cubicBezTo>
                  <a:cubicBezTo>
                    <a:pt x="1858" y="1442"/>
                    <a:pt x="2584" y="394"/>
                    <a:pt x="2584" y="394"/>
                  </a:cubicBezTo>
                  <a:cubicBezTo>
                    <a:pt x="2584" y="394"/>
                    <a:pt x="1685" y="0"/>
                    <a:pt x="1143"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6260000" y="3351425"/>
              <a:ext cx="46450" cy="63125"/>
            </a:xfrm>
            <a:custGeom>
              <a:avLst/>
              <a:gdLst/>
              <a:ahLst/>
              <a:cxnLst/>
              <a:rect l="l" t="t" r="r" b="b"/>
              <a:pathLst>
                <a:path w="1858" h="2525" extrusionOk="0">
                  <a:moveTo>
                    <a:pt x="1417" y="1"/>
                  </a:moveTo>
                  <a:cubicBezTo>
                    <a:pt x="1417" y="1"/>
                    <a:pt x="334" y="656"/>
                    <a:pt x="167" y="1132"/>
                  </a:cubicBezTo>
                  <a:cubicBezTo>
                    <a:pt x="0" y="1608"/>
                    <a:pt x="536" y="2525"/>
                    <a:pt x="536" y="2525"/>
                  </a:cubicBezTo>
                  <a:cubicBezTo>
                    <a:pt x="536" y="2525"/>
                    <a:pt x="1524" y="2144"/>
                    <a:pt x="1691" y="1668"/>
                  </a:cubicBezTo>
                  <a:cubicBezTo>
                    <a:pt x="1858" y="1192"/>
                    <a:pt x="1417" y="1"/>
                    <a:pt x="1417"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6273100" y="3380450"/>
              <a:ext cx="60450" cy="39800"/>
            </a:xfrm>
            <a:custGeom>
              <a:avLst/>
              <a:gdLst/>
              <a:ahLst/>
              <a:cxnLst/>
              <a:rect l="l" t="t" r="r" b="b"/>
              <a:pathLst>
                <a:path w="2418" h="1592" extrusionOk="0">
                  <a:moveTo>
                    <a:pt x="1213" y="1"/>
                  </a:moveTo>
                  <a:cubicBezTo>
                    <a:pt x="1021" y="1"/>
                    <a:pt x="846" y="21"/>
                    <a:pt x="727" y="78"/>
                  </a:cubicBezTo>
                  <a:cubicBezTo>
                    <a:pt x="274" y="304"/>
                    <a:pt x="0" y="1328"/>
                    <a:pt x="0" y="1328"/>
                  </a:cubicBezTo>
                  <a:cubicBezTo>
                    <a:pt x="0" y="1328"/>
                    <a:pt x="618" y="1592"/>
                    <a:pt x="1098" y="1592"/>
                  </a:cubicBezTo>
                  <a:cubicBezTo>
                    <a:pt x="1222" y="1592"/>
                    <a:pt x="1336" y="1575"/>
                    <a:pt x="1429" y="1531"/>
                  </a:cubicBezTo>
                  <a:cubicBezTo>
                    <a:pt x="1881" y="1316"/>
                    <a:pt x="2417" y="161"/>
                    <a:pt x="2417" y="161"/>
                  </a:cubicBezTo>
                  <a:cubicBezTo>
                    <a:pt x="2417" y="161"/>
                    <a:pt x="1748" y="1"/>
                    <a:pt x="1213"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6209700" y="3449775"/>
              <a:ext cx="54200" cy="42050"/>
            </a:xfrm>
            <a:custGeom>
              <a:avLst/>
              <a:gdLst/>
              <a:ahLst/>
              <a:cxnLst/>
              <a:rect l="l" t="t" r="r" b="b"/>
              <a:pathLst>
                <a:path w="2168" h="1682" extrusionOk="0">
                  <a:moveTo>
                    <a:pt x="329" y="0"/>
                  </a:moveTo>
                  <a:cubicBezTo>
                    <a:pt x="134" y="0"/>
                    <a:pt x="0" y="8"/>
                    <a:pt x="0" y="8"/>
                  </a:cubicBezTo>
                  <a:cubicBezTo>
                    <a:pt x="0" y="8"/>
                    <a:pt x="310" y="1234"/>
                    <a:pt x="726" y="1532"/>
                  </a:cubicBezTo>
                  <a:cubicBezTo>
                    <a:pt x="882" y="1646"/>
                    <a:pt x="1131" y="1682"/>
                    <a:pt x="1379" y="1682"/>
                  </a:cubicBezTo>
                  <a:cubicBezTo>
                    <a:pt x="1775" y="1682"/>
                    <a:pt x="2167" y="1591"/>
                    <a:pt x="2167" y="1591"/>
                  </a:cubicBezTo>
                  <a:cubicBezTo>
                    <a:pt x="2167" y="1591"/>
                    <a:pt x="2084" y="532"/>
                    <a:pt x="1679" y="234"/>
                  </a:cubicBezTo>
                  <a:cubicBezTo>
                    <a:pt x="1405" y="33"/>
                    <a:pt x="735" y="0"/>
                    <a:pt x="329"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6132900" y="4200950"/>
              <a:ext cx="292025" cy="105975"/>
            </a:xfrm>
            <a:custGeom>
              <a:avLst/>
              <a:gdLst/>
              <a:ahLst/>
              <a:cxnLst/>
              <a:rect l="l" t="t" r="r" b="b"/>
              <a:pathLst>
                <a:path w="11681" h="4239" extrusionOk="0">
                  <a:moveTo>
                    <a:pt x="4842" y="0"/>
                  </a:moveTo>
                  <a:cubicBezTo>
                    <a:pt x="4223" y="0"/>
                    <a:pt x="3611" y="240"/>
                    <a:pt x="3156" y="703"/>
                  </a:cubicBezTo>
                  <a:lnTo>
                    <a:pt x="215" y="3632"/>
                  </a:lnTo>
                  <a:cubicBezTo>
                    <a:pt x="0" y="3858"/>
                    <a:pt x="155" y="4239"/>
                    <a:pt x="477" y="4239"/>
                  </a:cubicBezTo>
                  <a:lnTo>
                    <a:pt x="11192" y="4239"/>
                  </a:lnTo>
                  <a:cubicBezTo>
                    <a:pt x="11549" y="4239"/>
                    <a:pt x="11680" y="3763"/>
                    <a:pt x="11371" y="3572"/>
                  </a:cubicBezTo>
                  <a:lnTo>
                    <a:pt x="6096" y="357"/>
                  </a:lnTo>
                  <a:cubicBezTo>
                    <a:pt x="5709" y="117"/>
                    <a:pt x="5274" y="0"/>
                    <a:pt x="48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6224575" y="4049725"/>
              <a:ext cx="59550" cy="64675"/>
            </a:xfrm>
            <a:custGeom>
              <a:avLst/>
              <a:gdLst/>
              <a:ahLst/>
              <a:cxnLst/>
              <a:rect l="l" t="t" r="r" b="b"/>
              <a:pathLst>
                <a:path w="2382" h="2587" extrusionOk="0">
                  <a:moveTo>
                    <a:pt x="1013" y="1"/>
                  </a:moveTo>
                  <a:cubicBezTo>
                    <a:pt x="870" y="1"/>
                    <a:pt x="774" y="751"/>
                    <a:pt x="643" y="882"/>
                  </a:cubicBezTo>
                  <a:cubicBezTo>
                    <a:pt x="524" y="1001"/>
                    <a:pt x="286" y="1168"/>
                    <a:pt x="286" y="1168"/>
                  </a:cubicBezTo>
                  <a:lnTo>
                    <a:pt x="1" y="1954"/>
                  </a:lnTo>
                  <a:cubicBezTo>
                    <a:pt x="1" y="1954"/>
                    <a:pt x="534" y="2587"/>
                    <a:pt x="1493" y="2587"/>
                  </a:cubicBezTo>
                  <a:cubicBezTo>
                    <a:pt x="1527" y="2587"/>
                    <a:pt x="1561" y="2586"/>
                    <a:pt x="1596" y="2585"/>
                  </a:cubicBezTo>
                  <a:cubicBezTo>
                    <a:pt x="1953" y="2573"/>
                    <a:pt x="2108" y="2406"/>
                    <a:pt x="2239" y="2239"/>
                  </a:cubicBezTo>
                  <a:cubicBezTo>
                    <a:pt x="2358" y="2084"/>
                    <a:pt x="2239" y="1799"/>
                    <a:pt x="2310" y="1608"/>
                  </a:cubicBezTo>
                  <a:cubicBezTo>
                    <a:pt x="2382" y="1418"/>
                    <a:pt x="2144" y="1299"/>
                    <a:pt x="2191" y="1084"/>
                  </a:cubicBezTo>
                  <a:cubicBezTo>
                    <a:pt x="2251" y="775"/>
                    <a:pt x="2036" y="620"/>
                    <a:pt x="2036" y="620"/>
                  </a:cubicBezTo>
                  <a:cubicBezTo>
                    <a:pt x="2036" y="620"/>
                    <a:pt x="1826" y="1072"/>
                    <a:pt x="1524" y="1072"/>
                  </a:cubicBezTo>
                  <a:cubicBezTo>
                    <a:pt x="1497" y="1072"/>
                    <a:pt x="1469" y="1068"/>
                    <a:pt x="1441" y="1061"/>
                  </a:cubicBezTo>
                  <a:cubicBezTo>
                    <a:pt x="1144" y="989"/>
                    <a:pt x="1132" y="191"/>
                    <a:pt x="1132" y="191"/>
                  </a:cubicBezTo>
                  <a:cubicBezTo>
                    <a:pt x="1132" y="191"/>
                    <a:pt x="1167" y="1"/>
                    <a:pt x="101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6403175" y="3460500"/>
              <a:ext cx="909850" cy="693150"/>
            </a:xfrm>
            <a:custGeom>
              <a:avLst/>
              <a:gdLst/>
              <a:ahLst/>
              <a:cxnLst/>
              <a:rect l="l" t="t" r="r" b="b"/>
              <a:pathLst>
                <a:path w="36394" h="27726" extrusionOk="0">
                  <a:moveTo>
                    <a:pt x="19634" y="9913"/>
                  </a:moveTo>
                  <a:cubicBezTo>
                    <a:pt x="19884" y="9985"/>
                    <a:pt x="20134" y="10056"/>
                    <a:pt x="20384" y="10140"/>
                  </a:cubicBezTo>
                  <a:cubicBezTo>
                    <a:pt x="20431" y="10461"/>
                    <a:pt x="20467" y="10783"/>
                    <a:pt x="20431" y="11104"/>
                  </a:cubicBezTo>
                  <a:cubicBezTo>
                    <a:pt x="20408" y="11342"/>
                    <a:pt x="20324" y="11580"/>
                    <a:pt x="20241" y="11807"/>
                  </a:cubicBezTo>
                  <a:cubicBezTo>
                    <a:pt x="19788" y="11795"/>
                    <a:pt x="19622" y="11604"/>
                    <a:pt x="19598" y="11033"/>
                  </a:cubicBezTo>
                  <a:cubicBezTo>
                    <a:pt x="19586" y="10783"/>
                    <a:pt x="19610" y="10521"/>
                    <a:pt x="19622" y="10271"/>
                  </a:cubicBezTo>
                  <a:cubicBezTo>
                    <a:pt x="19622" y="10152"/>
                    <a:pt x="19634" y="10033"/>
                    <a:pt x="19634" y="9913"/>
                  </a:cubicBezTo>
                  <a:close/>
                  <a:moveTo>
                    <a:pt x="14776" y="10473"/>
                  </a:moveTo>
                  <a:lnTo>
                    <a:pt x="14776" y="10473"/>
                  </a:lnTo>
                  <a:cubicBezTo>
                    <a:pt x="14693" y="11033"/>
                    <a:pt x="14693" y="11616"/>
                    <a:pt x="14824" y="12271"/>
                  </a:cubicBezTo>
                  <a:cubicBezTo>
                    <a:pt x="14847" y="12378"/>
                    <a:pt x="14895" y="12485"/>
                    <a:pt x="14931" y="12592"/>
                  </a:cubicBezTo>
                  <a:cubicBezTo>
                    <a:pt x="14990" y="12747"/>
                    <a:pt x="15062" y="12902"/>
                    <a:pt x="15014" y="12997"/>
                  </a:cubicBezTo>
                  <a:cubicBezTo>
                    <a:pt x="15002" y="13021"/>
                    <a:pt x="14990" y="13045"/>
                    <a:pt x="14955" y="13069"/>
                  </a:cubicBezTo>
                  <a:cubicBezTo>
                    <a:pt x="14895" y="12973"/>
                    <a:pt x="14824" y="12902"/>
                    <a:pt x="14764" y="12819"/>
                  </a:cubicBezTo>
                  <a:cubicBezTo>
                    <a:pt x="14597" y="12628"/>
                    <a:pt x="14454" y="12438"/>
                    <a:pt x="14359" y="12235"/>
                  </a:cubicBezTo>
                  <a:cubicBezTo>
                    <a:pt x="14181" y="11854"/>
                    <a:pt x="14121" y="11366"/>
                    <a:pt x="14145" y="10902"/>
                  </a:cubicBezTo>
                  <a:cubicBezTo>
                    <a:pt x="14359" y="10735"/>
                    <a:pt x="14574" y="10592"/>
                    <a:pt x="14776" y="10473"/>
                  </a:cubicBezTo>
                  <a:close/>
                  <a:moveTo>
                    <a:pt x="20705" y="10259"/>
                  </a:moveTo>
                  <a:lnTo>
                    <a:pt x="20705" y="10259"/>
                  </a:lnTo>
                  <a:cubicBezTo>
                    <a:pt x="21074" y="10390"/>
                    <a:pt x="21443" y="10533"/>
                    <a:pt x="21813" y="10687"/>
                  </a:cubicBezTo>
                  <a:cubicBezTo>
                    <a:pt x="21777" y="11473"/>
                    <a:pt x="21705" y="12259"/>
                    <a:pt x="21515" y="12961"/>
                  </a:cubicBezTo>
                  <a:cubicBezTo>
                    <a:pt x="21455" y="13211"/>
                    <a:pt x="21372" y="13402"/>
                    <a:pt x="21277" y="13581"/>
                  </a:cubicBezTo>
                  <a:cubicBezTo>
                    <a:pt x="20872" y="13557"/>
                    <a:pt x="20598" y="13462"/>
                    <a:pt x="20455" y="13295"/>
                  </a:cubicBezTo>
                  <a:cubicBezTo>
                    <a:pt x="20312" y="13116"/>
                    <a:pt x="20289" y="12842"/>
                    <a:pt x="20372" y="12438"/>
                  </a:cubicBezTo>
                  <a:cubicBezTo>
                    <a:pt x="20408" y="12283"/>
                    <a:pt x="20467" y="12116"/>
                    <a:pt x="20527" y="11938"/>
                  </a:cubicBezTo>
                  <a:cubicBezTo>
                    <a:pt x="20622" y="11687"/>
                    <a:pt x="20705" y="11426"/>
                    <a:pt x="20741" y="11140"/>
                  </a:cubicBezTo>
                  <a:cubicBezTo>
                    <a:pt x="20777" y="10830"/>
                    <a:pt x="20753" y="10544"/>
                    <a:pt x="20705" y="10259"/>
                  </a:cubicBezTo>
                  <a:close/>
                  <a:moveTo>
                    <a:pt x="18241" y="9652"/>
                  </a:moveTo>
                  <a:lnTo>
                    <a:pt x="18241" y="9652"/>
                  </a:lnTo>
                  <a:cubicBezTo>
                    <a:pt x="18610" y="9687"/>
                    <a:pt x="18967" y="9747"/>
                    <a:pt x="19336" y="9830"/>
                  </a:cubicBezTo>
                  <a:cubicBezTo>
                    <a:pt x="19324" y="9973"/>
                    <a:pt x="19324" y="10116"/>
                    <a:pt x="19312" y="10259"/>
                  </a:cubicBezTo>
                  <a:cubicBezTo>
                    <a:pt x="19300" y="10509"/>
                    <a:pt x="19276" y="10771"/>
                    <a:pt x="19288" y="11045"/>
                  </a:cubicBezTo>
                  <a:cubicBezTo>
                    <a:pt x="19312" y="11521"/>
                    <a:pt x="19431" y="12045"/>
                    <a:pt x="20146" y="12104"/>
                  </a:cubicBezTo>
                  <a:cubicBezTo>
                    <a:pt x="20110" y="12199"/>
                    <a:pt x="20086" y="12283"/>
                    <a:pt x="20074" y="12378"/>
                  </a:cubicBezTo>
                  <a:cubicBezTo>
                    <a:pt x="19955" y="12866"/>
                    <a:pt x="20015" y="13235"/>
                    <a:pt x="20217" y="13485"/>
                  </a:cubicBezTo>
                  <a:cubicBezTo>
                    <a:pt x="20396" y="13712"/>
                    <a:pt x="20681" y="13831"/>
                    <a:pt x="21098" y="13878"/>
                  </a:cubicBezTo>
                  <a:cubicBezTo>
                    <a:pt x="20967" y="14057"/>
                    <a:pt x="20836" y="14212"/>
                    <a:pt x="20681" y="14378"/>
                  </a:cubicBezTo>
                  <a:cubicBezTo>
                    <a:pt x="20491" y="14581"/>
                    <a:pt x="20289" y="14807"/>
                    <a:pt x="20098" y="15093"/>
                  </a:cubicBezTo>
                  <a:cubicBezTo>
                    <a:pt x="20086" y="15105"/>
                    <a:pt x="20074" y="15116"/>
                    <a:pt x="20062" y="15140"/>
                  </a:cubicBezTo>
                  <a:cubicBezTo>
                    <a:pt x="20050" y="15137"/>
                    <a:pt x="20038" y="15136"/>
                    <a:pt x="20027" y="15136"/>
                  </a:cubicBezTo>
                  <a:cubicBezTo>
                    <a:pt x="19992" y="15136"/>
                    <a:pt x="19958" y="15149"/>
                    <a:pt x="19931" y="15176"/>
                  </a:cubicBezTo>
                  <a:cubicBezTo>
                    <a:pt x="19837" y="15279"/>
                    <a:pt x="19713" y="15332"/>
                    <a:pt x="19557" y="15332"/>
                  </a:cubicBezTo>
                  <a:cubicBezTo>
                    <a:pt x="19496" y="15332"/>
                    <a:pt x="19430" y="15324"/>
                    <a:pt x="19360" y="15307"/>
                  </a:cubicBezTo>
                  <a:cubicBezTo>
                    <a:pt x="18836" y="15188"/>
                    <a:pt x="18288" y="14664"/>
                    <a:pt x="18181" y="14307"/>
                  </a:cubicBezTo>
                  <a:cubicBezTo>
                    <a:pt x="18050" y="13914"/>
                    <a:pt x="18145" y="13497"/>
                    <a:pt x="18229" y="13057"/>
                  </a:cubicBezTo>
                  <a:cubicBezTo>
                    <a:pt x="18276" y="12819"/>
                    <a:pt x="18336" y="12569"/>
                    <a:pt x="18348" y="12330"/>
                  </a:cubicBezTo>
                  <a:cubicBezTo>
                    <a:pt x="18395" y="11604"/>
                    <a:pt x="18431" y="10544"/>
                    <a:pt x="18241" y="9652"/>
                  </a:cubicBezTo>
                  <a:close/>
                  <a:moveTo>
                    <a:pt x="13835" y="11152"/>
                  </a:moveTo>
                  <a:cubicBezTo>
                    <a:pt x="13835" y="11592"/>
                    <a:pt x="13919" y="12021"/>
                    <a:pt x="14073" y="12366"/>
                  </a:cubicBezTo>
                  <a:cubicBezTo>
                    <a:pt x="14193" y="12604"/>
                    <a:pt x="14359" y="12819"/>
                    <a:pt x="14526" y="13009"/>
                  </a:cubicBezTo>
                  <a:cubicBezTo>
                    <a:pt x="14585" y="13092"/>
                    <a:pt x="14657" y="13176"/>
                    <a:pt x="14716" y="13259"/>
                  </a:cubicBezTo>
                  <a:cubicBezTo>
                    <a:pt x="14716" y="13283"/>
                    <a:pt x="14716" y="13307"/>
                    <a:pt x="14728" y="13331"/>
                  </a:cubicBezTo>
                  <a:cubicBezTo>
                    <a:pt x="14740" y="13378"/>
                    <a:pt x="14788" y="13402"/>
                    <a:pt x="14824" y="13414"/>
                  </a:cubicBezTo>
                  <a:cubicBezTo>
                    <a:pt x="14895" y="13533"/>
                    <a:pt x="14955" y="13652"/>
                    <a:pt x="14990" y="13783"/>
                  </a:cubicBezTo>
                  <a:cubicBezTo>
                    <a:pt x="15074" y="14069"/>
                    <a:pt x="15026" y="14354"/>
                    <a:pt x="14847" y="14628"/>
                  </a:cubicBezTo>
                  <a:cubicBezTo>
                    <a:pt x="14597" y="15009"/>
                    <a:pt x="14121" y="15319"/>
                    <a:pt x="13633" y="15426"/>
                  </a:cubicBezTo>
                  <a:cubicBezTo>
                    <a:pt x="13490" y="15331"/>
                    <a:pt x="13347" y="15212"/>
                    <a:pt x="13216" y="15081"/>
                  </a:cubicBezTo>
                  <a:cubicBezTo>
                    <a:pt x="12930" y="14819"/>
                    <a:pt x="12538" y="13723"/>
                    <a:pt x="12299" y="12604"/>
                  </a:cubicBezTo>
                  <a:cubicBezTo>
                    <a:pt x="12692" y="12199"/>
                    <a:pt x="13097" y="11807"/>
                    <a:pt x="13502" y="11437"/>
                  </a:cubicBezTo>
                  <a:cubicBezTo>
                    <a:pt x="13609" y="11330"/>
                    <a:pt x="13716" y="11235"/>
                    <a:pt x="13835" y="11152"/>
                  </a:cubicBezTo>
                  <a:close/>
                  <a:moveTo>
                    <a:pt x="22110" y="10806"/>
                  </a:moveTo>
                  <a:cubicBezTo>
                    <a:pt x="22479" y="10961"/>
                    <a:pt x="22848" y="11116"/>
                    <a:pt x="23229" y="11271"/>
                  </a:cubicBezTo>
                  <a:cubicBezTo>
                    <a:pt x="23265" y="11295"/>
                    <a:pt x="23301" y="11306"/>
                    <a:pt x="23337" y="11318"/>
                  </a:cubicBezTo>
                  <a:cubicBezTo>
                    <a:pt x="22991" y="11842"/>
                    <a:pt x="22717" y="12414"/>
                    <a:pt x="22503" y="13021"/>
                  </a:cubicBezTo>
                  <a:cubicBezTo>
                    <a:pt x="22158" y="14033"/>
                    <a:pt x="21777" y="14986"/>
                    <a:pt x="20955" y="15521"/>
                  </a:cubicBezTo>
                  <a:cubicBezTo>
                    <a:pt x="20867" y="15565"/>
                    <a:pt x="20779" y="15630"/>
                    <a:pt x="20682" y="15630"/>
                  </a:cubicBezTo>
                  <a:cubicBezTo>
                    <a:pt x="20674" y="15630"/>
                    <a:pt x="20666" y="15629"/>
                    <a:pt x="20658" y="15628"/>
                  </a:cubicBezTo>
                  <a:cubicBezTo>
                    <a:pt x="20503" y="15628"/>
                    <a:pt x="20384" y="15486"/>
                    <a:pt x="20312" y="15331"/>
                  </a:cubicBezTo>
                  <a:cubicBezTo>
                    <a:pt x="20324" y="15307"/>
                    <a:pt x="20336" y="15283"/>
                    <a:pt x="20348" y="15271"/>
                  </a:cubicBezTo>
                  <a:cubicBezTo>
                    <a:pt x="20539" y="14997"/>
                    <a:pt x="20729" y="14783"/>
                    <a:pt x="20908" y="14581"/>
                  </a:cubicBezTo>
                  <a:cubicBezTo>
                    <a:pt x="21110" y="14366"/>
                    <a:pt x="21289" y="14164"/>
                    <a:pt x="21455" y="13890"/>
                  </a:cubicBezTo>
                  <a:lnTo>
                    <a:pt x="21515" y="13890"/>
                  </a:lnTo>
                  <a:cubicBezTo>
                    <a:pt x="21598" y="13890"/>
                    <a:pt x="21670" y="13819"/>
                    <a:pt x="21670" y="13735"/>
                  </a:cubicBezTo>
                  <a:cubicBezTo>
                    <a:pt x="21670" y="13688"/>
                    <a:pt x="21646" y="13652"/>
                    <a:pt x="21610" y="13616"/>
                  </a:cubicBezTo>
                  <a:cubicBezTo>
                    <a:pt x="21682" y="13450"/>
                    <a:pt x="21765" y="13271"/>
                    <a:pt x="21824" y="13045"/>
                  </a:cubicBezTo>
                  <a:cubicBezTo>
                    <a:pt x="22003" y="12342"/>
                    <a:pt x="22074" y="11580"/>
                    <a:pt x="22110" y="10806"/>
                  </a:cubicBezTo>
                  <a:close/>
                  <a:moveTo>
                    <a:pt x="12026" y="12878"/>
                  </a:moveTo>
                  <a:cubicBezTo>
                    <a:pt x="12288" y="13985"/>
                    <a:pt x="12680" y="15009"/>
                    <a:pt x="13002" y="15307"/>
                  </a:cubicBezTo>
                  <a:cubicBezTo>
                    <a:pt x="13133" y="15438"/>
                    <a:pt x="13276" y="15545"/>
                    <a:pt x="13419" y="15652"/>
                  </a:cubicBezTo>
                  <a:cubicBezTo>
                    <a:pt x="13442" y="15712"/>
                    <a:pt x="13490" y="15748"/>
                    <a:pt x="13561" y="15748"/>
                  </a:cubicBezTo>
                  <a:lnTo>
                    <a:pt x="13573" y="15748"/>
                  </a:lnTo>
                  <a:cubicBezTo>
                    <a:pt x="13895" y="15950"/>
                    <a:pt x="14240" y="16081"/>
                    <a:pt x="14585" y="16152"/>
                  </a:cubicBezTo>
                  <a:cubicBezTo>
                    <a:pt x="14289" y="16397"/>
                    <a:pt x="14029" y="16520"/>
                    <a:pt x="13795" y="16520"/>
                  </a:cubicBezTo>
                  <a:cubicBezTo>
                    <a:pt x="13756" y="16520"/>
                    <a:pt x="13718" y="16516"/>
                    <a:pt x="13681" y="16509"/>
                  </a:cubicBezTo>
                  <a:cubicBezTo>
                    <a:pt x="13073" y="16390"/>
                    <a:pt x="12633" y="15438"/>
                    <a:pt x="12204" y="14521"/>
                  </a:cubicBezTo>
                  <a:cubicBezTo>
                    <a:pt x="12014" y="14093"/>
                    <a:pt x="11811" y="13664"/>
                    <a:pt x="11597" y="13319"/>
                  </a:cubicBezTo>
                  <a:cubicBezTo>
                    <a:pt x="11740" y="13176"/>
                    <a:pt x="11883" y="13021"/>
                    <a:pt x="12026" y="12878"/>
                  </a:cubicBezTo>
                  <a:close/>
                  <a:moveTo>
                    <a:pt x="17692" y="9623"/>
                  </a:moveTo>
                  <a:cubicBezTo>
                    <a:pt x="17768" y="9623"/>
                    <a:pt x="17843" y="9625"/>
                    <a:pt x="17919" y="9628"/>
                  </a:cubicBezTo>
                  <a:cubicBezTo>
                    <a:pt x="18133" y="10592"/>
                    <a:pt x="18074" y="11830"/>
                    <a:pt x="18038" y="12307"/>
                  </a:cubicBezTo>
                  <a:cubicBezTo>
                    <a:pt x="18026" y="12533"/>
                    <a:pt x="17979" y="12759"/>
                    <a:pt x="17931" y="12985"/>
                  </a:cubicBezTo>
                  <a:cubicBezTo>
                    <a:pt x="17836" y="13450"/>
                    <a:pt x="17729" y="13926"/>
                    <a:pt x="17883" y="14402"/>
                  </a:cubicBezTo>
                  <a:cubicBezTo>
                    <a:pt x="18038" y="14902"/>
                    <a:pt x="18705" y="15474"/>
                    <a:pt x="19300" y="15605"/>
                  </a:cubicBezTo>
                  <a:cubicBezTo>
                    <a:pt x="19384" y="15628"/>
                    <a:pt x="19479" y="15640"/>
                    <a:pt x="19562" y="15640"/>
                  </a:cubicBezTo>
                  <a:cubicBezTo>
                    <a:pt x="19634" y="15640"/>
                    <a:pt x="19705" y="15628"/>
                    <a:pt x="19777" y="15617"/>
                  </a:cubicBezTo>
                  <a:lnTo>
                    <a:pt x="19777" y="15617"/>
                  </a:lnTo>
                  <a:cubicBezTo>
                    <a:pt x="19479" y="16164"/>
                    <a:pt x="19372" y="16617"/>
                    <a:pt x="19348" y="17081"/>
                  </a:cubicBezTo>
                  <a:cubicBezTo>
                    <a:pt x="19288" y="17105"/>
                    <a:pt x="19253" y="17152"/>
                    <a:pt x="19241" y="17212"/>
                  </a:cubicBezTo>
                  <a:cubicBezTo>
                    <a:pt x="18931" y="16474"/>
                    <a:pt x="18300" y="16140"/>
                    <a:pt x="16633" y="16045"/>
                  </a:cubicBezTo>
                  <a:cubicBezTo>
                    <a:pt x="16490" y="16033"/>
                    <a:pt x="16348" y="16033"/>
                    <a:pt x="16217" y="16021"/>
                  </a:cubicBezTo>
                  <a:cubicBezTo>
                    <a:pt x="15407" y="15986"/>
                    <a:pt x="14681" y="15950"/>
                    <a:pt x="14014" y="15640"/>
                  </a:cubicBezTo>
                  <a:cubicBezTo>
                    <a:pt x="14466" y="15474"/>
                    <a:pt x="14871" y="15164"/>
                    <a:pt x="15109" y="14807"/>
                  </a:cubicBezTo>
                  <a:cubicBezTo>
                    <a:pt x="15336" y="14450"/>
                    <a:pt x="15395" y="14069"/>
                    <a:pt x="15300" y="13700"/>
                  </a:cubicBezTo>
                  <a:cubicBezTo>
                    <a:pt x="15252" y="13557"/>
                    <a:pt x="15193" y="13438"/>
                    <a:pt x="15121" y="13319"/>
                  </a:cubicBezTo>
                  <a:cubicBezTo>
                    <a:pt x="15205" y="13259"/>
                    <a:pt x="15264" y="13200"/>
                    <a:pt x="15300" y="13116"/>
                  </a:cubicBezTo>
                  <a:cubicBezTo>
                    <a:pt x="15395" y="12914"/>
                    <a:pt x="15312" y="12688"/>
                    <a:pt x="15216" y="12473"/>
                  </a:cubicBezTo>
                  <a:cubicBezTo>
                    <a:pt x="15181" y="12390"/>
                    <a:pt x="15145" y="12295"/>
                    <a:pt x="15133" y="12199"/>
                  </a:cubicBezTo>
                  <a:cubicBezTo>
                    <a:pt x="14990" y="11497"/>
                    <a:pt x="15002" y="10890"/>
                    <a:pt x="15121" y="10283"/>
                  </a:cubicBezTo>
                  <a:cubicBezTo>
                    <a:pt x="15996" y="9812"/>
                    <a:pt x="16841" y="9623"/>
                    <a:pt x="17692" y="9623"/>
                  </a:cubicBezTo>
                  <a:close/>
                  <a:moveTo>
                    <a:pt x="26501" y="1"/>
                  </a:moveTo>
                  <a:cubicBezTo>
                    <a:pt x="24984" y="1"/>
                    <a:pt x="22536" y="3584"/>
                    <a:pt x="21094" y="3584"/>
                  </a:cubicBezTo>
                  <a:cubicBezTo>
                    <a:pt x="21038" y="3584"/>
                    <a:pt x="20984" y="3578"/>
                    <a:pt x="20931" y="3567"/>
                  </a:cubicBezTo>
                  <a:cubicBezTo>
                    <a:pt x="19229" y="3210"/>
                    <a:pt x="18512" y="1087"/>
                    <a:pt x="16956" y="1087"/>
                  </a:cubicBezTo>
                  <a:cubicBezTo>
                    <a:pt x="16489" y="1087"/>
                    <a:pt x="15945" y="1280"/>
                    <a:pt x="15276" y="1770"/>
                  </a:cubicBezTo>
                  <a:cubicBezTo>
                    <a:pt x="13288" y="3234"/>
                    <a:pt x="14871" y="5330"/>
                    <a:pt x="13716" y="6854"/>
                  </a:cubicBezTo>
                  <a:cubicBezTo>
                    <a:pt x="13358" y="7327"/>
                    <a:pt x="12828" y="7508"/>
                    <a:pt x="12193" y="7508"/>
                  </a:cubicBezTo>
                  <a:cubicBezTo>
                    <a:pt x="10119" y="7508"/>
                    <a:pt x="6923" y="5578"/>
                    <a:pt x="4932" y="5578"/>
                  </a:cubicBezTo>
                  <a:cubicBezTo>
                    <a:pt x="4755" y="5578"/>
                    <a:pt x="4586" y="5594"/>
                    <a:pt x="4429" y="5627"/>
                  </a:cubicBezTo>
                  <a:cubicBezTo>
                    <a:pt x="155" y="6544"/>
                    <a:pt x="0" y="12509"/>
                    <a:pt x="2715" y="15033"/>
                  </a:cubicBezTo>
                  <a:cubicBezTo>
                    <a:pt x="4017" y="16245"/>
                    <a:pt x="5177" y="16727"/>
                    <a:pt x="6246" y="16727"/>
                  </a:cubicBezTo>
                  <a:cubicBezTo>
                    <a:pt x="8150" y="16727"/>
                    <a:pt x="9766" y="15199"/>
                    <a:pt x="11383" y="13545"/>
                  </a:cubicBezTo>
                  <a:cubicBezTo>
                    <a:pt x="11573" y="13866"/>
                    <a:pt x="11752" y="14259"/>
                    <a:pt x="11930" y="14652"/>
                  </a:cubicBezTo>
                  <a:cubicBezTo>
                    <a:pt x="12383" y="15640"/>
                    <a:pt x="12859" y="16664"/>
                    <a:pt x="13621" y="16807"/>
                  </a:cubicBezTo>
                  <a:cubicBezTo>
                    <a:pt x="13681" y="16819"/>
                    <a:pt x="13740" y="16831"/>
                    <a:pt x="13800" y="16831"/>
                  </a:cubicBezTo>
                  <a:cubicBezTo>
                    <a:pt x="14169" y="16831"/>
                    <a:pt x="14550" y="16629"/>
                    <a:pt x="14966" y="16236"/>
                  </a:cubicBezTo>
                  <a:cubicBezTo>
                    <a:pt x="15359" y="16295"/>
                    <a:pt x="15776" y="16319"/>
                    <a:pt x="16205" y="16331"/>
                  </a:cubicBezTo>
                  <a:cubicBezTo>
                    <a:pt x="16336" y="16343"/>
                    <a:pt x="16479" y="16343"/>
                    <a:pt x="16609" y="16355"/>
                  </a:cubicBezTo>
                  <a:cubicBezTo>
                    <a:pt x="18848" y="16474"/>
                    <a:pt x="19015" y="16914"/>
                    <a:pt x="19241" y="18653"/>
                  </a:cubicBezTo>
                  <a:cubicBezTo>
                    <a:pt x="19372" y="19688"/>
                    <a:pt x="19241" y="20831"/>
                    <a:pt x="19241" y="21879"/>
                  </a:cubicBezTo>
                  <a:cubicBezTo>
                    <a:pt x="19241" y="23713"/>
                    <a:pt x="19241" y="25558"/>
                    <a:pt x="19241" y="27404"/>
                  </a:cubicBezTo>
                  <a:cubicBezTo>
                    <a:pt x="19241" y="27535"/>
                    <a:pt x="19276" y="27713"/>
                    <a:pt x="19407" y="27725"/>
                  </a:cubicBezTo>
                  <a:cubicBezTo>
                    <a:pt x="19412" y="27725"/>
                    <a:pt x="19416" y="27726"/>
                    <a:pt x="19420" y="27726"/>
                  </a:cubicBezTo>
                  <a:cubicBezTo>
                    <a:pt x="19565" y="27726"/>
                    <a:pt x="19610" y="27531"/>
                    <a:pt x="19610" y="27392"/>
                  </a:cubicBezTo>
                  <a:lnTo>
                    <a:pt x="19634" y="21070"/>
                  </a:lnTo>
                  <a:cubicBezTo>
                    <a:pt x="19646" y="20022"/>
                    <a:pt x="19657" y="18962"/>
                    <a:pt x="19646" y="17914"/>
                  </a:cubicBezTo>
                  <a:cubicBezTo>
                    <a:pt x="19646" y="17069"/>
                    <a:pt x="19693" y="16367"/>
                    <a:pt x="20122" y="15617"/>
                  </a:cubicBezTo>
                  <a:cubicBezTo>
                    <a:pt x="20253" y="15795"/>
                    <a:pt x="20431" y="15938"/>
                    <a:pt x="20658" y="15938"/>
                  </a:cubicBezTo>
                  <a:cubicBezTo>
                    <a:pt x="20836" y="15938"/>
                    <a:pt x="20991" y="15855"/>
                    <a:pt x="21122" y="15771"/>
                  </a:cubicBezTo>
                  <a:cubicBezTo>
                    <a:pt x="22027" y="15188"/>
                    <a:pt x="22432" y="14188"/>
                    <a:pt x="22801" y="13116"/>
                  </a:cubicBezTo>
                  <a:cubicBezTo>
                    <a:pt x="23003" y="12509"/>
                    <a:pt x="23289" y="11938"/>
                    <a:pt x="23634" y="11426"/>
                  </a:cubicBezTo>
                  <a:cubicBezTo>
                    <a:pt x="24623" y="11783"/>
                    <a:pt x="25632" y="11958"/>
                    <a:pt x="26623" y="11958"/>
                  </a:cubicBezTo>
                  <a:cubicBezTo>
                    <a:pt x="29227" y="11958"/>
                    <a:pt x="31709" y="10757"/>
                    <a:pt x="33373" y="8532"/>
                  </a:cubicBezTo>
                  <a:cubicBezTo>
                    <a:pt x="36394" y="4494"/>
                    <a:pt x="33206" y="872"/>
                    <a:pt x="29197" y="872"/>
                  </a:cubicBezTo>
                  <a:cubicBezTo>
                    <a:pt x="28655" y="872"/>
                    <a:pt x="28098" y="939"/>
                    <a:pt x="27539" y="1079"/>
                  </a:cubicBezTo>
                  <a:cubicBezTo>
                    <a:pt x="27303" y="302"/>
                    <a:pt x="26941" y="1"/>
                    <a:pt x="26501"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2969700" y="3236375"/>
              <a:ext cx="1203900" cy="917275"/>
            </a:xfrm>
            <a:custGeom>
              <a:avLst/>
              <a:gdLst/>
              <a:ahLst/>
              <a:cxnLst/>
              <a:rect l="l" t="t" r="r" b="b"/>
              <a:pathLst>
                <a:path w="48156" h="36691" extrusionOk="0">
                  <a:moveTo>
                    <a:pt x="25980" y="13116"/>
                  </a:moveTo>
                  <a:cubicBezTo>
                    <a:pt x="26313" y="13211"/>
                    <a:pt x="26635" y="13306"/>
                    <a:pt x="26968" y="13425"/>
                  </a:cubicBezTo>
                  <a:cubicBezTo>
                    <a:pt x="27040" y="13842"/>
                    <a:pt x="27087" y="14271"/>
                    <a:pt x="27040" y="14687"/>
                  </a:cubicBezTo>
                  <a:cubicBezTo>
                    <a:pt x="27004" y="15021"/>
                    <a:pt x="26897" y="15330"/>
                    <a:pt x="26790" y="15628"/>
                  </a:cubicBezTo>
                  <a:cubicBezTo>
                    <a:pt x="26183" y="15616"/>
                    <a:pt x="25968" y="15354"/>
                    <a:pt x="25932" y="14604"/>
                  </a:cubicBezTo>
                  <a:cubicBezTo>
                    <a:pt x="25921" y="14259"/>
                    <a:pt x="25944" y="13925"/>
                    <a:pt x="25956" y="13604"/>
                  </a:cubicBezTo>
                  <a:cubicBezTo>
                    <a:pt x="25968" y="13437"/>
                    <a:pt x="25980" y="13283"/>
                    <a:pt x="25980" y="13116"/>
                  </a:cubicBezTo>
                  <a:close/>
                  <a:moveTo>
                    <a:pt x="19551" y="13854"/>
                  </a:moveTo>
                  <a:lnTo>
                    <a:pt x="19551" y="13854"/>
                  </a:lnTo>
                  <a:cubicBezTo>
                    <a:pt x="19444" y="14604"/>
                    <a:pt x="19444" y="15378"/>
                    <a:pt x="19622" y="16235"/>
                  </a:cubicBezTo>
                  <a:cubicBezTo>
                    <a:pt x="19646" y="16378"/>
                    <a:pt x="19706" y="16521"/>
                    <a:pt x="19765" y="16664"/>
                  </a:cubicBezTo>
                  <a:cubicBezTo>
                    <a:pt x="19848" y="16866"/>
                    <a:pt x="19932" y="17081"/>
                    <a:pt x="19872" y="17200"/>
                  </a:cubicBezTo>
                  <a:cubicBezTo>
                    <a:pt x="19860" y="17223"/>
                    <a:pt x="19825" y="17259"/>
                    <a:pt x="19789" y="17283"/>
                  </a:cubicBezTo>
                  <a:cubicBezTo>
                    <a:pt x="19706" y="17176"/>
                    <a:pt x="19622" y="17069"/>
                    <a:pt x="19527" y="16962"/>
                  </a:cubicBezTo>
                  <a:cubicBezTo>
                    <a:pt x="19325" y="16712"/>
                    <a:pt x="19122" y="16461"/>
                    <a:pt x="18991" y="16188"/>
                  </a:cubicBezTo>
                  <a:cubicBezTo>
                    <a:pt x="18765" y="15676"/>
                    <a:pt x="18682" y="15045"/>
                    <a:pt x="18717" y="14426"/>
                  </a:cubicBezTo>
                  <a:cubicBezTo>
                    <a:pt x="19003" y="14211"/>
                    <a:pt x="19277" y="14021"/>
                    <a:pt x="19551" y="13854"/>
                  </a:cubicBezTo>
                  <a:close/>
                  <a:moveTo>
                    <a:pt x="27409" y="13580"/>
                  </a:moveTo>
                  <a:lnTo>
                    <a:pt x="27409" y="13580"/>
                  </a:lnTo>
                  <a:cubicBezTo>
                    <a:pt x="27885" y="13747"/>
                    <a:pt x="28361" y="13937"/>
                    <a:pt x="28861" y="14140"/>
                  </a:cubicBezTo>
                  <a:cubicBezTo>
                    <a:pt x="28814" y="15188"/>
                    <a:pt x="28730" y="16223"/>
                    <a:pt x="28480" y="17152"/>
                  </a:cubicBezTo>
                  <a:cubicBezTo>
                    <a:pt x="28385" y="17485"/>
                    <a:pt x="28278" y="17747"/>
                    <a:pt x="28159" y="17974"/>
                  </a:cubicBezTo>
                  <a:cubicBezTo>
                    <a:pt x="27611" y="17950"/>
                    <a:pt x="27254" y="17819"/>
                    <a:pt x="27064" y="17593"/>
                  </a:cubicBezTo>
                  <a:cubicBezTo>
                    <a:pt x="26873" y="17354"/>
                    <a:pt x="26837" y="16985"/>
                    <a:pt x="26956" y="16473"/>
                  </a:cubicBezTo>
                  <a:cubicBezTo>
                    <a:pt x="27004" y="16247"/>
                    <a:pt x="27075" y="16033"/>
                    <a:pt x="27159" y="15807"/>
                  </a:cubicBezTo>
                  <a:cubicBezTo>
                    <a:pt x="27278" y="15473"/>
                    <a:pt x="27397" y="15128"/>
                    <a:pt x="27445" y="14735"/>
                  </a:cubicBezTo>
                  <a:cubicBezTo>
                    <a:pt x="27492" y="14342"/>
                    <a:pt x="27456" y="13949"/>
                    <a:pt x="27409" y="13580"/>
                  </a:cubicBezTo>
                  <a:close/>
                  <a:moveTo>
                    <a:pt x="24147" y="12771"/>
                  </a:moveTo>
                  <a:lnTo>
                    <a:pt x="24147" y="12771"/>
                  </a:lnTo>
                  <a:cubicBezTo>
                    <a:pt x="24623" y="12818"/>
                    <a:pt x="25099" y="12902"/>
                    <a:pt x="25575" y="13021"/>
                  </a:cubicBezTo>
                  <a:cubicBezTo>
                    <a:pt x="25575" y="13199"/>
                    <a:pt x="25563" y="13390"/>
                    <a:pt x="25551" y="13580"/>
                  </a:cubicBezTo>
                  <a:cubicBezTo>
                    <a:pt x="25528" y="13914"/>
                    <a:pt x="25516" y="14259"/>
                    <a:pt x="25528" y="14616"/>
                  </a:cubicBezTo>
                  <a:cubicBezTo>
                    <a:pt x="25551" y="15247"/>
                    <a:pt x="25718" y="15938"/>
                    <a:pt x="26659" y="16021"/>
                  </a:cubicBezTo>
                  <a:cubicBezTo>
                    <a:pt x="26611" y="16140"/>
                    <a:pt x="26587" y="16259"/>
                    <a:pt x="26552" y="16378"/>
                  </a:cubicBezTo>
                  <a:cubicBezTo>
                    <a:pt x="26409" y="17033"/>
                    <a:pt x="26480" y="17509"/>
                    <a:pt x="26754" y="17843"/>
                  </a:cubicBezTo>
                  <a:cubicBezTo>
                    <a:pt x="26992" y="18140"/>
                    <a:pt x="27361" y="18307"/>
                    <a:pt x="27921" y="18366"/>
                  </a:cubicBezTo>
                  <a:cubicBezTo>
                    <a:pt x="27754" y="18605"/>
                    <a:pt x="27564" y="18807"/>
                    <a:pt x="27361" y="19021"/>
                  </a:cubicBezTo>
                  <a:cubicBezTo>
                    <a:pt x="27111" y="19307"/>
                    <a:pt x="26849" y="19593"/>
                    <a:pt x="26587" y="19974"/>
                  </a:cubicBezTo>
                  <a:cubicBezTo>
                    <a:pt x="26575" y="19998"/>
                    <a:pt x="26564" y="20010"/>
                    <a:pt x="26552" y="20033"/>
                  </a:cubicBezTo>
                  <a:cubicBezTo>
                    <a:pt x="26538" y="20031"/>
                    <a:pt x="26524" y="20029"/>
                    <a:pt x="26510" y="20029"/>
                  </a:cubicBezTo>
                  <a:cubicBezTo>
                    <a:pt x="26461" y="20029"/>
                    <a:pt x="26410" y="20047"/>
                    <a:pt x="26373" y="20093"/>
                  </a:cubicBezTo>
                  <a:cubicBezTo>
                    <a:pt x="26244" y="20222"/>
                    <a:pt x="26077" y="20289"/>
                    <a:pt x="25873" y="20289"/>
                  </a:cubicBezTo>
                  <a:cubicBezTo>
                    <a:pt x="25795" y="20289"/>
                    <a:pt x="25712" y="20279"/>
                    <a:pt x="25623" y="20260"/>
                  </a:cubicBezTo>
                  <a:cubicBezTo>
                    <a:pt x="24932" y="20105"/>
                    <a:pt x="24194" y="19414"/>
                    <a:pt x="24051" y="18938"/>
                  </a:cubicBezTo>
                  <a:cubicBezTo>
                    <a:pt x="23885" y="18414"/>
                    <a:pt x="24004" y="17866"/>
                    <a:pt x="24123" y="17271"/>
                  </a:cubicBezTo>
                  <a:cubicBezTo>
                    <a:pt x="24194" y="16962"/>
                    <a:pt x="24254" y="16640"/>
                    <a:pt x="24278" y="16319"/>
                  </a:cubicBezTo>
                  <a:cubicBezTo>
                    <a:pt x="24349" y="15366"/>
                    <a:pt x="24385" y="13949"/>
                    <a:pt x="24147" y="12771"/>
                  </a:cubicBezTo>
                  <a:close/>
                  <a:moveTo>
                    <a:pt x="18301" y="14759"/>
                  </a:moveTo>
                  <a:cubicBezTo>
                    <a:pt x="18312" y="15342"/>
                    <a:pt x="18420" y="15914"/>
                    <a:pt x="18622" y="16366"/>
                  </a:cubicBezTo>
                  <a:cubicBezTo>
                    <a:pt x="18777" y="16688"/>
                    <a:pt x="19003" y="16962"/>
                    <a:pt x="19217" y="17223"/>
                  </a:cubicBezTo>
                  <a:cubicBezTo>
                    <a:pt x="19313" y="17331"/>
                    <a:pt x="19396" y="17438"/>
                    <a:pt x="19479" y="17557"/>
                  </a:cubicBezTo>
                  <a:cubicBezTo>
                    <a:pt x="19479" y="17581"/>
                    <a:pt x="19479" y="17616"/>
                    <a:pt x="19491" y="17640"/>
                  </a:cubicBezTo>
                  <a:cubicBezTo>
                    <a:pt x="19503" y="17700"/>
                    <a:pt x="19563" y="17735"/>
                    <a:pt x="19622" y="17759"/>
                  </a:cubicBezTo>
                  <a:cubicBezTo>
                    <a:pt x="19717" y="17914"/>
                    <a:pt x="19801" y="18069"/>
                    <a:pt x="19848" y="18236"/>
                  </a:cubicBezTo>
                  <a:cubicBezTo>
                    <a:pt x="19944" y="18628"/>
                    <a:pt x="19884" y="18998"/>
                    <a:pt x="19646" y="19367"/>
                  </a:cubicBezTo>
                  <a:cubicBezTo>
                    <a:pt x="19325" y="19867"/>
                    <a:pt x="18682" y="20271"/>
                    <a:pt x="18039" y="20402"/>
                  </a:cubicBezTo>
                  <a:cubicBezTo>
                    <a:pt x="17848" y="20283"/>
                    <a:pt x="17670" y="20141"/>
                    <a:pt x="17479" y="19962"/>
                  </a:cubicBezTo>
                  <a:cubicBezTo>
                    <a:pt x="17110" y="19605"/>
                    <a:pt x="16598" y="18164"/>
                    <a:pt x="16265" y="16676"/>
                  </a:cubicBezTo>
                  <a:cubicBezTo>
                    <a:pt x="16788" y="16152"/>
                    <a:pt x="17324" y="15628"/>
                    <a:pt x="17860" y="15140"/>
                  </a:cubicBezTo>
                  <a:cubicBezTo>
                    <a:pt x="18003" y="15009"/>
                    <a:pt x="18158" y="14878"/>
                    <a:pt x="18301" y="14759"/>
                  </a:cubicBezTo>
                  <a:close/>
                  <a:moveTo>
                    <a:pt x="29266" y="14306"/>
                  </a:moveTo>
                  <a:cubicBezTo>
                    <a:pt x="29742" y="14509"/>
                    <a:pt x="30231" y="14711"/>
                    <a:pt x="30731" y="14926"/>
                  </a:cubicBezTo>
                  <a:cubicBezTo>
                    <a:pt x="30778" y="14937"/>
                    <a:pt x="30826" y="14961"/>
                    <a:pt x="30874" y="14973"/>
                  </a:cubicBezTo>
                  <a:cubicBezTo>
                    <a:pt x="30433" y="15664"/>
                    <a:pt x="30052" y="16426"/>
                    <a:pt x="29778" y="17223"/>
                  </a:cubicBezTo>
                  <a:cubicBezTo>
                    <a:pt x="29314" y="18569"/>
                    <a:pt x="28814" y="19831"/>
                    <a:pt x="27718" y="20533"/>
                  </a:cubicBezTo>
                  <a:cubicBezTo>
                    <a:pt x="27606" y="20601"/>
                    <a:pt x="27494" y="20689"/>
                    <a:pt x="27362" y="20689"/>
                  </a:cubicBezTo>
                  <a:cubicBezTo>
                    <a:pt x="27354" y="20689"/>
                    <a:pt x="27346" y="20689"/>
                    <a:pt x="27337" y="20688"/>
                  </a:cubicBezTo>
                  <a:cubicBezTo>
                    <a:pt x="27135" y="20688"/>
                    <a:pt x="26968" y="20486"/>
                    <a:pt x="26873" y="20283"/>
                  </a:cubicBezTo>
                  <a:cubicBezTo>
                    <a:pt x="26897" y="20260"/>
                    <a:pt x="26909" y="20236"/>
                    <a:pt x="26921" y="20212"/>
                  </a:cubicBezTo>
                  <a:cubicBezTo>
                    <a:pt x="27171" y="19843"/>
                    <a:pt x="27421" y="19569"/>
                    <a:pt x="27671" y="19295"/>
                  </a:cubicBezTo>
                  <a:cubicBezTo>
                    <a:pt x="27921" y="19021"/>
                    <a:pt x="28171" y="18747"/>
                    <a:pt x="28397" y="18390"/>
                  </a:cubicBezTo>
                  <a:lnTo>
                    <a:pt x="28469" y="18390"/>
                  </a:lnTo>
                  <a:cubicBezTo>
                    <a:pt x="28588" y="18390"/>
                    <a:pt x="28671" y="18295"/>
                    <a:pt x="28671" y="18176"/>
                  </a:cubicBezTo>
                  <a:cubicBezTo>
                    <a:pt x="28671" y="18116"/>
                    <a:pt x="28635" y="18057"/>
                    <a:pt x="28588" y="18021"/>
                  </a:cubicBezTo>
                  <a:cubicBezTo>
                    <a:pt x="28695" y="17807"/>
                    <a:pt x="28790" y="17557"/>
                    <a:pt x="28873" y="17259"/>
                  </a:cubicBezTo>
                  <a:cubicBezTo>
                    <a:pt x="29123" y="16331"/>
                    <a:pt x="29207" y="15318"/>
                    <a:pt x="29266" y="14306"/>
                  </a:cubicBezTo>
                  <a:close/>
                  <a:moveTo>
                    <a:pt x="15919" y="17045"/>
                  </a:moveTo>
                  <a:cubicBezTo>
                    <a:pt x="16265" y="18497"/>
                    <a:pt x="16777" y="19867"/>
                    <a:pt x="17205" y="20260"/>
                  </a:cubicBezTo>
                  <a:cubicBezTo>
                    <a:pt x="17384" y="20438"/>
                    <a:pt x="17562" y="20581"/>
                    <a:pt x="17753" y="20712"/>
                  </a:cubicBezTo>
                  <a:cubicBezTo>
                    <a:pt x="17789" y="20783"/>
                    <a:pt x="17860" y="20843"/>
                    <a:pt x="17943" y="20843"/>
                  </a:cubicBezTo>
                  <a:lnTo>
                    <a:pt x="17955" y="20843"/>
                  </a:lnTo>
                  <a:cubicBezTo>
                    <a:pt x="18384" y="21105"/>
                    <a:pt x="18836" y="21272"/>
                    <a:pt x="19301" y="21379"/>
                  </a:cubicBezTo>
                  <a:cubicBezTo>
                    <a:pt x="18920" y="21700"/>
                    <a:pt x="18581" y="21860"/>
                    <a:pt x="18270" y="21860"/>
                  </a:cubicBezTo>
                  <a:cubicBezTo>
                    <a:pt x="18212" y="21860"/>
                    <a:pt x="18155" y="21854"/>
                    <a:pt x="18098" y="21843"/>
                  </a:cubicBezTo>
                  <a:cubicBezTo>
                    <a:pt x="17289" y="21700"/>
                    <a:pt x="16717" y="20438"/>
                    <a:pt x="16157" y="19224"/>
                  </a:cubicBezTo>
                  <a:cubicBezTo>
                    <a:pt x="15896" y="18640"/>
                    <a:pt x="15634" y="18081"/>
                    <a:pt x="15348" y="17628"/>
                  </a:cubicBezTo>
                  <a:cubicBezTo>
                    <a:pt x="15538" y="17426"/>
                    <a:pt x="15729" y="17235"/>
                    <a:pt x="15919" y="17045"/>
                  </a:cubicBezTo>
                  <a:close/>
                  <a:moveTo>
                    <a:pt x="23358" y="12738"/>
                  </a:moveTo>
                  <a:cubicBezTo>
                    <a:pt x="23478" y="12738"/>
                    <a:pt x="23598" y="12741"/>
                    <a:pt x="23718" y="12747"/>
                  </a:cubicBezTo>
                  <a:cubicBezTo>
                    <a:pt x="23992" y="14021"/>
                    <a:pt x="23920" y="15664"/>
                    <a:pt x="23873" y="16295"/>
                  </a:cubicBezTo>
                  <a:cubicBezTo>
                    <a:pt x="23849" y="16581"/>
                    <a:pt x="23789" y="16878"/>
                    <a:pt x="23730" y="17188"/>
                  </a:cubicBezTo>
                  <a:cubicBezTo>
                    <a:pt x="23599" y="17807"/>
                    <a:pt x="23468" y="18438"/>
                    <a:pt x="23658" y="19057"/>
                  </a:cubicBezTo>
                  <a:cubicBezTo>
                    <a:pt x="23861" y="19724"/>
                    <a:pt x="24754" y="20486"/>
                    <a:pt x="25528" y="20664"/>
                  </a:cubicBezTo>
                  <a:cubicBezTo>
                    <a:pt x="25659" y="20688"/>
                    <a:pt x="25766" y="20700"/>
                    <a:pt x="25885" y="20700"/>
                  </a:cubicBezTo>
                  <a:cubicBezTo>
                    <a:pt x="25980" y="20700"/>
                    <a:pt x="26075" y="20688"/>
                    <a:pt x="26171" y="20664"/>
                  </a:cubicBezTo>
                  <a:lnTo>
                    <a:pt x="26171" y="20664"/>
                  </a:lnTo>
                  <a:cubicBezTo>
                    <a:pt x="25778" y="21403"/>
                    <a:pt x="25635" y="21998"/>
                    <a:pt x="25599" y="22605"/>
                  </a:cubicBezTo>
                  <a:cubicBezTo>
                    <a:pt x="25528" y="22641"/>
                    <a:pt x="25480" y="22700"/>
                    <a:pt x="25468" y="22772"/>
                  </a:cubicBezTo>
                  <a:cubicBezTo>
                    <a:pt x="25051" y="21795"/>
                    <a:pt x="24206" y="21355"/>
                    <a:pt x="22003" y="21236"/>
                  </a:cubicBezTo>
                  <a:cubicBezTo>
                    <a:pt x="21825" y="21224"/>
                    <a:pt x="21634" y="21212"/>
                    <a:pt x="21456" y="21212"/>
                  </a:cubicBezTo>
                  <a:cubicBezTo>
                    <a:pt x="20396" y="21164"/>
                    <a:pt x="19432" y="21117"/>
                    <a:pt x="18539" y="20688"/>
                  </a:cubicBezTo>
                  <a:cubicBezTo>
                    <a:pt x="19134" y="20474"/>
                    <a:pt x="19670" y="20081"/>
                    <a:pt x="19991" y="19593"/>
                  </a:cubicBezTo>
                  <a:cubicBezTo>
                    <a:pt x="20289" y="19128"/>
                    <a:pt x="20372" y="18628"/>
                    <a:pt x="20241" y="18128"/>
                  </a:cubicBezTo>
                  <a:cubicBezTo>
                    <a:pt x="20182" y="17950"/>
                    <a:pt x="20110" y="17783"/>
                    <a:pt x="20015" y="17628"/>
                  </a:cubicBezTo>
                  <a:cubicBezTo>
                    <a:pt x="20122" y="17557"/>
                    <a:pt x="20194" y="17474"/>
                    <a:pt x="20241" y="17366"/>
                  </a:cubicBezTo>
                  <a:cubicBezTo>
                    <a:pt x="20372" y="17093"/>
                    <a:pt x="20253" y="16795"/>
                    <a:pt x="20146" y="16521"/>
                  </a:cubicBezTo>
                  <a:cubicBezTo>
                    <a:pt x="20098" y="16390"/>
                    <a:pt x="20039" y="16259"/>
                    <a:pt x="20015" y="16152"/>
                  </a:cubicBezTo>
                  <a:cubicBezTo>
                    <a:pt x="19825" y="15223"/>
                    <a:pt x="19848" y="14414"/>
                    <a:pt x="20003" y="13604"/>
                  </a:cubicBezTo>
                  <a:cubicBezTo>
                    <a:pt x="21142" y="12992"/>
                    <a:pt x="22252" y="12738"/>
                    <a:pt x="23358" y="12738"/>
                  </a:cubicBezTo>
                  <a:close/>
                  <a:moveTo>
                    <a:pt x="35065" y="1"/>
                  </a:moveTo>
                  <a:cubicBezTo>
                    <a:pt x="33061" y="1"/>
                    <a:pt x="29825" y="4743"/>
                    <a:pt x="27908" y="4743"/>
                  </a:cubicBezTo>
                  <a:cubicBezTo>
                    <a:pt x="27835" y="4743"/>
                    <a:pt x="27764" y="4736"/>
                    <a:pt x="27695" y="4722"/>
                  </a:cubicBezTo>
                  <a:cubicBezTo>
                    <a:pt x="25442" y="4255"/>
                    <a:pt x="24493" y="1437"/>
                    <a:pt x="22431" y="1437"/>
                  </a:cubicBezTo>
                  <a:cubicBezTo>
                    <a:pt x="21811" y="1437"/>
                    <a:pt x="21091" y="1691"/>
                    <a:pt x="20206" y="2341"/>
                  </a:cubicBezTo>
                  <a:cubicBezTo>
                    <a:pt x="17574" y="4281"/>
                    <a:pt x="19682" y="7056"/>
                    <a:pt x="18158" y="9068"/>
                  </a:cubicBezTo>
                  <a:cubicBezTo>
                    <a:pt x="17682" y="9692"/>
                    <a:pt x="16979" y="9932"/>
                    <a:pt x="16137" y="9932"/>
                  </a:cubicBezTo>
                  <a:cubicBezTo>
                    <a:pt x="13390" y="9932"/>
                    <a:pt x="9163" y="7384"/>
                    <a:pt x="6534" y="7384"/>
                  </a:cubicBezTo>
                  <a:cubicBezTo>
                    <a:pt x="6299" y="7384"/>
                    <a:pt x="6077" y="7404"/>
                    <a:pt x="5870" y="7448"/>
                  </a:cubicBezTo>
                  <a:cubicBezTo>
                    <a:pt x="203" y="8663"/>
                    <a:pt x="1" y="16557"/>
                    <a:pt x="3596" y="19890"/>
                  </a:cubicBezTo>
                  <a:cubicBezTo>
                    <a:pt x="5319" y="21493"/>
                    <a:pt x="6853" y="22130"/>
                    <a:pt x="8267" y="22130"/>
                  </a:cubicBezTo>
                  <a:cubicBezTo>
                    <a:pt x="10782" y="22130"/>
                    <a:pt x="12916" y="20113"/>
                    <a:pt x="15050" y="17926"/>
                  </a:cubicBezTo>
                  <a:cubicBezTo>
                    <a:pt x="15312" y="18355"/>
                    <a:pt x="15550" y="18878"/>
                    <a:pt x="15788" y="19390"/>
                  </a:cubicBezTo>
                  <a:cubicBezTo>
                    <a:pt x="16384" y="20700"/>
                    <a:pt x="17015" y="22057"/>
                    <a:pt x="18027" y="22248"/>
                  </a:cubicBezTo>
                  <a:cubicBezTo>
                    <a:pt x="18098" y="22260"/>
                    <a:pt x="18182" y="22272"/>
                    <a:pt x="18265" y="22272"/>
                  </a:cubicBezTo>
                  <a:cubicBezTo>
                    <a:pt x="18741" y="22272"/>
                    <a:pt x="19241" y="22010"/>
                    <a:pt x="19801" y="21486"/>
                  </a:cubicBezTo>
                  <a:cubicBezTo>
                    <a:pt x="20325" y="21569"/>
                    <a:pt x="20872" y="21593"/>
                    <a:pt x="21432" y="21617"/>
                  </a:cubicBezTo>
                  <a:cubicBezTo>
                    <a:pt x="21622" y="21629"/>
                    <a:pt x="21801" y="21629"/>
                    <a:pt x="21980" y="21641"/>
                  </a:cubicBezTo>
                  <a:cubicBezTo>
                    <a:pt x="24944" y="21807"/>
                    <a:pt x="25159" y="22379"/>
                    <a:pt x="25456" y="24677"/>
                  </a:cubicBezTo>
                  <a:cubicBezTo>
                    <a:pt x="25623" y="26058"/>
                    <a:pt x="25456" y="27570"/>
                    <a:pt x="25456" y="28951"/>
                  </a:cubicBezTo>
                  <a:cubicBezTo>
                    <a:pt x="25456" y="31392"/>
                    <a:pt x="25456" y="33821"/>
                    <a:pt x="25456" y="36262"/>
                  </a:cubicBezTo>
                  <a:cubicBezTo>
                    <a:pt x="25456" y="36440"/>
                    <a:pt x="25504" y="36678"/>
                    <a:pt x="25682" y="36690"/>
                  </a:cubicBezTo>
                  <a:cubicBezTo>
                    <a:pt x="25687" y="36690"/>
                    <a:pt x="25691" y="36691"/>
                    <a:pt x="25696" y="36691"/>
                  </a:cubicBezTo>
                  <a:cubicBezTo>
                    <a:pt x="25887" y="36691"/>
                    <a:pt x="25944" y="36436"/>
                    <a:pt x="25944" y="36250"/>
                  </a:cubicBezTo>
                  <a:cubicBezTo>
                    <a:pt x="25956" y="33464"/>
                    <a:pt x="25968" y="30666"/>
                    <a:pt x="25980" y="27880"/>
                  </a:cubicBezTo>
                  <a:cubicBezTo>
                    <a:pt x="25992" y="26487"/>
                    <a:pt x="26016" y="25093"/>
                    <a:pt x="26004" y="23700"/>
                  </a:cubicBezTo>
                  <a:cubicBezTo>
                    <a:pt x="25992" y="22593"/>
                    <a:pt x="26052" y="21665"/>
                    <a:pt x="26635" y="20676"/>
                  </a:cubicBezTo>
                  <a:cubicBezTo>
                    <a:pt x="26802" y="20903"/>
                    <a:pt x="27028" y="21093"/>
                    <a:pt x="27337" y="21093"/>
                  </a:cubicBezTo>
                  <a:cubicBezTo>
                    <a:pt x="27576" y="21093"/>
                    <a:pt x="27778" y="20986"/>
                    <a:pt x="27945" y="20879"/>
                  </a:cubicBezTo>
                  <a:cubicBezTo>
                    <a:pt x="29147" y="20105"/>
                    <a:pt x="29683" y="18771"/>
                    <a:pt x="30159" y="17366"/>
                  </a:cubicBezTo>
                  <a:cubicBezTo>
                    <a:pt x="30445" y="16557"/>
                    <a:pt x="30814" y="15807"/>
                    <a:pt x="31266" y="15116"/>
                  </a:cubicBezTo>
                  <a:cubicBezTo>
                    <a:pt x="32581" y="15594"/>
                    <a:pt x="33923" y="15826"/>
                    <a:pt x="35239" y="15826"/>
                  </a:cubicBezTo>
                  <a:cubicBezTo>
                    <a:pt x="38680" y="15826"/>
                    <a:pt x="41953" y="14239"/>
                    <a:pt x="44149" y="11294"/>
                  </a:cubicBezTo>
                  <a:cubicBezTo>
                    <a:pt x="48156" y="5945"/>
                    <a:pt x="43939" y="1151"/>
                    <a:pt x="38630" y="1151"/>
                  </a:cubicBezTo>
                  <a:cubicBezTo>
                    <a:pt x="37912" y="1151"/>
                    <a:pt x="37174" y="1238"/>
                    <a:pt x="36434" y="1424"/>
                  </a:cubicBezTo>
                  <a:cubicBezTo>
                    <a:pt x="36122" y="398"/>
                    <a:pt x="35645" y="1"/>
                    <a:pt x="3506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6515975" y="3257075"/>
              <a:ext cx="45575" cy="35450"/>
            </a:xfrm>
            <a:custGeom>
              <a:avLst/>
              <a:gdLst/>
              <a:ahLst/>
              <a:cxnLst/>
              <a:rect l="l" t="t" r="r" b="b"/>
              <a:pathLst>
                <a:path w="1823" h="1418" extrusionOk="0">
                  <a:moveTo>
                    <a:pt x="906" y="1"/>
                  </a:moveTo>
                  <a:cubicBezTo>
                    <a:pt x="1" y="1"/>
                    <a:pt x="1" y="1417"/>
                    <a:pt x="906" y="1417"/>
                  </a:cubicBezTo>
                  <a:cubicBezTo>
                    <a:pt x="1822" y="1417"/>
                    <a:pt x="1822" y="1"/>
                    <a:pt x="90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1"/>
            <p:cNvSpPr/>
            <p:nvPr/>
          </p:nvSpPr>
          <p:spPr>
            <a:xfrm>
              <a:off x="6435900" y="3257075"/>
              <a:ext cx="45575" cy="35450"/>
            </a:xfrm>
            <a:custGeom>
              <a:avLst/>
              <a:gdLst/>
              <a:ahLst/>
              <a:cxnLst/>
              <a:rect l="l" t="t" r="r" b="b"/>
              <a:pathLst>
                <a:path w="1823" h="1418" extrusionOk="0">
                  <a:moveTo>
                    <a:pt x="906" y="1"/>
                  </a:moveTo>
                  <a:cubicBezTo>
                    <a:pt x="1" y="1"/>
                    <a:pt x="1" y="1417"/>
                    <a:pt x="906" y="1417"/>
                  </a:cubicBezTo>
                  <a:cubicBezTo>
                    <a:pt x="1811" y="1417"/>
                    <a:pt x="1823" y="1"/>
                    <a:pt x="90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1"/>
            <p:cNvSpPr/>
            <p:nvPr/>
          </p:nvSpPr>
          <p:spPr>
            <a:xfrm>
              <a:off x="6593675" y="3257075"/>
              <a:ext cx="45550" cy="35450"/>
            </a:xfrm>
            <a:custGeom>
              <a:avLst/>
              <a:gdLst/>
              <a:ahLst/>
              <a:cxnLst/>
              <a:rect l="l" t="t" r="r" b="b"/>
              <a:pathLst>
                <a:path w="1822" h="1418" extrusionOk="0">
                  <a:moveTo>
                    <a:pt x="905" y="1"/>
                  </a:moveTo>
                  <a:cubicBezTo>
                    <a:pt x="0" y="1"/>
                    <a:pt x="0" y="1417"/>
                    <a:pt x="905" y="1417"/>
                  </a:cubicBezTo>
                  <a:cubicBezTo>
                    <a:pt x="1822" y="1417"/>
                    <a:pt x="1822" y="1"/>
                    <a:pt x="90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1"/>
            <p:cNvSpPr/>
            <p:nvPr/>
          </p:nvSpPr>
          <p:spPr>
            <a:xfrm>
              <a:off x="5442025" y="3344000"/>
              <a:ext cx="45575" cy="35450"/>
            </a:xfrm>
            <a:custGeom>
              <a:avLst/>
              <a:gdLst/>
              <a:ahLst/>
              <a:cxnLst/>
              <a:rect l="l" t="t" r="r" b="b"/>
              <a:pathLst>
                <a:path w="1823" h="1418" extrusionOk="0">
                  <a:moveTo>
                    <a:pt x="906" y="0"/>
                  </a:moveTo>
                  <a:cubicBezTo>
                    <a:pt x="1" y="0"/>
                    <a:pt x="1" y="1417"/>
                    <a:pt x="906" y="1417"/>
                  </a:cubicBezTo>
                  <a:cubicBezTo>
                    <a:pt x="1823" y="1417"/>
                    <a:pt x="1823" y="0"/>
                    <a:pt x="90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5361975" y="3344000"/>
              <a:ext cx="45550" cy="35450"/>
            </a:xfrm>
            <a:custGeom>
              <a:avLst/>
              <a:gdLst/>
              <a:ahLst/>
              <a:cxnLst/>
              <a:rect l="l" t="t" r="r" b="b"/>
              <a:pathLst>
                <a:path w="1822" h="1418" extrusionOk="0">
                  <a:moveTo>
                    <a:pt x="905" y="0"/>
                  </a:moveTo>
                  <a:cubicBezTo>
                    <a:pt x="0" y="0"/>
                    <a:pt x="0" y="1417"/>
                    <a:pt x="905" y="1417"/>
                  </a:cubicBezTo>
                  <a:cubicBezTo>
                    <a:pt x="1810" y="1417"/>
                    <a:pt x="1822" y="0"/>
                    <a:pt x="90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5519725" y="3344000"/>
              <a:ext cx="45575" cy="35450"/>
            </a:xfrm>
            <a:custGeom>
              <a:avLst/>
              <a:gdLst/>
              <a:ahLst/>
              <a:cxnLst/>
              <a:rect l="l" t="t" r="r" b="b"/>
              <a:pathLst>
                <a:path w="1823" h="1418" extrusionOk="0">
                  <a:moveTo>
                    <a:pt x="905" y="0"/>
                  </a:moveTo>
                  <a:cubicBezTo>
                    <a:pt x="1" y="0"/>
                    <a:pt x="1" y="1417"/>
                    <a:pt x="905" y="1417"/>
                  </a:cubicBezTo>
                  <a:cubicBezTo>
                    <a:pt x="1822" y="1417"/>
                    <a:pt x="1822" y="0"/>
                    <a:pt x="90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58" name="Google Shape;1558;p51"/>
          <p:cNvCxnSpPr/>
          <p:nvPr/>
        </p:nvCxnSpPr>
        <p:spPr>
          <a:xfrm>
            <a:off x="4996556" y="1086250"/>
            <a:ext cx="0" cy="1068600"/>
          </a:xfrm>
          <a:prstGeom prst="straightConnector1">
            <a:avLst/>
          </a:prstGeom>
          <a:noFill/>
          <a:ln w="19050" cap="flat" cmpd="sng">
            <a:solidFill>
              <a:srgbClr val="053B5C"/>
            </a:solidFill>
            <a:prstDash val="solid"/>
            <a:round/>
            <a:headEnd type="none" w="med" len="med"/>
            <a:tailEnd type="none" w="med" len="med"/>
          </a:ln>
        </p:spPr>
      </p:cxnSp>
      <p:cxnSp>
        <p:nvCxnSpPr>
          <p:cNvPr id="1559" name="Google Shape;1559;p51"/>
          <p:cNvCxnSpPr/>
          <p:nvPr/>
        </p:nvCxnSpPr>
        <p:spPr>
          <a:xfrm>
            <a:off x="6773469" y="1086250"/>
            <a:ext cx="0" cy="1068600"/>
          </a:xfrm>
          <a:prstGeom prst="straightConnector1">
            <a:avLst/>
          </a:prstGeom>
          <a:noFill/>
          <a:ln w="19050" cap="flat" cmpd="sng">
            <a:solidFill>
              <a:srgbClr val="053B5C"/>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38"/>
          <p:cNvSpPr/>
          <p:nvPr/>
        </p:nvSpPr>
        <p:spPr>
          <a:xfrm>
            <a:off x="3993450" y="880600"/>
            <a:ext cx="4627180" cy="4021352"/>
          </a:xfrm>
          <a:custGeom>
            <a:avLst/>
            <a:gdLst/>
            <a:ahLst/>
            <a:cxnLst/>
            <a:rect l="l" t="t" r="r" b="b"/>
            <a:pathLst>
              <a:path w="233578" h="185937" extrusionOk="0">
                <a:moveTo>
                  <a:pt x="121779" y="0"/>
                </a:moveTo>
                <a:cubicBezTo>
                  <a:pt x="109175" y="0"/>
                  <a:pt x="96563" y="3745"/>
                  <a:pt x="85785" y="11250"/>
                </a:cubicBezTo>
                <a:cubicBezTo>
                  <a:pt x="76082" y="18013"/>
                  <a:pt x="74105" y="21668"/>
                  <a:pt x="58091" y="27753"/>
                </a:cubicBezTo>
                <a:cubicBezTo>
                  <a:pt x="39827" y="34694"/>
                  <a:pt x="14943" y="36361"/>
                  <a:pt x="6359" y="57578"/>
                </a:cubicBezTo>
                <a:cubicBezTo>
                  <a:pt x="1" y="73294"/>
                  <a:pt x="2644" y="100107"/>
                  <a:pt x="15038" y="121228"/>
                </a:cubicBezTo>
                <a:cubicBezTo>
                  <a:pt x="26290" y="140409"/>
                  <a:pt x="41982" y="141814"/>
                  <a:pt x="54067" y="146589"/>
                </a:cubicBezTo>
                <a:cubicBezTo>
                  <a:pt x="70891" y="153232"/>
                  <a:pt x="82225" y="165662"/>
                  <a:pt x="99561" y="173735"/>
                </a:cubicBezTo>
                <a:cubicBezTo>
                  <a:pt x="114733" y="180786"/>
                  <a:pt x="135375" y="185937"/>
                  <a:pt x="155204" y="185937"/>
                </a:cubicBezTo>
                <a:cubicBezTo>
                  <a:pt x="170496" y="185937"/>
                  <a:pt x="185305" y="182874"/>
                  <a:pt x="196752" y="175259"/>
                </a:cubicBezTo>
                <a:cubicBezTo>
                  <a:pt x="233578" y="150780"/>
                  <a:pt x="213194" y="117061"/>
                  <a:pt x="201347" y="87891"/>
                </a:cubicBezTo>
                <a:cubicBezTo>
                  <a:pt x="186560" y="51517"/>
                  <a:pt x="181512" y="36944"/>
                  <a:pt x="171296" y="24014"/>
                </a:cubicBezTo>
                <a:cubicBezTo>
                  <a:pt x="158656" y="8021"/>
                  <a:pt x="140226" y="0"/>
                  <a:pt x="121779"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txBox="1">
            <a:spLocks noGrp="1"/>
          </p:cNvSpPr>
          <p:nvPr>
            <p:ph type="title"/>
          </p:nvPr>
        </p:nvSpPr>
        <p:spPr>
          <a:xfrm>
            <a:off x="708608" y="158322"/>
            <a:ext cx="3163200" cy="207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OBJECTIVE</a:t>
            </a:r>
            <a:endParaRPr dirty="0"/>
          </a:p>
        </p:txBody>
      </p:sp>
      <p:grpSp>
        <p:nvGrpSpPr>
          <p:cNvPr id="574" name="Google Shape;574;p38"/>
          <p:cNvGrpSpPr/>
          <p:nvPr/>
        </p:nvGrpSpPr>
        <p:grpSpPr>
          <a:xfrm>
            <a:off x="4265220" y="1801966"/>
            <a:ext cx="4234653" cy="2798652"/>
            <a:chOff x="4110902" y="1802134"/>
            <a:chExt cx="4875824" cy="3222398"/>
          </a:xfrm>
        </p:grpSpPr>
        <p:sp>
          <p:nvSpPr>
            <p:cNvPr id="575" name="Google Shape;575;p38"/>
            <p:cNvSpPr/>
            <p:nvPr/>
          </p:nvSpPr>
          <p:spPr>
            <a:xfrm>
              <a:off x="4480374" y="3375874"/>
              <a:ext cx="612865" cy="1012595"/>
            </a:xfrm>
            <a:custGeom>
              <a:avLst/>
              <a:gdLst/>
              <a:ahLst/>
              <a:cxnLst/>
              <a:rect l="l" t="t" r="r" b="b"/>
              <a:pathLst>
                <a:path w="19789" h="32696" extrusionOk="0">
                  <a:moveTo>
                    <a:pt x="3108" y="1"/>
                  </a:moveTo>
                  <a:cubicBezTo>
                    <a:pt x="0" y="22575"/>
                    <a:pt x="18371" y="32695"/>
                    <a:pt x="18371" y="32695"/>
                  </a:cubicBezTo>
                  <a:cubicBezTo>
                    <a:pt x="19788" y="10038"/>
                    <a:pt x="3108" y="1"/>
                    <a:pt x="310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8"/>
            <p:cNvSpPr/>
            <p:nvPr/>
          </p:nvSpPr>
          <p:spPr>
            <a:xfrm>
              <a:off x="4322923" y="3882172"/>
              <a:ext cx="490069" cy="471332"/>
            </a:xfrm>
            <a:custGeom>
              <a:avLst/>
              <a:gdLst/>
              <a:ahLst/>
              <a:cxnLst/>
              <a:rect l="l" t="t" r="r" b="b"/>
              <a:pathLst>
                <a:path w="15824" h="15219" extrusionOk="0">
                  <a:moveTo>
                    <a:pt x="0" y="0"/>
                  </a:moveTo>
                  <a:lnTo>
                    <a:pt x="0" y="0"/>
                  </a:lnTo>
                  <a:cubicBezTo>
                    <a:pt x="0" y="0"/>
                    <a:pt x="5911" y="15218"/>
                    <a:pt x="15632" y="15218"/>
                  </a:cubicBezTo>
                  <a:cubicBezTo>
                    <a:pt x="15695" y="15218"/>
                    <a:pt x="15759" y="15218"/>
                    <a:pt x="15824" y="15216"/>
                  </a:cubicBezTo>
                  <a:cubicBezTo>
                    <a:pt x="15824" y="15216"/>
                    <a:pt x="11299" y="1084"/>
                    <a:pt x="0"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8"/>
            <p:cNvSpPr/>
            <p:nvPr/>
          </p:nvSpPr>
          <p:spPr>
            <a:xfrm>
              <a:off x="5605019" y="3081257"/>
              <a:ext cx="1804622" cy="902714"/>
            </a:xfrm>
            <a:custGeom>
              <a:avLst/>
              <a:gdLst/>
              <a:ahLst/>
              <a:cxnLst/>
              <a:rect l="l" t="t" r="r" b="b"/>
              <a:pathLst>
                <a:path w="58270" h="29148" extrusionOk="0">
                  <a:moveTo>
                    <a:pt x="29111" y="1"/>
                  </a:moveTo>
                  <a:cubicBezTo>
                    <a:pt x="26277" y="1"/>
                    <a:pt x="23789" y="1465"/>
                    <a:pt x="22360" y="3680"/>
                  </a:cubicBezTo>
                  <a:cubicBezTo>
                    <a:pt x="22058" y="3301"/>
                    <a:pt x="21738" y="3027"/>
                    <a:pt x="21426" y="3027"/>
                  </a:cubicBezTo>
                  <a:cubicBezTo>
                    <a:pt x="21307" y="3027"/>
                    <a:pt x="21189" y="3067"/>
                    <a:pt x="21074" y="3156"/>
                  </a:cubicBezTo>
                  <a:cubicBezTo>
                    <a:pt x="20003" y="3977"/>
                    <a:pt x="21074" y="7180"/>
                    <a:pt x="21074" y="7180"/>
                  </a:cubicBezTo>
                  <a:cubicBezTo>
                    <a:pt x="21074" y="7180"/>
                    <a:pt x="19381" y="4442"/>
                    <a:pt x="18289" y="4442"/>
                  </a:cubicBezTo>
                  <a:cubicBezTo>
                    <a:pt x="18126" y="4442"/>
                    <a:pt x="17976" y="4503"/>
                    <a:pt x="17848" y="4644"/>
                  </a:cubicBezTo>
                  <a:cubicBezTo>
                    <a:pt x="17443" y="5073"/>
                    <a:pt x="17502" y="6073"/>
                    <a:pt x="17705" y="7133"/>
                  </a:cubicBezTo>
                  <a:cubicBezTo>
                    <a:pt x="16217" y="7752"/>
                    <a:pt x="15169" y="9204"/>
                    <a:pt x="15109" y="10895"/>
                  </a:cubicBezTo>
                  <a:cubicBezTo>
                    <a:pt x="14573" y="10764"/>
                    <a:pt x="14014" y="10681"/>
                    <a:pt x="13442" y="10681"/>
                  </a:cubicBezTo>
                  <a:cubicBezTo>
                    <a:pt x="9775" y="10681"/>
                    <a:pt x="6799" y="13657"/>
                    <a:pt x="6799" y="17324"/>
                  </a:cubicBezTo>
                  <a:cubicBezTo>
                    <a:pt x="6799" y="17586"/>
                    <a:pt x="6822" y="17848"/>
                    <a:pt x="6846" y="18098"/>
                  </a:cubicBezTo>
                  <a:cubicBezTo>
                    <a:pt x="3441" y="19325"/>
                    <a:pt x="0" y="22265"/>
                    <a:pt x="0" y="29147"/>
                  </a:cubicBezTo>
                  <a:lnTo>
                    <a:pt x="57769" y="29147"/>
                  </a:lnTo>
                  <a:cubicBezTo>
                    <a:pt x="57769" y="29147"/>
                    <a:pt x="58269" y="20039"/>
                    <a:pt x="50983" y="17813"/>
                  </a:cubicBezTo>
                  <a:cubicBezTo>
                    <a:pt x="51078" y="17301"/>
                    <a:pt x="51126" y="16765"/>
                    <a:pt x="51126" y="16229"/>
                  </a:cubicBezTo>
                  <a:cubicBezTo>
                    <a:pt x="51126" y="11419"/>
                    <a:pt x="47339" y="7514"/>
                    <a:pt x="42589" y="7311"/>
                  </a:cubicBezTo>
                  <a:cubicBezTo>
                    <a:pt x="42767" y="6609"/>
                    <a:pt x="42732" y="5990"/>
                    <a:pt x="42208" y="5728"/>
                  </a:cubicBezTo>
                  <a:cubicBezTo>
                    <a:pt x="42018" y="5630"/>
                    <a:pt x="41832" y="5587"/>
                    <a:pt x="41650" y="5587"/>
                  </a:cubicBezTo>
                  <a:cubicBezTo>
                    <a:pt x="40540" y="5587"/>
                    <a:pt x="39608" y="7184"/>
                    <a:pt x="39291" y="7787"/>
                  </a:cubicBezTo>
                  <a:cubicBezTo>
                    <a:pt x="39267" y="7799"/>
                    <a:pt x="39255" y="7799"/>
                    <a:pt x="39231" y="7811"/>
                  </a:cubicBezTo>
                  <a:cubicBezTo>
                    <a:pt x="39422" y="7037"/>
                    <a:pt x="39958" y="4418"/>
                    <a:pt x="38267" y="4073"/>
                  </a:cubicBezTo>
                  <a:cubicBezTo>
                    <a:pt x="38200" y="4060"/>
                    <a:pt x="38136" y="4054"/>
                    <a:pt x="38072" y="4054"/>
                  </a:cubicBezTo>
                  <a:cubicBezTo>
                    <a:pt x="37477" y="4054"/>
                    <a:pt x="37016" y="4592"/>
                    <a:pt x="36671" y="5335"/>
                  </a:cubicBezTo>
                  <a:cubicBezTo>
                    <a:pt x="35564" y="2227"/>
                    <a:pt x="32600" y="1"/>
                    <a:pt x="29111"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a:off x="5192034" y="2781498"/>
              <a:ext cx="101798" cy="1531745"/>
            </a:xfrm>
            <a:custGeom>
              <a:avLst/>
              <a:gdLst/>
              <a:ahLst/>
              <a:cxnLst/>
              <a:rect l="l" t="t" r="r" b="b"/>
              <a:pathLst>
                <a:path w="3287" h="49459" extrusionOk="0">
                  <a:moveTo>
                    <a:pt x="0" y="0"/>
                  </a:moveTo>
                  <a:lnTo>
                    <a:pt x="0" y="49459"/>
                  </a:lnTo>
                  <a:lnTo>
                    <a:pt x="3286" y="49459"/>
                  </a:lnTo>
                  <a:lnTo>
                    <a:pt x="3286"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a:off x="5242917" y="2781498"/>
              <a:ext cx="50915" cy="1531745"/>
            </a:xfrm>
            <a:custGeom>
              <a:avLst/>
              <a:gdLst/>
              <a:ahLst/>
              <a:cxnLst/>
              <a:rect l="l" t="t" r="r" b="b"/>
              <a:pathLst>
                <a:path w="1644" h="49459" extrusionOk="0">
                  <a:moveTo>
                    <a:pt x="0" y="0"/>
                  </a:moveTo>
                  <a:lnTo>
                    <a:pt x="0" y="49459"/>
                  </a:lnTo>
                  <a:lnTo>
                    <a:pt x="1643" y="49459"/>
                  </a:lnTo>
                  <a:lnTo>
                    <a:pt x="164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8"/>
            <p:cNvSpPr/>
            <p:nvPr/>
          </p:nvSpPr>
          <p:spPr>
            <a:xfrm>
              <a:off x="5647045" y="2191148"/>
              <a:ext cx="101798" cy="1531745"/>
            </a:xfrm>
            <a:custGeom>
              <a:avLst/>
              <a:gdLst/>
              <a:ahLst/>
              <a:cxnLst/>
              <a:rect l="l" t="t" r="r" b="b"/>
              <a:pathLst>
                <a:path w="3287" h="49459" extrusionOk="0">
                  <a:moveTo>
                    <a:pt x="1" y="0"/>
                  </a:moveTo>
                  <a:lnTo>
                    <a:pt x="1" y="49459"/>
                  </a:lnTo>
                  <a:lnTo>
                    <a:pt x="3287" y="49459"/>
                  </a:lnTo>
                  <a:lnTo>
                    <a:pt x="3287"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8"/>
            <p:cNvSpPr/>
            <p:nvPr/>
          </p:nvSpPr>
          <p:spPr>
            <a:xfrm>
              <a:off x="5697929" y="2191148"/>
              <a:ext cx="50915" cy="1531745"/>
            </a:xfrm>
            <a:custGeom>
              <a:avLst/>
              <a:gdLst/>
              <a:ahLst/>
              <a:cxnLst/>
              <a:rect l="l" t="t" r="r" b="b"/>
              <a:pathLst>
                <a:path w="1644" h="49459" extrusionOk="0">
                  <a:moveTo>
                    <a:pt x="1" y="0"/>
                  </a:moveTo>
                  <a:lnTo>
                    <a:pt x="1" y="49459"/>
                  </a:lnTo>
                  <a:lnTo>
                    <a:pt x="1644" y="49459"/>
                  </a:lnTo>
                  <a:lnTo>
                    <a:pt x="1644"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a:off x="5801183" y="2781498"/>
              <a:ext cx="101798" cy="1531745"/>
            </a:xfrm>
            <a:custGeom>
              <a:avLst/>
              <a:gdLst/>
              <a:ahLst/>
              <a:cxnLst/>
              <a:rect l="l" t="t" r="r" b="b"/>
              <a:pathLst>
                <a:path w="3287" h="49459" extrusionOk="0">
                  <a:moveTo>
                    <a:pt x="0" y="0"/>
                  </a:moveTo>
                  <a:lnTo>
                    <a:pt x="0" y="49459"/>
                  </a:lnTo>
                  <a:lnTo>
                    <a:pt x="3286" y="49459"/>
                  </a:lnTo>
                  <a:lnTo>
                    <a:pt x="3286"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8"/>
            <p:cNvSpPr/>
            <p:nvPr/>
          </p:nvSpPr>
          <p:spPr>
            <a:xfrm>
              <a:off x="5852066" y="2781498"/>
              <a:ext cx="50915" cy="1531745"/>
            </a:xfrm>
            <a:custGeom>
              <a:avLst/>
              <a:gdLst/>
              <a:ahLst/>
              <a:cxnLst/>
              <a:rect l="l" t="t" r="r" b="b"/>
              <a:pathLst>
                <a:path w="1644" h="49459" extrusionOk="0">
                  <a:moveTo>
                    <a:pt x="0" y="0"/>
                  </a:moveTo>
                  <a:lnTo>
                    <a:pt x="0" y="49459"/>
                  </a:lnTo>
                  <a:lnTo>
                    <a:pt x="1643" y="49459"/>
                  </a:lnTo>
                  <a:lnTo>
                    <a:pt x="164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8"/>
            <p:cNvSpPr/>
            <p:nvPr/>
          </p:nvSpPr>
          <p:spPr>
            <a:xfrm>
              <a:off x="4717821" y="2453309"/>
              <a:ext cx="1013338" cy="896798"/>
            </a:xfrm>
            <a:custGeom>
              <a:avLst/>
              <a:gdLst/>
              <a:ahLst/>
              <a:cxnLst/>
              <a:rect l="l" t="t" r="r" b="b"/>
              <a:pathLst>
                <a:path w="32720" h="28957" extrusionOk="0">
                  <a:moveTo>
                    <a:pt x="12633" y="1"/>
                  </a:moveTo>
                  <a:cubicBezTo>
                    <a:pt x="11776" y="1"/>
                    <a:pt x="11014" y="512"/>
                    <a:pt x="10693" y="1298"/>
                  </a:cubicBezTo>
                  <a:lnTo>
                    <a:pt x="560" y="26075"/>
                  </a:lnTo>
                  <a:cubicBezTo>
                    <a:pt x="1" y="27444"/>
                    <a:pt x="1013" y="28956"/>
                    <a:pt x="2489" y="28956"/>
                  </a:cubicBezTo>
                  <a:lnTo>
                    <a:pt x="20087" y="28956"/>
                  </a:lnTo>
                  <a:cubicBezTo>
                    <a:pt x="20932" y="28956"/>
                    <a:pt x="21706" y="28444"/>
                    <a:pt x="22027" y="27659"/>
                  </a:cubicBezTo>
                  <a:lnTo>
                    <a:pt x="32160" y="2882"/>
                  </a:lnTo>
                  <a:cubicBezTo>
                    <a:pt x="32719" y="1513"/>
                    <a:pt x="31707" y="1"/>
                    <a:pt x="30231"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8"/>
            <p:cNvSpPr/>
            <p:nvPr/>
          </p:nvSpPr>
          <p:spPr>
            <a:xfrm>
              <a:off x="5512449" y="2453309"/>
              <a:ext cx="783975" cy="896798"/>
            </a:xfrm>
            <a:custGeom>
              <a:avLst/>
              <a:gdLst/>
              <a:ahLst/>
              <a:cxnLst/>
              <a:rect l="l" t="t" r="r" b="b"/>
              <a:pathLst>
                <a:path w="25314" h="28957" extrusionOk="0">
                  <a:moveTo>
                    <a:pt x="12478" y="1"/>
                  </a:moveTo>
                  <a:cubicBezTo>
                    <a:pt x="11800" y="1"/>
                    <a:pt x="11181" y="417"/>
                    <a:pt x="10919" y="1048"/>
                  </a:cubicBezTo>
                  <a:lnTo>
                    <a:pt x="453" y="26635"/>
                  </a:lnTo>
                  <a:cubicBezTo>
                    <a:pt x="1" y="27742"/>
                    <a:pt x="822" y="28956"/>
                    <a:pt x="2013" y="28956"/>
                  </a:cubicBezTo>
                  <a:lnTo>
                    <a:pt x="12848" y="28956"/>
                  </a:lnTo>
                  <a:cubicBezTo>
                    <a:pt x="13526" y="28956"/>
                    <a:pt x="14133" y="28540"/>
                    <a:pt x="14395" y="27909"/>
                  </a:cubicBezTo>
                  <a:lnTo>
                    <a:pt x="24861" y="2322"/>
                  </a:lnTo>
                  <a:cubicBezTo>
                    <a:pt x="25313" y="1215"/>
                    <a:pt x="24504" y="1"/>
                    <a:pt x="23313"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8"/>
            <p:cNvSpPr/>
            <p:nvPr/>
          </p:nvSpPr>
          <p:spPr>
            <a:xfrm>
              <a:off x="5124178" y="1854473"/>
              <a:ext cx="1455435" cy="513328"/>
            </a:xfrm>
            <a:custGeom>
              <a:avLst/>
              <a:gdLst/>
              <a:ahLst/>
              <a:cxnLst/>
              <a:rect l="l" t="t" r="r" b="b"/>
              <a:pathLst>
                <a:path w="46995" h="16575" extrusionOk="0">
                  <a:moveTo>
                    <a:pt x="8109" y="1"/>
                  </a:moveTo>
                  <a:cubicBezTo>
                    <a:pt x="7811" y="1"/>
                    <a:pt x="7525" y="179"/>
                    <a:pt x="7394" y="453"/>
                  </a:cubicBezTo>
                  <a:lnTo>
                    <a:pt x="250" y="15443"/>
                  </a:lnTo>
                  <a:cubicBezTo>
                    <a:pt x="0" y="15967"/>
                    <a:pt x="393" y="16574"/>
                    <a:pt x="965" y="16574"/>
                  </a:cubicBezTo>
                  <a:lnTo>
                    <a:pt x="38886" y="16574"/>
                  </a:lnTo>
                  <a:cubicBezTo>
                    <a:pt x="39196" y="16574"/>
                    <a:pt x="39470" y="16408"/>
                    <a:pt x="39601" y="16122"/>
                  </a:cubicBezTo>
                  <a:lnTo>
                    <a:pt x="46744" y="1132"/>
                  </a:lnTo>
                  <a:cubicBezTo>
                    <a:pt x="46994" y="608"/>
                    <a:pt x="46613" y="1"/>
                    <a:pt x="4603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8"/>
            <p:cNvSpPr/>
            <p:nvPr/>
          </p:nvSpPr>
          <p:spPr>
            <a:xfrm>
              <a:off x="4691651" y="2400939"/>
              <a:ext cx="1013307" cy="896427"/>
            </a:xfrm>
            <a:custGeom>
              <a:avLst/>
              <a:gdLst/>
              <a:ahLst/>
              <a:cxnLst/>
              <a:rect l="l" t="t" r="r" b="b"/>
              <a:pathLst>
                <a:path w="32719" h="28945" extrusionOk="0">
                  <a:moveTo>
                    <a:pt x="12633" y="1"/>
                  </a:moveTo>
                  <a:cubicBezTo>
                    <a:pt x="11776" y="1"/>
                    <a:pt x="11014" y="513"/>
                    <a:pt x="10692" y="1299"/>
                  </a:cubicBezTo>
                  <a:lnTo>
                    <a:pt x="560" y="26075"/>
                  </a:lnTo>
                  <a:cubicBezTo>
                    <a:pt x="0" y="27445"/>
                    <a:pt x="1012" y="28945"/>
                    <a:pt x="2489" y="28945"/>
                  </a:cubicBezTo>
                  <a:lnTo>
                    <a:pt x="20086" y="28945"/>
                  </a:lnTo>
                  <a:cubicBezTo>
                    <a:pt x="20932" y="28945"/>
                    <a:pt x="21694" y="28433"/>
                    <a:pt x="22015" y="27647"/>
                  </a:cubicBezTo>
                  <a:lnTo>
                    <a:pt x="32159" y="2882"/>
                  </a:lnTo>
                  <a:cubicBezTo>
                    <a:pt x="32719" y="1501"/>
                    <a:pt x="31707" y="1"/>
                    <a:pt x="30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8"/>
            <p:cNvSpPr/>
            <p:nvPr/>
          </p:nvSpPr>
          <p:spPr>
            <a:xfrm>
              <a:off x="4770191" y="2466595"/>
              <a:ext cx="855856" cy="765145"/>
            </a:xfrm>
            <a:custGeom>
              <a:avLst/>
              <a:gdLst/>
              <a:ahLst/>
              <a:cxnLst/>
              <a:rect l="l" t="t" r="r" b="b"/>
              <a:pathLst>
                <a:path w="27635" h="24706" extrusionOk="0">
                  <a:moveTo>
                    <a:pt x="10109" y="0"/>
                  </a:moveTo>
                  <a:lnTo>
                    <a:pt x="0" y="24706"/>
                  </a:lnTo>
                  <a:lnTo>
                    <a:pt x="17526" y="24706"/>
                  </a:lnTo>
                  <a:lnTo>
                    <a:pt x="27635"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8"/>
            <p:cNvSpPr/>
            <p:nvPr/>
          </p:nvSpPr>
          <p:spPr>
            <a:xfrm>
              <a:off x="5492164" y="2400939"/>
              <a:ext cx="783975" cy="896427"/>
            </a:xfrm>
            <a:custGeom>
              <a:avLst/>
              <a:gdLst/>
              <a:ahLst/>
              <a:cxnLst/>
              <a:rect l="l" t="t" r="r" b="b"/>
              <a:pathLst>
                <a:path w="25314" h="28945" extrusionOk="0">
                  <a:moveTo>
                    <a:pt x="12467" y="1"/>
                  </a:moveTo>
                  <a:cubicBezTo>
                    <a:pt x="11788" y="1"/>
                    <a:pt x="11181" y="418"/>
                    <a:pt x="10919" y="1049"/>
                  </a:cubicBezTo>
                  <a:lnTo>
                    <a:pt x="453" y="26635"/>
                  </a:lnTo>
                  <a:cubicBezTo>
                    <a:pt x="1" y="27742"/>
                    <a:pt x="811" y="28945"/>
                    <a:pt x="2001" y="28945"/>
                  </a:cubicBezTo>
                  <a:lnTo>
                    <a:pt x="12836" y="28945"/>
                  </a:lnTo>
                  <a:cubicBezTo>
                    <a:pt x="13514" y="28945"/>
                    <a:pt x="14134" y="28540"/>
                    <a:pt x="14396" y="27909"/>
                  </a:cubicBezTo>
                  <a:lnTo>
                    <a:pt x="24861" y="2323"/>
                  </a:lnTo>
                  <a:cubicBezTo>
                    <a:pt x="25314" y="1215"/>
                    <a:pt x="24504" y="1"/>
                    <a:pt x="23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8"/>
            <p:cNvSpPr/>
            <p:nvPr/>
          </p:nvSpPr>
          <p:spPr>
            <a:xfrm>
              <a:off x="5574389" y="2466595"/>
              <a:ext cx="619152" cy="765145"/>
            </a:xfrm>
            <a:custGeom>
              <a:avLst/>
              <a:gdLst/>
              <a:ahLst/>
              <a:cxnLst/>
              <a:rect l="l" t="t" r="r" b="b"/>
              <a:pathLst>
                <a:path w="19992" h="24706" extrusionOk="0">
                  <a:moveTo>
                    <a:pt x="10109" y="0"/>
                  </a:moveTo>
                  <a:lnTo>
                    <a:pt x="1" y="24706"/>
                  </a:lnTo>
                  <a:lnTo>
                    <a:pt x="9883" y="24706"/>
                  </a:lnTo>
                  <a:lnTo>
                    <a:pt x="19992"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8"/>
            <p:cNvSpPr/>
            <p:nvPr/>
          </p:nvSpPr>
          <p:spPr>
            <a:xfrm>
              <a:off x="5097265" y="1802134"/>
              <a:ext cx="1455064" cy="513297"/>
            </a:xfrm>
            <a:custGeom>
              <a:avLst/>
              <a:gdLst/>
              <a:ahLst/>
              <a:cxnLst/>
              <a:rect l="l" t="t" r="r" b="b"/>
              <a:pathLst>
                <a:path w="46983" h="16574" extrusionOk="0">
                  <a:moveTo>
                    <a:pt x="8097" y="0"/>
                  </a:moveTo>
                  <a:cubicBezTo>
                    <a:pt x="7799" y="0"/>
                    <a:pt x="7525" y="167"/>
                    <a:pt x="7382" y="441"/>
                  </a:cubicBezTo>
                  <a:lnTo>
                    <a:pt x="250" y="15442"/>
                  </a:lnTo>
                  <a:cubicBezTo>
                    <a:pt x="0" y="15966"/>
                    <a:pt x="381" y="16574"/>
                    <a:pt x="965" y="16574"/>
                  </a:cubicBezTo>
                  <a:lnTo>
                    <a:pt x="38874" y="16574"/>
                  </a:lnTo>
                  <a:cubicBezTo>
                    <a:pt x="39184" y="16574"/>
                    <a:pt x="39458" y="16395"/>
                    <a:pt x="39589" y="16121"/>
                  </a:cubicBezTo>
                  <a:lnTo>
                    <a:pt x="46732" y="1119"/>
                  </a:lnTo>
                  <a:cubicBezTo>
                    <a:pt x="46982" y="595"/>
                    <a:pt x="46601" y="0"/>
                    <a:pt x="46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8"/>
            <p:cNvSpPr/>
            <p:nvPr/>
          </p:nvSpPr>
          <p:spPr>
            <a:xfrm>
              <a:off x="5192034" y="1867388"/>
              <a:ext cx="1265527" cy="382418"/>
            </a:xfrm>
            <a:custGeom>
              <a:avLst/>
              <a:gdLst/>
              <a:ahLst/>
              <a:cxnLst/>
              <a:rect l="l" t="t" r="r" b="b"/>
              <a:pathLst>
                <a:path w="40863" h="12348" extrusionOk="0">
                  <a:moveTo>
                    <a:pt x="5882" y="1"/>
                  </a:moveTo>
                  <a:lnTo>
                    <a:pt x="0" y="12347"/>
                  </a:lnTo>
                  <a:lnTo>
                    <a:pt x="34981" y="12347"/>
                  </a:lnTo>
                  <a:lnTo>
                    <a:pt x="4086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8"/>
            <p:cNvSpPr/>
            <p:nvPr/>
          </p:nvSpPr>
          <p:spPr>
            <a:xfrm>
              <a:off x="4846161" y="2409053"/>
              <a:ext cx="747089" cy="888684"/>
            </a:xfrm>
            <a:custGeom>
              <a:avLst/>
              <a:gdLst/>
              <a:ahLst/>
              <a:cxnLst/>
              <a:rect l="l" t="t" r="r" b="b"/>
              <a:pathLst>
                <a:path w="24123" h="28695" extrusionOk="0">
                  <a:moveTo>
                    <a:pt x="16990" y="6942"/>
                  </a:moveTo>
                  <a:lnTo>
                    <a:pt x="14597" y="12871"/>
                  </a:lnTo>
                  <a:lnTo>
                    <a:pt x="8858" y="12871"/>
                  </a:lnTo>
                  <a:lnTo>
                    <a:pt x="11252" y="6942"/>
                  </a:lnTo>
                  <a:close/>
                  <a:moveTo>
                    <a:pt x="14252" y="13717"/>
                  </a:moveTo>
                  <a:lnTo>
                    <a:pt x="12085" y="19086"/>
                  </a:lnTo>
                  <a:lnTo>
                    <a:pt x="6358" y="19086"/>
                  </a:lnTo>
                  <a:lnTo>
                    <a:pt x="8513" y="13717"/>
                  </a:lnTo>
                  <a:close/>
                  <a:moveTo>
                    <a:pt x="13145" y="1"/>
                  </a:moveTo>
                  <a:lnTo>
                    <a:pt x="10680" y="6097"/>
                  </a:lnTo>
                  <a:lnTo>
                    <a:pt x="4977" y="6097"/>
                  </a:lnTo>
                  <a:lnTo>
                    <a:pt x="4977" y="6942"/>
                  </a:lnTo>
                  <a:lnTo>
                    <a:pt x="10335" y="6942"/>
                  </a:lnTo>
                  <a:lnTo>
                    <a:pt x="7942" y="12871"/>
                  </a:lnTo>
                  <a:lnTo>
                    <a:pt x="1929" y="12871"/>
                  </a:lnTo>
                  <a:lnTo>
                    <a:pt x="1929" y="13717"/>
                  </a:lnTo>
                  <a:lnTo>
                    <a:pt x="7608" y="13717"/>
                  </a:lnTo>
                  <a:lnTo>
                    <a:pt x="5441" y="19086"/>
                  </a:lnTo>
                  <a:lnTo>
                    <a:pt x="0" y="19086"/>
                  </a:lnTo>
                  <a:lnTo>
                    <a:pt x="0" y="19932"/>
                  </a:lnTo>
                  <a:lnTo>
                    <a:pt x="5096" y="19932"/>
                  </a:lnTo>
                  <a:lnTo>
                    <a:pt x="1691" y="28373"/>
                  </a:lnTo>
                  <a:lnTo>
                    <a:pt x="2477" y="28695"/>
                  </a:lnTo>
                  <a:lnTo>
                    <a:pt x="6013" y="19932"/>
                  </a:lnTo>
                  <a:lnTo>
                    <a:pt x="11752" y="19932"/>
                  </a:lnTo>
                  <a:lnTo>
                    <a:pt x="8335" y="28373"/>
                  </a:lnTo>
                  <a:lnTo>
                    <a:pt x="9120" y="28695"/>
                  </a:lnTo>
                  <a:lnTo>
                    <a:pt x="12656" y="19932"/>
                  </a:lnTo>
                  <a:lnTo>
                    <a:pt x="19395" y="19932"/>
                  </a:lnTo>
                  <a:lnTo>
                    <a:pt x="19395" y="19086"/>
                  </a:lnTo>
                  <a:lnTo>
                    <a:pt x="13002" y="19086"/>
                  </a:lnTo>
                  <a:lnTo>
                    <a:pt x="15169" y="13717"/>
                  </a:lnTo>
                  <a:lnTo>
                    <a:pt x="21515" y="13717"/>
                  </a:lnTo>
                  <a:lnTo>
                    <a:pt x="21515" y="12871"/>
                  </a:lnTo>
                  <a:lnTo>
                    <a:pt x="15514" y="12871"/>
                  </a:lnTo>
                  <a:lnTo>
                    <a:pt x="17907" y="6942"/>
                  </a:lnTo>
                  <a:lnTo>
                    <a:pt x="24122" y="6942"/>
                  </a:lnTo>
                  <a:lnTo>
                    <a:pt x="24122" y="6097"/>
                  </a:lnTo>
                  <a:lnTo>
                    <a:pt x="18241" y="6097"/>
                  </a:lnTo>
                  <a:lnTo>
                    <a:pt x="20574" y="322"/>
                  </a:lnTo>
                  <a:lnTo>
                    <a:pt x="19788" y="1"/>
                  </a:lnTo>
                  <a:lnTo>
                    <a:pt x="17324" y="6097"/>
                  </a:lnTo>
                  <a:lnTo>
                    <a:pt x="11597" y="6097"/>
                  </a:lnTo>
                  <a:lnTo>
                    <a:pt x="13930" y="322"/>
                  </a:lnTo>
                  <a:lnTo>
                    <a:pt x="131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8"/>
            <p:cNvSpPr/>
            <p:nvPr/>
          </p:nvSpPr>
          <p:spPr>
            <a:xfrm>
              <a:off x="5626016" y="2409053"/>
              <a:ext cx="564211" cy="888684"/>
            </a:xfrm>
            <a:custGeom>
              <a:avLst/>
              <a:gdLst/>
              <a:ahLst/>
              <a:cxnLst/>
              <a:rect l="l" t="t" r="r" b="b"/>
              <a:pathLst>
                <a:path w="18218" h="28695" extrusionOk="0">
                  <a:moveTo>
                    <a:pt x="13312" y="1"/>
                  </a:moveTo>
                  <a:lnTo>
                    <a:pt x="10847" y="6097"/>
                  </a:lnTo>
                  <a:lnTo>
                    <a:pt x="5644" y="6097"/>
                  </a:lnTo>
                  <a:lnTo>
                    <a:pt x="5644" y="6942"/>
                  </a:lnTo>
                  <a:lnTo>
                    <a:pt x="10514" y="6942"/>
                  </a:lnTo>
                  <a:lnTo>
                    <a:pt x="8121" y="12871"/>
                  </a:lnTo>
                  <a:lnTo>
                    <a:pt x="3156" y="12871"/>
                  </a:lnTo>
                  <a:lnTo>
                    <a:pt x="3156" y="13717"/>
                  </a:lnTo>
                  <a:lnTo>
                    <a:pt x="7776" y="13717"/>
                  </a:lnTo>
                  <a:lnTo>
                    <a:pt x="5382" y="19646"/>
                  </a:lnTo>
                  <a:lnTo>
                    <a:pt x="1" y="19646"/>
                  </a:lnTo>
                  <a:lnTo>
                    <a:pt x="1" y="20503"/>
                  </a:lnTo>
                  <a:lnTo>
                    <a:pt x="5037" y="20503"/>
                  </a:lnTo>
                  <a:lnTo>
                    <a:pt x="1858" y="28373"/>
                  </a:lnTo>
                  <a:lnTo>
                    <a:pt x="2644" y="28695"/>
                  </a:lnTo>
                  <a:lnTo>
                    <a:pt x="5954" y="20503"/>
                  </a:lnTo>
                  <a:lnTo>
                    <a:pt x="11931" y="20503"/>
                  </a:lnTo>
                  <a:lnTo>
                    <a:pt x="11931" y="19646"/>
                  </a:lnTo>
                  <a:lnTo>
                    <a:pt x="6299" y="19646"/>
                  </a:lnTo>
                  <a:lnTo>
                    <a:pt x="8692" y="13717"/>
                  </a:lnTo>
                  <a:lnTo>
                    <a:pt x="15455" y="13717"/>
                  </a:lnTo>
                  <a:lnTo>
                    <a:pt x="15455" y="12871"/>
                  </a:lnTo>
                  <a:lnTo>
                    <a:pt x="9026" y="12871"/>
                  </a:lnTo>
                  <a:lnTo>
                    <a:pt x="11419" y="6942"/>
                  </a:lnTo>
                  <a:lnTo>
                    <a:pt x="18217" y="6942"/>
                  </a:lnTo>
                  <a:lnTo>
                    <a:pt x="18217" y="6097"/>
                  </a:lnTo>
                  <a:lnTo>
                    <a:pt x="11764" y="6097"/>
                  </a:lnTo>
                  <a:lnTo>
                    <a:pt x="14098" y="322"/>
                  </a:lnTo>
                  <a:lnTo>
                    <a:pt x="13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8"/>
            <p:cNvSpPr/>
            <p:nvPr/>
          </p:nvSpPr>
          <p:spPr>
            <a:xfrm>
              <a:off x="5213775" y="1835674"/>
              <a:ext cx="1240844" cy="459099"/>
            </a:xfrm>
            <a:custGeom>
              <a:avLst/>
              <a:gdLst/>
              <a:ahLst/>
              <a:cxnLst/>
              <a:rect l="l" t="t" r="r" b="b"/>
              <a:pathLst>
                <a:path w="40066" h="14824" extrusionOk="0">
                  <a:moveTo>
                    <a:pt x="13836" y="5120"/>
                  </a:moveTo>
                  <a:lnTo>
                    <a:pt x="12086" y="8799"/>
                  </a:lnTo>
                  <a:lnTo>
                    <a:pt x="6966" y="8799"/>
                  </a:lnTo>
                  <a:lnTo>
                    <a:pt x="8716" y="5120"/>
                  </a:lnTo>
                  <a:close/>
                  <a:moveTo>
                    <a:pt x="19884" y="5120"/>
                  </a:moveTo>
                  <a:lnTo>
                    <a:pt x="18146" y="8799"/>
                  </a:lnTo>
                  <a:lnTo>
                    <a:pt x="13026" y="8799"/>
                  </a:lnTo>
                  <a:lnTo>
                    <a:pt x="14776" y="5120"/>
                  </a:lnTo>
                  <a:close/>
                  <a:moveTo>
                    <a:pt x="25944" y="5120"/>
                  </a:moveTo>
                  <a:lnTo>
                    <a:pt x="24194" y="8799"/>
                  </a:lnTo>
                  <a:lnTo>
                    <a:pt x="19074" y="8799"/>
                  </a:lnTo>
                  <a:lnTo>
                    <a:pt x="20825" y="5120"/>
                  </a:lnTo>
                  <a:close/>
                  <a:moveTo>
                    <a:pt x="32005" y="5120"/>
                  </a:moveTo>
                  <a:lnTo>
                    <a:pt x="30254" y="8799"/>
                  </a:lnTo>
                  <a:lnTo>
                    <a:pt x="25135" y="8799"/>
                  </a:lnTo>
                  <a:lnTo>
                    <a:pt x="26885" y="5120"/>
                  </a:lnTo>
                  <a:close/>
                  <a:moveTo>
                    <a:pt x="10216" y="1"/>
                  </a:moveTo>
                  <a:lnTo>
                    <a:pt x="8180" y="4275"/>
                  </a:lnTo>
                  <a:lnTo>
                    <a:pt x="3013" y="4275"/>
                  </a:lnTo>
                  <a:lnTo>
                    <a:pt x="3013" y="5120"/>
                  </a:lnTo>
                  <a:lnTo>
                    <a:pt x="7775" y="5120"/>
                  </a:lnTo>
                  <a:lnTo>
                    <a:pt x="6025" y="8799"/>
                  </a:lnTo>
                  <a:lnTo>
                    <a:pt x="1" y="8799"/>
                  </a:lnTo>
                  <a:lnTo>
                    <a:pt x="1" y="9645"/>
                  </a:lnTo>
                  <a:lnTo>
                    <a:pt x="5632" y="9645"/>
                  </a:lnTo>
                  <a:lnTo>
                    <a:pt x="3334" y="14467"/>
                  </a:lnTo>
                  <a:lnTo>
                    <a:pt x="4096" y="14824"/>
                  </a:lnTo>
                  <a:lnTo>
                    <a:pt x="6561" y="9645"/>
                  </a:lnTo>
                  <a:lnTo>
                    <a:pt x="11681" y="9645"/>
                  </a:lnTo>
                  <a:lnTo>
                    <a:pt x="9383" y="14467"/>
                  </a:lnTo>
                  <a:lnTo>
                    <a:pt x="10157" y="14824"/>
                  </a:lnTo>
                  <a:lnTo>
                    <a:pt x="12621" y="9645"/>
                  </a:lnTo>
                  <a:lnTo>
                    <a:pt x="17741" y="9645"/>
                  </a:lnTo>
                  <a:lnTo>
                    <a:pt x="15443" y="14467"/>
                  </a:lnTo>
                  <a:lnTo>
                    <a:pt x="16205" y="14824"/>
                  </a:lnTo>
                  <a:lnTo>
                    <a:pt x="18682" y="9645"/>
                  </a:lnTo>
                  <a:lnTo>
                    <a:pt x="23789" y="9645"/>
                  </a:lnTo>
                  <a:lnTo>
                    <a:pt x="21503" y="14467"/>
                  </a:lnTo>
                  <a:lnTo>
                    <a:pt x="22265" y="14824"/>
                  </a:lnTo>
                  <a:lnTo>
                    <a:pt x="24730" y="9645"/>
                  </a:lnTo>
                  <a:lnTo>
                    <a:pt x="29850" y="9645"/>
                  </a:lnTo>
                  <a:lnTo>
                    <a:pt x="27552" y="14467"/>
                  </a:lnTo>
                  <a:lnTo>
                    <a:pt x="28314" y="14824"/>
                  </a:lnTo>
                  <a:lnTo>
                    <a:pt x="30790" y="9645"/>
                  </a:lnTo>
                  <a:lnTo>
                    <a:pt x="37053" y="9645"/>
                  </a:lnTo>
                  <a:lnTo>
                    <a:pt x="37053" y="8799"/>
                  </a:lnTo>
                  <a:lnTo>
                    <a:pt x="31195" y="8799"/>
                  </a:lnTo>
                  <a:lnTo>
                    <a:pt x="32933" y="5120"/>
                  </a:lnTo>
                  <a:lnTo>
                    <a:pt x="40065" y="5120"/>
                  </a:lnTo>
                  <a:lnTo>
                    <a:pt x="40065" y="4275"/>
                  </a:lnTo>
                  <a:lnTo>
                    <a:pt x="33338" y="4275"/>
                  </a:lnTo>
                  <a:lnTo>
                    <a:pt x="35207" y="370"/>
                  </a:lnTo>
                  <a:lnTo>
                    <a:pt x="34445" y="1"/>
                  </a:lnTo>
                  <a:lnTo>
                    <a:pt x="32409" y="4275"/>
                  </a:lnTo>
                  <a:lnTo>
                    <a:pt x="27290" y="4275"/>
                  </a:lnTo>
                  <a:lnTo>
                    <a:pt x="29147" y="370"/>
                  </a:lnTo>
                  <a:lnTo>
                    <a:pt x="28385" y="1"/>
                  </a:lnTo>
                  <a:lnTo>
                    <a:pt x="26349" y="4275"/>
                  </a:lnTo>
                  <a:lnTo>
                    <a:pt x="21230" y="4275"/>
                  </a:lnTo>
                  <a:lnTo>
                    <a:pt x="23099" y="370"/>
                  </a:lnTo>
                  <a:lnTo>
                    <a:pt x="22325" y="1"/>
                  </a:lnTo>
                  <a:lnTo>
                    <a:pt x="20289" y="4275"/>
                  </a:lnTo>
                  <a:lnTo>
                    <a:pt x="15181" y="4275"/>
                  </a:lnTo>
                  <a:lnTo>
                    <a:pt x="17039" y="370"/>
                  </a:lnTo>
                  <a:lnTo>
                    <a:pt x="16277" y="1"/>
                  </a:lnTo>
                  <a:lnTo>
                    <a:pt x="14241" y="4275"/>
                  </a:lnTo>
                  <a:lnTo>
                    <a:pt x="9121" y="4275"/>
                  </a:lnTo>
                  <a:lnTo>
                    <a:pt x="10990" y="370"/>
                  </a:lnTo>
                  <a:lnTo>
                    <a:pt x="102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8"/>
            <p:cNvSpPr/>
            <p:nvPr/>
          </p:nvSpPr>
          <p:spPr>
            <a:xfrm>
              <a:off x="7919562" y="3528897"/>
              <a:ext cx="198796" cy="61259"/>
            </a:xfrm>
            <a:custGeom>
              <a:avLst/>
              <a:gdLst/>
              <a:ahLst/>
              <a:cxnLst/>
              <a:rect l="l" t="t" r="r" b="b"/>
              <a:pathLst>
                <a:path w="6419" h="1978" extrusionOk="0">
                  <a:moveTo>
                    <a:pt x="989" y="1"/>
                  </a:moveTo>
                  <a:cubicBezTo>
                    <a:pt x="441" y="1"/>
                    <a:pt x="1" y="441"/>
                    <a:pt x="1" y="989"/>
                  </a:cubicBezTo>
                  <a:cubicBezTo>
                    <a:pt x="1" y="1537"/>
                    <a:pt x="441" y="1977"/>
                    <a:pt x="989" y="1977"/>
                  </a:cubicBezTo>
                  <a:lnTo>
                    <a:pt x="5430" y="1977"/>
                  </a:lnTo>
                  <a:cubicBezTo>
                    <a:pt x="5978" y="1977"/>
                    <a:pt x="6418" y="1537"/>
                    <a:pt x="6418" y="989"/>
                  </a:cubicBezTo>
                  <a:cubicBezTo>
                    <a:pt x="6418" y="441"/>
                    <a:pt x="5978" y="1"/>
                    <a:pt x="543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8"/>
            <p:cNvSpPr/>
            <p:nvPr/>
          </p:nvSpPr>
          <p:spPr>
            <a:xfrm>
              <a:off x="7919562" y="3375874"/>
              <a:ext cx="198796" cy="61259"/>
            </a:xfrm>
            <a:custGeom>
              <a:avLst/>
              <a:gdLst/>
              <a:ahLst/>
              <a:cxnLst/>
              <a:rect l="l" t="t" r="r" b="b"/>
              <a:pathLst>
                <a:path w="6419" h="1978" extrusionOk="0">
                  <a:moveTo>
                    <a:pt x="989" y="1"/>
                  </a:moveTo>
                  <a:cubicBezTo>
                    <a:pt x="441" y="1"/>
                    <a:pt x="1" y="441"/>
                    <a:pt x="1" y="989"/>
                  </a:cubicBezTo>
                  <a:cubicBezTo>
                    <a:pt x="1" y="1537"/>
                    <a:pt x="441" y="1977"/>
                    <a:pt x="989" y="1977"/>
                  </a:cubicBezTo>
                  <a:lnTo>
                    <a:pt x="5430" y="1977"/>
                  </a:lnTo>
                  <a:cubicBezTo>
                    <a:pt x="5978" y="1977"/>
                    <a:pt x="6418" y="1537"/>
                    <a:pt x="6418" y="989"/>
                  </a:cubicBezTo>
                  <a:cubicBezTo>
                    <a:pt x="6418" y="441"/>
                    <a:pt x="5978" y="1"/>
                    <a:pt x="543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8"/>
            <p:cNvSpPr/>
            <p:nvPr/>
          </p:nvSpPr>
          <p:spPr>
            <a:xfrm>
              <a:off x="6831802" y="2702958"/>
              <a:ext cx="997822" cy="1876503"/>
            </a:xfrm>
            <a:custGeom>
              <a:avLst/>
              <a:gdLst/>
              <a:ahLst/>
              <a:cxnLst/>
              <a:rect l="l" t="t" r="r" b="b"/>
              <a:pathLst>
                <a:path w="32219" h="60591" extrusionOk="0">
                  <a:moveTo>
                    <a:pt x="3120" y="0"/>
                  </a:moveTo>
                  <a:cubicBezTo>
                    <a:pt x="1393" y="0"/>
                    <a:pt x="0" y="1393"/>
                    <a:pt x="0" y="3119"/>
                  </a:cubicBezTo>
                  <a:lnTo>
                    <a:pt x="0" y="57471"/>
                  </a:lnTo>
                  <a:cubicBezTo>
                    <a:pt x="0" y="59198"/>
                    <a:pt x="1393" y="60591"/>
                    <a:pt x="3120" y="60591"/>
                  </a:cubicBezTo>
                  <a:lnTo>
                    <a:pt x="29099" y="60591"/>
                  </a:lnTo>
                  <a:cubicBezTo>
                    <a:pt x="30814" y="60591"/>
                    <a:pt x="32219" y="59198"/>
                    <a:pt x="32219" y="57471"/>
                  </a:cubicBezTo>
                  <a:lnTo>
                    <a:pt x="32219" y="3119"/>
                  </a:lnTo>
                  <a:cubicBezTo>
                    <a:pt x="32219" y="1393"/>
                    <a:pt x="30814" y="0"/>
                    <a:pt x="29099" y="0"/>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8"/>
            <p:cNvSpPr/>
            <p:nvPr/>
          </p:nvSpPr>
          <p:spPr>
            <a:xfrm>
              <a:off x="6735548" y="4353411"/>
              <a:ext cx="1190332" cy="226050"/>
            </a:xfrm>
            <a:custGeom>
              <a:avLst/>
              <a:gdLst/>
              <a:ahLst/>
              <a:cxnLst/>
              <a:rect l="l" t="t" r="r" b="b"/>
              <a:pathLst>
                <a:path w="38435" h="7299" extrusionOk="0">
                  <a:moveTo>
                    <a:pt x="1787" y="0"/>
                  </a:moveTo>
                  <a:cubicBezTo>
                    <a:pt x="798" y="0"/>
                    <a:pt x="1" y="798"/>
                    <a:pt x="1" y="1786"/>
                  </a:cubicBezTo>
                  <a:lnTo>
                    <a:pt x="1" y="5513"/>
                  </a:lnTo>
                  <a:cubicBezTo>
                    <a:pt x="1" y="6501"/>
                    <a:pt x="798" y="7299"/>
                    <a:pt x="1787" y="7299"/>
                  </a:cubicBezTo>
                  <a:lnTo>
                    <a:pt x="36636" y="7299"/>
                  </a:lnTo>
                  <a:cubicBezTo>
                    <a:pt x="37625" y="7299"/>
                    <a:pt x="38434" y="6501"/>
                    <a:pt x="38434" y="5513"/>
                  </a:cubicBezTo>
                  <a:lnTo>
                    <a:pt x="38434" y="1786"/>
                  </a:lnTo>
                  <a:cubicBezTo>
                    <a:pt x="38434" y="798"/>
                    <a:pt x="37625" y="0"/>
                    <a:pt x="366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8"/>
            <p:cNvSpPr/>
            <p:nvPr/>
          </p:nvSpPr>
          <p:spPr>
            <a:xfrm>
              <a:off x="6988139" y="3406844"/>
              <a:ext cx="184024" cy="503015"/>
            </a:xfrm>
            <a:custGeom>
              <a:avLst/>
              <a:gdLst/>
              <a:ahLst/>
              <a:cxnLst/>
              <a:rect l="l" t="t" r="r" b="b"/>
              <a:pathLst>
                <a:path w="5942" h="16242" extrusionOk="0">
                  <a:moveTo>
                    <a:pt x="1" y="1"/>
                  </a:moveTo>
                  <a:lnTo>
                    <a:pt x="1" y="16241"/>
                  </a:lnTo>
                  <a:lnTo>
                    <a:pt x="5942" y="16241"/>
                  </a:lnTo>
                  <a:lnTo>
                    <a:pt x="594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8"/>
            <p:cNvSpPr/>
            <p:nvPr/>
          </p:nvSpPr>
          <p:spPr>
            <a:xfrm>
              <a:off x="7025396" y="3454786"/>
              <a:ext cx="109541" cy="109541"/>
            </a:xfrm>
            <a:custGeom>
              <a:avLst/>
              <a:gdLst/>
              <a:ahLst/>
              <a:cxnLst/>
              <a:rect l="l" t="t" r="r" b="b"/>
              <a:pathLst>
                <a:path w="3537" h="3537" extrusionOk="0">
                  <a:moveTo>
                    <a:pt x="1762" y="1"/>
                  </a:moveTo>
                  <a:cubicBezTo>
                    <a:pt x="786" y="1"/>
                    <a:pt x="0" y="799"/>
                    <a:pt x="0" y="1775"/>
                  </a:cubicBezTo>
                  <a:cubicBezTo>
                    <a:pt x="0" y="2739"/>
                    <a:pt x="786" y="3537"/>
                    <a:pt x="1762" y="3537"/>
                  </a:cubicBezTo>
                  <a:cubicBezTo>
                    <a:pt x="2739" y="3537"/>
                    <a:pt x="3536" y="2739"/>
                    <a:pt x="3536" y="1775"/>
                  </a:cubicBezTo>
                  <a:cubicBezTo>
                    <a:pt x="3536" y="799"/>
                    <a:pt x="2739" y="1"/>
                    <a:pt x="1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8"/>
            <p:cNvSpPr/>
            <p:nvPr/>
          </p:nvSpPr>
          <p:spPr>
            <a:xfrm>
              <a:off x="7239615" y="3406844"/>
              <a:ext cx="184024" cy="503015"/>
            </a:xfrm>
            <a:custGeom>
              <a:avLst/>
              <a:gdLst/>
              <a:ahLst/>
              <a:cxnLst/>
              <a:rect l="l" t="t" r="r" b="b"/>
              <a:pathLst>
                <a:path w="5942" h="16242" extrusionOk="0">
                  <a:moveTo>
                    <a:pt x="1" y="1"/>
                  </a:moveTo>
                  <a:lnTo>
                    <a:pt x="1" y="16241"/>
                  </a:lnTo>
                  <a:lnTo>
                    <a:pt x="5942" y="16241"/>
                  </a:lnTo>
                  <a:lnTo>
                    <a:pt x="594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8"/>
            <p:cNvSpPr/>
            <p:nvPr/>
          </p:nvSpPr>
          <p:spPr>
            <a:xfrm>
              <a:off x="7276872" y="3454786"/>
              <a:ext cx="109169" cy="109541"/>
            </a:xfrm>
            <a:custGeom>
              <a:avLst/>
              <a:gdLst/>
              <a:ahLst/>
              <a:cxnLst/>
              <a:rect l="l" t="t" r="r" b="b"/>
              <a:pathLst>
                <a:path w="3525" h="3537" extrusionOk="0">
                  <a:moveTo>
                    <a:pt x="1762" y="1"/>
                  </a:moveTo>
                  <a:cubicBezTo>
                    <a:pt x="786" y="1"/>
                    <a:pt x="0" y="799"/>
                    <a:pt x="0" y="1775"/>
                  </a:cubicBezTo>
                  <a:cubicBezTo>
                    <a:pt x="0" y="2739"/>
                    <a:pt x="786" y="3537"/>
                    <a:pt x="1762" y="3537"/>
                  </a:cubicBezTo>
                  <a:cubicBezTo>
                    <a:pt x="2739" y="3537"/>
                    <a:pt x="3524" y="2739"/>
                    <a:pt x="3524" y="1775"/>
                  </a:cubicBezTo>
                  <a:cubicBezTo>
                    <a:pt x="3524" y="799"/>
                    <a:pt x="2739" y="1"/>
                    <a:pt x="1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8"/>
            <p:cNvSpPr/>
            <p:nvPr/>
          </p:nvSpPr>
          <p:spPr>
            <a:xfrm>
              <a:off x="7491092" y="3406844"/>
              <a:ext cx="184024" cy="503015"/>
            </a:xfrm>
            <a:custGeom>
              <a:avLst/>
              <a:gdLst/>
              <a:ahLst/>
              <a:cxnLst/>
              <a:rect l="l" t="t" r="r" b="b"/>
              <a:pathLst>
                <a:path w="5942" h="16242" extrusionOk="0">
                  <a:moveTo>
                    <a:pt x="1" y="1"/>
                  </a:moveTo>
                  <a:lnTo>
                    <a:pt x="1" y="16241"/>
                  </a:lnTo>
                  <a:lnTo>
                    <a:pt x="5942" y="16241"/>
                  </a:lnTo>
                  <a:lnTo>
                    <a:pt x="5942"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8"/>
            <p:cNvSpPr/>
            <p:nvPr/>
          </p:nvSpPr>
          <p:spPr>
            <a:xfrm>
              <a:off x="7528349" y="3454786"/>
              <a:ext cx="109169" cy="109541"/>
            </a:xfrm>
            <a:custGeom>
              <a:avLst/>
              <a:gdLst/>
              <a:ahLst/>
              <a:cxnLst/>
              <a:rect l="l" t="t" r="r" b="b"/>
              <a:pathLst>
                <a:path w="3525" h="3537" extrusionOk="0">
                  <a:moveTo>
                    <a:pt x="1762" y="1"/>
                  </a:moveTo>
                  <a:cubicBezTo>
                    <a:pt x="786" y="1"/>
                    <a:pt x="0" y="799"/>
                    <a:pt x="0" y="1775"/>
                  </a:cubicBezTo>
                  <a:cubicBezTo>
                    <a:pt x="0" y="2739"/>
                    <a:pt x="786" y="3537"/>
                    <a:pt x="1762" y="3537"/>
                  </a:cubicBezTo>
                  <a:cubicBezTo>
                    <a:pt x="2739" y="3537"/>
                    <a:pt x="3524" y="2739"/>
                    <a:pt x="3524" y="1775"/>
                  </a:cubicBezTo>
                  <a:cubicBezTo>
                    <a:pt x="3524" y="799"/>
                    <a:pt x="2739" y="1"/>
                    <a:pt x="1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8"/>
            <p:cNvSpPr/>
            <p:nvPr/>
          </p:nvSpPr>
          <p:spPr>
            <a:xfrm>
              <a:off x="7025396" y="3627722"/>
              <a:ext cx="109541" cy="12945"/>
            </a:xfrm>
            <a:custGeom>
              <a:avLst/>
              <a:gdLst/>
              <a:ahLst/>
              <a:cxnLst/>
              <a:rect l="l" t="t" r="r" b="b"/>
              <a:pathLst>
                <a:path w="3537" h="418" extrusionOk="0">
                  <a:moveTo>
                    <a:pt x="0" y="1"/>
                  </a:moveTo>
                  <a:lnTo>
                    <a:pt x="0" y="418"/>
                  </a:lnTo>
                  <a:lnTo>
                    <a:pt x="3536" y="418"/>
                  </a:lnTo>
                  <a:lnTo>
                    <a:pt x="353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8"/>
            <p:cNvSpPr/>
            <p:nvPr/>
          </p:nvSpPr>
          <p:spPr>
            <a:xfrm>
              <a:off x="7025396" y="3681208"/>
              <a:ext cx="109541" cy="13286"/>
            </a:xfrm>
            <a:custGeom>
              <a:avLst/>
              <a:gdLst/>
              <a:ahLst/>
              <a:cxnLst/>
              <a:rect l="l" t="t" r="r" b="b"/>
              <a:pathLst>
                <a:path w="3537" h="429" extrusionOk="0">
                  <a:moveTo>
                    <a:pt x="0" y="0"/>
                  </a:moveTo>
                  <a:lnTo>
                    <a:pt x="0" y="429"/>
                  </a:lnTo>
                  <a:lnTo>
                    <a:pt x="3536" y="429"/>
                  </a:lnTo>
                  <a:lnTo>
                    <a:pt x="3536"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8"/>
            <p:cNvSpPr/>
            <p:nvPr/>
          </p:nvSpPr>
          <p:spPr>
            <a:xfrm>
              <a:off x="7025396" y="3735033"/>
              <a:ext cx="109541" cy="13317"/>
            </a:xfrm>
            <a:custGeom>
              <a:avLst/>
              <a:gdLst/>
              <a:ahLst/>
              <a:cxnLst/>
              <a:rect l="l" t="t" r="r" b="b"/>
              <a:pathLst>
                <a:path w="3537" h="430" extrusionOk="0">
                  <a:moveTo>
                    <a:pt x="0" y="1"/>
                  </a:moveTo>
                  <a:lnTo>
                    <a:pt x="0" y="429"/>
                  </a:lnTo>
                  <a:lnTo>
                    <a:pt x="3536" y="429"/>
                  </a:lnTo>
                  <a:lnTo>
                    <a:pt x="353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8"/>
            <p:cNvSpPr/>
            <p:nvPr/>
          </p:nvSpPr>
          <p:spPr>
            <a:xfrm>
              <a:off x="7025396" y="3788859"/>
              <a:ext cx="109541" cy="13317"/>
            </a:xfrm>
            <a:custGeom>
              <a:avLst/>
              <a:gdLst/>
              <a:ahLst/>
              <a:cxnLst/>
              <a:rect l="l" t="t" r="r" b="b"/>
              <a:pathLst>
                <a:path w="3537" h="430" extrusionOk="0">
                  <a:moveTo>
                    <a:pt x="0" y="1"/>
                  </a:moveTo>
                  <a:lnTo>
                    <a:pt x="0" y="429"/>
                  </a:lnTo>
                  <a:lnTo>
                    <a:pt x="3536" y="429"/>
                  </a:lnTo>
                  <a:lnTo>
                    <a:pt x="3536"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8"/>
            <p:cNvSpPr/>
            <p:nvPr/>
          </p:nvSpPr>
          <p:spPr>
            <a:xfrm>
              <a:off x="7276872" y="3627722"/>
              <a:ext cx="109169" cy="12945"/>
            </a:xfrm>
            <a:custGeom>
              <a:avLst/>
              <a:gdLst/>
              <a:ahLst/>
              <a:cxnLst/>
              <a:rect l="l" t="t" r="r" b="b"/>
              <a:pathLst>
                <a:path w="3525" h="418" extrusionOk="0">
                  <a:moveTo>
                    <a:pt x="0" y="1"/>
                  </a:moveTo>
                  <a:lnTo>
                    <a:pt x="0" y="418"/>
                  </a:lnTo>
                  <a:lnTo>
                    <a:pt x="3524" y="418"/>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8"/>
            <p:cNvSpPr/>
            <p:nvPr/>
          </p:nvSpPr>
          <p:spPr>
            <a:xfrm>
              <a:off x="7276872" y="3681208"/>
              <a:ext cx="109169" cy="13286"/>
            </a:xfrm>
            <a:custGeom>
              <a:avLst/>
              <a:gdLst/>
              <a:ahLst/>
              <a:cxnLst/>
              <a:rect l="l" t="t" r="r" b="b"/>
              <a:pathLst>
                <a:path w="3525" h="429" extrusionOk="0">
                  <a:moveTo>
                    <a:pt x="0" y="0"/>
                  </a:moveTo>
                  <a:lnTo>
                    <a:pt x="0" y="429"/>
                  </a:lnTo>
                  <a:lnTo>
                    <a:pt x="3524" y="429"/>
                  </a:lnTo>
                  <a:lnTo>
                    <a:pt x="352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8"/>
            <p:cNvSpPr/>
            <p:nvPr/>
          </p:nvSpPr>
          <p:spPr>
            <a:xfrm>
              <a:off x="7276872" y="3735033"/>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8"/>
            <p:cNvSpPr/>
            <p:nvPr/>
          </p:nvSpPr>
          <p:spPr>
            <a:xfrm>
              <a:off x="7276872" y="3788859"/>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8"/>
            <p:cNvSpPr/>
            <p:nvPr/>
          </p:nvSpPr>
          <p:spPr>
            <a:xfrm>
              <a:off x="7528349" y="3627722"/>
              <a:ext cx="109169" cy="12945"/>
            </a:xfrm>
            <a:custGeom>
              <a:avLst/>
              <a:gdLst/>
              <a:ahLst/>
              <a:cxnLst/>
              <a:rect l="l" t="t" r="r" b="b"/>
              <a:pathLst>
                <a:path w="3525" h="418" extrusionOk="0">
                  <a:moveTo>
                    <a:pt x="0" y="1"/>
                  </a:moveTo>
                  <a:lnTo>
                    <a:pt x="0" y="418"/>
                  </a:lnTo>
                  <a:lnTo>
                    <a:pt x="3524" y="418"/>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8"/>
            <p:cNvSpPr/>
            <p:nvPr/>
          </p:nvSpPr>
          <p:spPr>
            <a:xfrm>
              <a:off x="7528349" y="3681208"/>
              <a:ext cx="109169" cy="13286"/>
            </a:xfrm>
            <a:custGeom>
              <a:avLst/>
              <a:gdLst/>
              <a:ahLst/>
              <a:cxnLst/>
              <a:rect l="l" t="t" r="r" b="b"/>
              <a:pathLst>
                <a:path w="3525" h="429" extrusionOk="0">
                  <a:moveTo>
                    <a:pt x="0" y="0"/>
                  </a:moveTo>
                  <a:lnTo>
                    <a:pt x="0" y="429"/>
                  </a:lnTo>
                  <a:lnTo>
                    <a:pt x="3524" y="429"/>
                  </a:lnTo>
                  <a:lnTo>
                    <a:pt x="3524"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8"/>
            <p:cNvSpPr/>
            <p:nvPr/>
          </p:nvSpPr>
          <p:spPr>
            <a:xfrm>
              <a:off x="7528349" y="3735033"/>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8"/>
            <p:cNvSpPr/>
            <p:nvPr/>
          </p:nvSpPr>
          <p:spPr>
            <a:xfrm>
              <a:off x="7528349" y="3788859"/>
              <a:ext cx="109169" cy="13317"/>
            </a:xfrm>
            <a:custGeom>
              <a:avLst/>
              <a:gdLst/>
              <a:ahLst/>
              <a:cxnLst/>
              <a:rect l="l" t="t" r="r" b="b"/>
              <a:pathLst>
                <a:path w="3525" h="430" extrusionOk="0">
                  <a:moveTo>
                    <a:pt x="0" y="1"/>
                  </a:moveTo>
                  <a:lnTo>
                    <a:pt x="0" y="429"/>
                  </a:lnTo>
                  <a:lnTo>
                    <a:pt x="3524" y="429"/>
                  </a:lnTo>
                  <a:lnTo>
                    <a:pt x="3524" y="1"/>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8"/>
            <p:cNvSpPr/>
            <p:nvPr/>
          </p:nvSpPr>
          <p:spPr>
            <a:xfrm>
              <a:off x="6988139" y="2847124"/>
              <a:ext cx="686977" cy="445813"/>
            </a:xfrm>
            <a:custGeom>
              <a:avLst/>
              <a:gdLst/>
              <a:ahLst/>
              <a:cxnLst/>
              <a:rect l="l" t="t" r="r" b="b"/>
              <a:pathLst>
                <a:path w="22182" h="14395" extrusionOk="0">
                  <a:moveTo>
                    <a:pt x="1" y="0"/>
                  </a:moveTo>
                  <a:lnTo>
                    <a:pt x="1" y="14395"/>
                  </a:lnTo>
                  <a:lnTo>
                    <a:pt x="22182" y="14395"/>
                  </a:lnTo>
                  <a:lnTo>
                    <a:pt x="221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8"/>
            <p:cNvSpPr/>
            <p:nvPr/>
          </p:nvSpPr>
          <p:spPr>
            <a:xfrm>
              <a:off x="6988139" y="4001623"/>
              <a:ext cx="686977" cy="78571"/>
            </a:xfrm>
            <a:custGeom>
              <a:avLst/>
              <a:gdLst/>
              <a:ahLst/>
              <a:cxnLst/>
              <a:rect l="l" t="t" r="r" b="b"/>
              <a:pathLst>
                <a:path w="22182" h="2537" extrusionOk="0">
                  <a:moveTo>
                    <a:pt x="1" y="1"/>
                  </a:moveTo>
                  <a:lnTo>
                    <a:pt x="1" y="2537"/>
                  </a:lnTo>
                  <a:lnTo>
                    <a:pt x="22182" y="2537"/>
                  </a:lnTo>
                  <a:lnTo>
                    <a:pt x="221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8"/>
            <p:cNvSpPr/>
            <p:nvPr/>
          </p:nvSpPr>
          <p:spPr>
            <a:xfrm>
              <a:off x="6988139" y="4130675"/>
              <a:ext cx="686977" cy="78943"/>
            </a:xfrm>
            <a:custGeom>
              <a:avLst/>
              <a:gdLst/>
              <a:ahLst/>
              <a:cxnLst/>
              <a:rect l="l" t="t" r="r" b="b"/>
              <a:pathLst>
                <a:path w="22182" h="2549" extrusionOk="0">
                  <a:moveTo>
                    <a:pt x="1" y="1"/>
                  </a:moveTo>
                  <a:lnTo>
                    <a:pt x="1" y="2549"/>
                  </a:lnTo>
                  <a:lnTo>
                    <a:pt x="22182" y="2549"/>
                  </a:lnTo>
                  <a:lnTo>
                    <a:pt x="221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8"/>
            <p:cNvSpPr/>
            <p:nvPr/>
          </p:nvSpPr>
          <p:spPr>
            <a:xfrm>
              <a:off x="6844717" y="3469930"/>
              <a:ext cx="2142009" cy="1078933"/>
            </a:xfrm>
            <a:custGeom>
              <a:avLst/>
              <a:gdLst/>
              <a:ahLst/>
              <a:cxnLst/>
              <a:rect l="l" t="t" r="r" b="b"/>
              <a:pathLst>
                <a:path w="69164" h="34838" extrusionOk="0">
                  <a:moveTo>
                    <a:pt x="50124" y="0"/>
                  </a:moveTo>
                  <a:cubicBezTo>
                    <a:pt x="49458" y="0"/>
                    <a:pt x="48790" y="43"/>
                    <a:pt x="48125" y="131"/>
                  </a:cubicBezTo>
                  <a:cubicBezTo>
                    <a:pt x="47768" y="179"/>
                    <a:pt x="47530" y="500"/>
                    <a:pt x="47577" y="845"/>
                  </a:cubicBezTo>
                  <a:cubicBezTo>
                    <a:pt x="47622" y="1168"/>
                    <a:pt x="47895" y="1397"/>
                    <a:pt x="48221" y="1397"/>
                  </a:cubicBezTo>
                  <a:cubicBezTo>
                    <a:pt x="48244" y="1397"/>
                    <a:pt x="48268" y="1395"/>
                    <a:pt x="48292" y="1393"/>
                  </a:cubicBezTo>
                  <a:cubicBezTo>
                    <a:pt x="48908" y="1311"/>
                    <a:pt x="49526" y="1272"/>
                    <a:pt x="50143" y="1272"/>
                  </a:cubicBezTo>
                  <a:cubicBezTo>
                    <a:pt x="57534" y="1272"/>
                    <a:pt x="64795" y="6956"/>
                    <a:pt x="66234" y="14264"/>
                  </a:cubicBezTo>
                  <a:cubicBezTo>
                    <a:pt x="67794" y="22181"/>
                    <a:pt x="62305" y="30920"/>
                    <a:pt x="54495" y="32980"/>
                  </a:cubicBezTo>
                  <a:cubicBezTo>
                    <a:pt x="52879" y="33402"/>
                    <a:pt x="51226" y="33569"/>
                    <a:pt x="49567" y="33569"/>
                  </a:cubicBezTo>
                  <a:cubicBezTo>
                    <a:pt x="47007" y="33569"/>
                    <a:pt x="44430" y="33171"/>
                    <a:pt x="41946" y="32694"/>
                  </a:cubicBezTo>
                  <a:cubicBezTo>
                    <a:pt x="39029" y="32147"/>
                    <a:pt x="36040" y="31456"/>
                    <a:pt x="33147" y="30789"/>
                  </a:cubicBezTo>
                  <a:cubicBezTo>
                    <a:pt x="25999" y="29154"/>
                    <a:pt x="18694" y="27476"/>
                    <a:pt x="11498" y="27476"/>
                  </a:cubicBezTo>
                  <a:cubicBezTo>
                    <a:pt x="7800" y="27476"/>
                    <a:pt x="4129" y="27920"/>
                    <a:pt x="524" y="29039"/>
                  </a:cubicBezTo>
                  <a:cubicBezTo>
                    <a:pt x="179" y="29146"/>
                    <a:pt x="0" y="29492"/>
                    <a:pt x="95" y="29837"/>
                  </a:cubicBezTo>
                  <a:cubicBezTo>
                    <a:pt x="182" y="30107"/>
                    <a:pt x="433" y="30284"/>
                    <a:pt x="703" y="30284"/>
                  </a:cubicBezTo>
                  <a:cubicBezTo>
                    <a:pt x="766" y="30284"/>
                    <a:pt x="830" y="30274"/>
                    <a:pt x="893" y="30254"/>
                  </a:cubicBezTo>
                  <a:cubicBezTo>
                    <a:pt x="4360" y="29179"/>
                    <a:pt x="7909" y="28753"/>
                    <a:pt x="11497" y="28753"/>
                  </a:cubicBezTo>
                  <a:cubicBezTo>
                    <a:pt x="18567" y="28753"/>
                    <a:pt x="25793" y="30409"/>
                    <a:pt x="32861" y="32028"/>
                  </a:cubicBezTo>
                  <a:cubicBezTo>
                    <a:pt x="35766" y="32694"/>
                    <a:pt x="38767" y="33385"/>
                    <a:pt x="41708" y="33945"/>
                  </a:cubicBezTo>
                  <a:cubicBezTo>
                    <a:pt x="44256" y="34433"/>
                    <a:pt x="46899" y="34838"/>
                    <a:pt x="49554" y="34838"/>
                  </a:cubicBezTo>
                  <a:cubicBezTo>
                    <a:pt x="51316" y="34838"/>
                    <a:pt x="53078" y="34659"/>
                    <a:pt x="54828" y="34207"/>
                  </a:cubicBezTo>
                  <a:cubicBezTo>
                    <a:pt x="63246" y="31992"/>
                    <a:pt x="69163" y="22562"/>
                    <a:pt x="67473" y="14014"/>
                  </a:cubicBezTo>
                  <a:cubicBezTo>
                    <a:pt x="65923" y="6135"/>
                    <a:pt x="58106" y="0"/>
                    <a:pt x="5012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8"/>
            <p:cNvSpPr/>
            <p:nvPr/>
          </p:nvSpPr>
          <p:spPr>
            <a:xfrm>
              <a:off x="8306377" y="3284079"/>
              <a:ext cx="105112" cy="410786"/>
            </a:xfrm>
            <a:custGeom>
              <a:avLst/>
              <a:gdLst/>
              <a:ahLst/>
              <a:cxnLst/>
              <a:rect l="l" t="t" r="r" b="b"/>
              <a:pathLst>
                <a:path w="3394" h="13264" extrusionOk="0">
                  <a:moveTo>
                    <a:pt x="1346" y="0"/>
                  </a:moveTo>
                  <a:cubicBezTo>
                    <a:pt x="608" y="0"/>
                    <a:pt x="0" y="596"/>
                    <a:pt x="0" y="1334"/>
                  </a:cubicBezTo>
                  <a:lnTo>
                    <a:pt x="0" y="11930"/>
                  </a:lnTo>
                  <a:cubicBezTo>
                    <a:pt x="0" y="12668"/>
                    <a:pt x="608" y="13264"/>
                    <a:pt x="1346" y="13264"/>
                  </a:cubicBezTo>
                  <a:lnTo>
                    <a:pt x="2060" y="13264"/>
                  </a:lnTo>
                  <a:cubicBezTo>
                    <a:pt x="2798" y="13264"/>
                    <a:pt x="3394" y="12668"/>
                    <a:pt x="3394" y="11930"/>
                  </a:cubicBezTo>
                  <a:lnTo>
                    <a:pt x="3394" y="1334"/>
                  </a:lnTo>
                  <a:cubicBezTo>
                    <a:pt x="3394" y="596"/>
                    <a:pt x="2798" y="0"/>
                    <a:pt x="2060"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8"/>
            <p:cNvSpPr/>
            <p:nvPr/>
          </p:nvSpPr>
          <p:spPr>
            <a:xfrm>
              <a:off x="8070385" y="3314678"/>
              <a:ext cx="236022" cy="336675"/>
            </a:xfrm>
            <a:custGeom>
              <a:avLst/>
              <a:gdLst/>
              <a:ahLst/>
              <a:cxnLst/>
              <a:rect l="l" t="t" r="r" b="b"/>
              <a:pathLst>
                <a:path w="7621" h="10871" extrusionOk="0">
                  <a:moveTo>
                    <a:pt x="0" y="0"/>
                  </a:moveTo>
                  <a:lnTo>
                    <a:pt x="0" y="10871"/>
                  </a:lnTo>
                  <a:lnTo>
                    <a:pt x="7620" y="10871"/>
                  </a:lnTo>
                  <a:lnTo>
                    <a:pt x="7620" y="0"/>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8"/>
            <p:cNvSpPr/>
            <p:nvPr/>
          </p:nvSpPr>
          <p:spPr>
            <a:xfrm>
              <a:off x="7125677" y="2901693"/>
              <a:ext cx="264793" cy="343333"/>
            </a:xfrm>
            <a:custGeom>
              <a:avLst/>
              <a:gdLst/>
              <a:ahLst/>
              <a:cxnLst/>
              <a:rect l="l" t="t" r="r" b="b"/>
              <a:pathLst>
                <a:path w="8550" h="11086" extrusionOk="0">
                  <a:moveTo>
                    <a:pt x="2346" y="0"/>
                  </a:moveTo>
                  <a:lnTo>
                    <a:pt x="2346" y="0"/>
                  </a:lnTo>
                  <a:cubicBezTo>
                    <a:pt x="1" y="7906"/>
                    <a:pt x="6537" y="11085"/>
                    <a:pt x="6537" y="11085"/>
                  </a:cubicBezTo>
                  <a:cubicBezTo>
                    <a:pt x="8549" y="4454"/>
                    <a:pt x="2347" y="1"/>
                    <a:pt x="2346"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8"/>
            <p:cNvSpPr/>
            <p:nvPr/>
          </p:nvSpPr>
          <p:spPr>
            <a:xfrm>
              <a:off x="7276872" y="2957005"/>
              <a:ext cx="262564" cy="288021"/>
            </a:xfrm>
            <a:custGeom>
              <a:avLst/>
              <a:gdLst/>
              <a:ahLst/>
              <a:cxnLst/>
              <a:rect l="l" t="t" r="r" b="b"/>
              <a:pathLst>
                <a:path w="8478" h="9300" extrusionOk="0">
                  <a:moveTo>
                    <a:pt x="7334" y="0"/>
                  </a:moveTo>
                  <a:lnTo>
                    <a:pt x="7334" y="0"/>
                  </a:lnTo>
                  <a:cubicBezTo>
                    <a:pt x="0" y="584"/>
                    <a:pt x="1655" y="9299"/>
                    <a:pt x="1655" y="9299"/>
                  </a:cubicBezTo>
                  <a:cubicBezTo>
                    <a:pt x="8477" y="8859"/>
                    <a:pt x="7334" y="1"/>
                    <a:pt x="7334"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8"/>
            <p:cNvSpPr/>
            <p:nvPr/>
          </p:nvSpPr>
          <p:spPr>
            <a:xfrm>
              <a:off x="7198332" y="2901693"/>
              <a:ext cx="192138" cy="343333"/>
            </a:xfrm>
            <a:custGeom>
              <a:avLst/>
              <a:gdLst/>
              <a:ahLst/>
              <a:cxnLst/>
              <a:rect l="l" t="t" r="r" b="b"/>
              <a:pathLst>
                <a:path w="6204" h="11086" extrusionOk="0">
                  <a:moveTo>
                    <a:pt x="0" y="0"/>
                  </a:moveTo>
                  <a:cubicBezTo>
                    <a:pt x="0" y="1"/>
                    <a:pt x="2727" y="6299"/>
                    <a:pt x="4191" y="11085"/>
                  </a:cubicBezTo>
                  <a:cubicBezTo>
                    <a:pt x="6203" y="4454"/>
                    <a:pt x="1" y="1"/>
                    <a:pt x="0"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8"/>
            <p:cNvSpPr/>
            <p:nvPr/>
          </p:nvSpPr>
          <p:spPr>
            <a:xfrm>
              <a:off x="7328127" y="2957005"/>
              <a:ext cx="211308" cy="288021"/>
            </a:xfrm>
            <a:custGeom>
              <a:avLst/>
              <a:gdLst/>
              <a:ahLst/>
              <a:cxnLst/>
              <a:rect l="l" t="t" r="r" b="b"/>
              <a:pathLst>
                <a:path w="6823" h="9300" extrusionOk="0">
                  <a:moveTo>
                    <a:pt x="5679" y="0"/>
                  </a:moveTo>
                  <a:lnTo>
                    <a:pt x="5679" y="0"/>
                  </a:lnTo>
                  <a:cubicBezTo>
                    <a:pt x="5679" y="1"/>
                    <a:pt x="2024" y="4406"/>
                    <a:pt x="0" y="9299"/>
                  </a:cubicBezTo>
                  <a:cubicBezTo>
                    <a:pt x="6822" y="8859"/>
                    <a:pt x="5679" y="1"/>
                    <a:pt x="5679"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8"/>
            <p:cNvSpPr/>
            <p:nvPr/>
          </p:nvSpPr>
          <p:spPr>
            <a:xfrm>
              <a:off x="4149986" y="3695206"/>
              <a:ext cx="2981977" cy="1097763"/>
            </a:xfrm>
            <a:custGeom>
              <a:avLst/>
              <a:gdLst/>
              <a:ahLst/>
              <a:cxnLst/>
              <a:rect l="l" t="t" r="r" b="b"/>
              <a:pathLst>
                <a:path w="96286" h="35446" extrusionOk="0">
                  <a:moveTo>
                    <a:pt x="29980" y="1"/>
                  </a:moveTo>
                  <a:cubicBezTo>
                    <a:pt x="28468" y="1"/>
                    <a:pt x="27146" y="1858"/>
                    <a:pt x="26753" y="3323"/>
                  </a:cubicBezTo>
                  <a:lnTo>
                    <a:pt x="23182" y="16550"/>
                  </a:lnTo>
                  <a:lnTo>
                    <a:pt x="3393" y="20170"/>
                  </a:lnTo>
                  <a:cubicBezTo>
                    <a:pt x="1429" y="20527"/>
                    <a:pt x="0" y="22241"/>
                    <a:pt x="0" y="24230"/>
                  </a:cubicBezTo>
                  <a:lnTo>
                    <a:pt x="0" y="30993"/>
                  </a:lnTo>
                  <a:cubicBezTo>
                    <a:pt x="0" y="32386"/>
                    <a:pt x="1143" y="33529"/>
                    <a:pt x="2548" y="33529"/>
                  </a:cubicBezTo>
                  <a:lnTo>
                    <a:pt x="84273" y="33529"/>
                  </a:lnTo>
                  <a:cubicBezTo>
                    <a:pt x="84273" y="34588"/>
                    <a:pt x="85142" y="35446"/>
                    <a:pt x="86201" y="35446"/>
                  </a:cubicBezTo>
                  <a:lnTo>
                    <a:pt x="94357" y="35446"/>
                  </a:lnTo>
                  <a:cubicBezTo>
                    <a:pt x="95417" y="35446"/>
                    <a:pt x="96286" y="34588"/>
                    <a:pt x="96286" y="33529"/>
                  </a:cubicBezTo>
                  <a:cubicBezTo>
                    <a:pt x="96286" y="32493"/>
                    <a:pt x="95453" y="31647"/>
                    <a:pt x="94429" y="31624"/>
                  </a:cubicBezTo>
                  <a:lnTo>
                    <a:pt x="94048" y="16550"/>
                  </a:lnTo>
                  <a:lnTo>
                    <a:pt x="87690" y="3453"/>
                  </a:lnTo>
                  <a:cubicBezTo>
                    <a:pt x="86916" y="1858"/>
                    <a:pt x="85297" y="1"/>
                    <a:pt x="83522"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8"/>
            <p:cNvSpPr/>
            <p:nvPr/>
          </p:nvSpPr>
          <p:spPr>
            <a:xfrm>
              <a:off x="4119357" y="4726569"/>
              <a:ext cx="3012607" cy="118770"/>
            </a:xfrm>
            <a:custGeom>
              <a:avLst/>
              <a:gdLst/>
              <a:ahLst/>
              <a:cxnLst/>
              <a:rect l="l" t="t" r="r" b="b"/>
              <a:pathLst>
                <a:path w="97275" h="3835" extrusionOk="0">
                  <a:moveTo>
                    <a:pt x="1918" y="0"/>
                  </a:moveTo>
                  <a:cubicBezTo>
                    <a:pt x="858" y="0"/>
                    <a:pt x="1" y="858"/>
                    <a:pt x="1" y="1917"/>
                  </a:cubicBezTo>
                  <a:cubicBezTo>
                    <a:pt x="1" y="2977"/>
                    <a:pt x="858" y="3834"/>
                    <a:pt x="1918" y="3834"/>
                  </a:cubicBezTo>
                  <a:lnTo>
                    <a:pt x="95346" y="3834"/>
                  </a:lnTo>
                  <a:cubicBezTo>
                    <a:pt x="96406" y="3834"/>
                    <a:pt x="97275" y="2977"/>
                    <a:pt x="97275" y="1917"/>
                  </a:cubicBezTo>
                  <a:cubicBezTo>
                    <a:pt x="97275" y="858"/>
                    <a:pt x="96406" y="0"/>
                    <a:pt x="9534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8"/>
            <p:cNvSpPr/>
            <p:nvPr/>
          </p:nvSpPr>
          <p:spPr>
            <a:xfrm>
              <a:off x="6436501" y="3779661"/>
              <a:ext cx="503355" cy="389045"/>
            </a:xfrm>
            <a:custGeom>
              <a:avLst/>
              <a:gdLst/>
              <a:ahLst/>
              <a:cxnLst/>
              <a:rect l="l" t="t" r="r" b="b"/>
              <a:pathLst>
                <a:path w="16253" h="12562" extrusionOk="0">
                  <a:moveTo>
                    <a:pt x="1144" y="0"/>
                  </a:moveTo>
                  <a:cubicBezTo>
                    <a:pt x="513" y="0"/>
                    <a:pt x="1" y="512"/>
                    <a:pt x="1" y="1131"/>
                  </a:cubicBezTo>
                  <a:lnTo>
                    <a:pt x="1" y="11430"/>
                  </a:lnTo>
                  <a:cubicBezTo>
                    <a:pt x="1" y="12049"/>
                    <a:pt x="513" y="12561"/>
                    <a:pt x="1144" y="12561"/>
                  </a:cubicBezTo>
                  <a:lnTo>
                    <a:pt x="14860" y="12561"/>
                  </a:lnTo>
                  <a:cubicBezTo>
                    <a:pt x="15705" y="12561"/>
                    <a:pt x="16253" y="11692"/>
                    <a:pt x="15896" y="10942"/>
                  </a:cubicBezTo>
                  <a:lnTo>
                    <a:pt x="11038" y="655"/>
                  </a:lnTo>
                  <a:cubicBezTo>
                    <a:pt x="10847" y="250"/>
                    <a:pt x="10454" y="0"/>
                    <a:pt x="100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8"/>
            <p:cNvSpPr/>
            <p:nvPr/>
          </p:nvSpPr>
          <p:spPr>
            <a:xfrm>
              <a:off x="5736641" y="3779661"/>
              <a:ext cx="608096" cy="389045"/>
            </a:xfrm>
            <a:custGeom>
              <a:avLst/>
              <a:gdLst/>
              <a:ahLst/>
              <a:cxnLst/>
              <a:rect l="l" t="t" r="r" b="b"/>
              <a:pathLst>
                <a:path w="19635" h="12562" extrusionOk="0">
                  <a:moveTo>
                    <a:pt x="1358" y="0"/>
                  </a:moveTo>
                  <a:cubicBezTo>
                    <a:pt x="608" y="0"/>
                    <a:pt x="1" y="607"/>
                    <a:pt x="1" y="1346"/>
                  </a:cubicBezTo>
                  <a:lnTo>
                    <a:pt x="1" y="11216"/>
                  </a:lnTo>
                  <a:cubicBezTo>
                    <a:pt x="1" y="11954"/>
                    <a:pt x="608" y="12561"/>
                    <a:pt x="1358" y="12561"/>
                  </a:cubicBezTo>
                  <a:lnTo>
                    <a:pt x="18277" y="12561"/>
                  </a:lnTo>
                  <a:cubicBezTo>
                    <a:pt x="19027" y="12561"/>
                    <a:pt x="19634" y="11954"/>
                    <a:pt x="19634" y="11216"/>
                  </a:cubicBezTo>
                  <a:lnTo>
                    <a:pt x="19634" y="1346"/>
                  </a:lnTo>
                  <a:cubicBezTo>
                    <a:pt x="19634" y="607"/>
                    <a:pt x="19027" y="0"/>
                    <a:pt x="182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8"/>
            <p:cNvSpPr/>
            <p:nvPr/>
          </p:nvSpPr>
          <p:spPr>
            <a:xfrm>
              <a:off x="5006926" y="3779661"/>
              <a:ext cx="625037" cy="389045"/>
            </a:xfrm>
            <a:custGeom>
              <a:avLst/>
              <a:gdLst/>
              <a:ahLst/>
              <a:cxnLst/>
              <a:rect l="l" t="t" r="r" b="b"/>
              <a:pathLst>
                <a:path w="20182" h="12562" extrusionOk="0">
                  <a:moveTo>
                    <a:pt x="3691" y="0"/>
                  </a:moveTo>
                  <a:cubicBezTo>
                    <a:pt x="3179" y="0"/>
                    <a:pt x="2727" y="345"/>
                    <a:pt x="2608" y="846"/>
                  </a:cubicBezTo>
                  <a:lnTo>
                    <a:pt x="167" y="11204"/>
                  </a:lnTo>
                  <a:cubicBezTo>
                    <a:pt x="0" y="11895"/>
                    <a:pt x="536" y="12561"/>
                    <a:pt x="1250" y="12561"/>
                  </a:cubicBezTo>
                  <a:lnTo>
                    <a:pt x="19074" y="12561"/>
                  </a:lnTo>
                  <a:cubicBezTo>
                    <a:pt x="19681" y="12561"/>
                    <a:pt x="20181" y="12073"/>
                    <a:pt x="20181" y="11454"/>
                  </a:cubicBezTo>
                  <a:lnTo>
                    <a:pt x="20181" y="1107"/>
                  </a:lnTo>
                  <a:cubicBezTo>
                    <a:pt x="20181" y="488"/>
                    <a:pt x="19681" y="0"/>
                    <a:pt x="190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8"/>
            <p:cNvSpPr/>
            <p:nvPr/>
          </p:nvSpPr>
          <p:spPr>
            <a:xfrm>
              <a:off x="4491430" y="4442636"/>
              <a:ext cx="581895" cy="581895"/>
            </a:xfrm>
            <a:custGeom>
              <a:avLst/>
              <a:gdLst/>
              <a:ahLst/>
              <a:cxnLst/>
              <a:rect l="l" t="t" r="r" b="b"/>
              <a:pathLst>
                <a:path w="18789" h="18789" extrusionOk="0">
                  <a:moveTo>
                    <a:pt x="9394" y="1"/>
                  </a:moveTo>
                  <a:cubicBezTo>
                    <a:pt x="4203" y="1"/>
                    <a:pt x="0" y="4215"/>
                    <a:pt x="0" y="9395"/>
                  </a:cubicBezTo>
                  <a:cubicBezTo>
                    <a:pt x="0" y="14586"/>
                    <a:pt x="4203" y="18789"/>
                    <a:pt x="9394" y="18789"/>
                  </a:cubicBezTo>
                  <a:cubicBezTo>
                    <a:pt x="14585" y="18789"/>
                    <a:pt x="18788" y="14586"/>
                    <a:pt x="18788" y="9395"/>
                  </a:cubicBezTo>
                  <a:cubicBezTo>
                    <a:pt x="18788" y="4215"/>
                    <a:pt x="14585" y="1"/>
                    <a:pt x="939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8"/>
            <p:cNvSpPr/>
            <p:nvPr/>
          </p:nvSpPr>
          <p:spPr>
            <a:xfrm>
              <a:off x="6344706" y="4442636"/>
              <a:ext cx="581524" cy="581895"/>
            </a:xfrm>
            <a:custGeom>
              <a:avLst/>
              <a:gdLst/>
              <a:ahLst/>
              <a:cxnLst/>
              <a:rect l="l" t="t" r="r" b="b"/>
              <a:pathLst>
                <a:path w="18777" h="18789" extrusionOk="0">
                  <a:moveTo>
                    <a:pt x="9394" y="1"/>
                  </a:moveTo>
                  <a:cubicBezTo>
                    <a:pt x="4203" y="1"/>
                    <a:pt x="0" y="4215"/>
                    <a:pt x="0" y="9395"/>
                  </a:cubicBezTo>
                  <a:cubicBezTo>
                    <a:pt x="0" y="14586"/>
                    <a:pt x="4203" y="18789"/>
                    <a:pt x="9394" y="18789"/>
                  </a:cubicBezTo>
                  <a:cubicBezTo>
                    <a:pt x="14573" y="18789"/>
                    <a:pt x="18776" y="14586"/>
                    <a:pt x="18776" y="9395"/>
                  </a:cubicBezTo>
                  <a:cubicBezTo>
                    <a:pt x="18776" y="4215"/>
                    <a:pt x="14573" y="1"/>
                    <a:pt x="9394"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8"/>
            <p:cNvSpPr/>
            <p:nvPr/>
          </p:nvSpPr>
          <p:spPr>
            <a:xfrm>
              <a:off x="5426167" y="4243158"/>
              <a:ext cx="205796" cy="61228"/>
            </a:xfrm>
            <a:custGeom>
              <a:avLst/>
              <a:gdLst/>
              <a:ahLst/>
              <a:cxnLst/>
              <a:rect l="l" t="t" r="r" b="b"/>
              <a:pathLst>
                <a:path w="6645" h="1977" extrusionOk="0">
                  <a:moveTo>
                    <a:pt x="989" y="0"/>
                  </a:moveTo>
                  <a:cubicBezTo>
                    <a:pt x="453" y="0"/>
                    <a:pt x="1" y="441"/>
                    <a:pt x="1" y="989"/>
                  </a:cubicBezTo>
                  <a:cubicBezTo>
                    <a:pt x="1" y="1536"/>
                    <a:pt x="453" y="1977"/>
                    <a:pt x="989" y="1977"/>
                  </a:cubicBezTo>
                  <a:lnTo>
                    <a:pt x="5656" y="1977"/>
                  </a:lnTo>
                  <a:cubicBezTo>
                    <a:pt x="6204" y="1977"/>
                    <a:pt x="6644" y="1536"/>
                    <a:pt x="6644" y="989"/>
                  </a:cubicBezTo>
                  <a:cubicBezTo>
                    <a:pt x="6644" y="441"/>
                    <a:pt x="6204" y="0"/>
                    <a:pt x="565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6134884" y="4243158"/>
              <a:ext cx="205424" cy="61228"/>
            </a:xfrm>
            <a:custGeom>
              <a:avLst/>
              <a:gdLst/>
              <a:ahLst/>
              <a:cxnLst/>
              <a:rect l="l" t="t" r="r" b="b"/>
              <a:pathLst>
                <a:path w="6633" h="1977" extrusionOk="0">
                  <a:moveTo>
                    <a:pt x="989" y="0"/>
                  </a:moveTo>
                  <a:cubicBezTo>
                    <a:pt x="441" y="0"/>
                    <a:pt x="0" y="441"/>
                    <a:pt x="0" y="989"/>
                  </a:cubicBezTo>
                  <a:cubicBezTo>
                    <a:pt x="0" y="1536"/>
                    <a:pt x="441" y="1977"/>
                    <a:pt x="989" y="1977"/>
                  </a:cubicBezTo>
                  <a:lnTo>
                    <a:pt x="5644" y="1977"/>
                  </a:lnTo>
                  <a:cubicBezTo>
                    <a:pt x="6192" y="1977"/>
                    <a:pt x="6632" y="1536"/>
                    <a:pt x="6632" y="989"/>
                  </a:cubicBezTo>
                  <a:cubicBezTo>
                    <a:pt x="6632" y="441"/>
                    <a:pt x="6192" y="0"/>
                    <a:pt x="564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4929129" y="3773003"/>
              <a:ext cx="759601" cy="927056"/>
            </a:xfrm>
            <a:custGeom>
              <a:avLst/>
              <a:gdLst/>
              <a:ahLst/>
              <a:cxnLst/>
              <a:rect l="l" t="t" r="r" b="b"/>
              <a:pathLst>
                <a:path w="24527" h="29934" extrusionOk="0">
                  <a:moveTo>
                    <a:pt x="24313" y="1"/>
                  </a:moveTo>
                  <a:cubicBezTo>
                    <a:pt x="24194" y="1"/>
                    <a:pt x="24098" y="96"/>
                    <a:pt x="24098" y="215"/>
                  </a:cubicBezTo>
                  <a:lnTo>
                    <a:pt x="24098" y="29516"/>
                  </a:lnTo>
                  <a:lnTo>
                    <a:pt x="7632" y="29516"/>
                  </a:lnTo>
                  <a:cubicBezTo>
                    <a:pt x="7477" y="28326"/>
                    <a:pt x="6358" y="22075"/>
                    <a:pt x="310" y="19753"/>
                  </a:cubicBezTo>
                  <a:cubicBezTo>
                    <a:pt x="284" y="19742"/>
                    <a:pt x="258" y="19737"/>
                    <a:pt x="232" y="19737"/>
                  </a:cubicBezTo>
                  <a:cubicBezTo>
                    <a:pt x="150" y="19737"/>
                    <a:pt x="72" y="19791"/>
                    <a:pt x="36" y="19872"/>
                  </a:cubicBezTo>
                  <a:cubicBezTo>
                    <a:pt x="0" y="19980"/>
                    <a:pt x="48" y="20099"/>
                    <a:pt x="155" y="20146"/>
                  </a:cubicBezTo>
                  <a:cubicBezTo>
                    <a:pt x="6572" y="22611"/>
                    <a:pt x="7227" y="29671"/>
                    <a:pt x="7227" y="29743"/>
                  </a:cubicBezTo>
                  <a:lnTo>
                    <a:pt x="7251" y="29933"/>
                  </a:lnTo>
                  <a:lnTo>
                    <a:pt x="24527" y="29933"/>
                  </a:lnTo>
                  <a:lnTo>
                    <a:pt x="24527" y="215"/>
                  </a:lnTo>
                  <a:cubicBezTo>
                    <a:pt x="24527" y="96"/>
                    <a:pt x="24432" y="1"/>
                    <a:pt x="2431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8"/>
            <p:cNvSpPr/>
            <p:nvPr/>
          </p:nvSpPr>
          <p:spPr>
            <a:xfrm>
              <a:off x="6384162" y="3773003"/>
              <a:ext cx="12914" cy="736776"/>
            </a:xfrm>
            <a:custGeom>
              <a:avLst/>
              <a:gdLst/>
              <a:ahLst/>
              <a:cxnLst/>
              <a:rect l="l" t="t" r="r" b="b"/>
              <a:pathLst>
                <a:path w="417" h="23790" extrusionOk="0">
                  <a:moveTo>
                    <a:pt x="203" y="1"/>
                  </a:moveTo>
                  <a:cubicBezTo>
                    <a:pt x="95" y="1"/>
                    <a:pt x="0" y="96"/>
                    <a:pt x="0" y="215"/>
                  </a:cubicBezTo>
                  <a:lnTo>
                    <a:pt x="0" y="23575"/>
                  </a:lnTo>
                  <a:cubicBezTo>
                    <a:pt x="0" y="23694"/>
                    <a:pt x="95" y="23790"/>
                    <a:pt x="203" y="23790"/>
                  </a:cubicBezTo>
                  <a:cubicBezTo>
                    <a:pt x="322" y="23790"/>
                    <a:pt x="417" y="23694"/>
                    <a:pt x="417" y="23575"/>
                  </a:cubicBezTo>
                  <a:lnTo>
                    <a:pt x="417" y="215"/>
                  </a:lnTo>
                  <a:cubicBezTo>
                    <a:pt x="417" y="96"/>
                    <a:pt x="322" y="1"/>
                    <a:pt x="20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8"/>
            <p:cNvSpPr/>
            <p:nvPr/>
          </p:nvSpPr>
          <p:spPr>
            <a:xfrm>
              <a:off x="4628225" y="4579430"/>
              <a:ext cx="308306" cy="308306"/>
            </a:xfrm>
            <a:custGeom>
              <a:avLst/>
              <a:gdLst/>
              <a:ahLst/>
              <a:cxnLst/>
              <a:rect l="l" t="t" r="r" b="b"/>
              <a:pathLst>
                <a:path w="9955" h="9955" extrusionOk="0">
                  <a:moveTo>
                    <a:pt x="4977" y="1"/>
                  </a:moveTo>
                  <a:cubicBezTo>
                    <a:pt x="2227" y="1"/>
                    <a:pt x="1" y="2227"/>
                    <a:pt x="1" y="4978"/>
                  </a:cubicBezTo>
                  <a:cubicBezTo>
                    <a:pt x="1" y="7728"/>
                    <a:pt x="2227" y="9954"/>
                    <a:pt x="4977" y="9954"/>
                  </a:cubicBezTo>
                  <a:cubicBezTo>
                    <a:pt x="7728" y="9954"/>
                    <a:pt x="9954" y="7728"/>
                    <a:pt x="9954" y="4978"/>
                  </a:cubicBezTo>
                  <a:cubicBezTo>
                    <a:pt x="9954" y="2227"/>
                    <a:pt x="7728" y="1"/>
                    <a:pt x="4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8"/>
            <p:cNvSpPr/>
            <p:nvPr/>
          </p:nvSpPr>
          <p:spPr>
            <a:xfrm>
              <a:off x="6481501" y="4579430"/>
              <a:ext cx="307935" cy="308306"/>
            </a:xfrm>
            <a:custGeom>
              <a:avLst/>
              <a:gdLst/>
              <a:ahLst/>
              <a:cxnLst/>
              <a:rect l="l" t="t" r="r" b="b"/>
              <a:pathLst>
                <a:path w="9943" h="9955" extrusionOk="0">
                  <a:moveTo>
                    <a:pt x="4977" y="1"/>
                  </a:moveTo>
                  <a:cubicBezTo>
                    <a:pt x="2227" y="1"/>
                    <a:pt x="0" y="2227"/>
                    <a:pt x="0" y="4978"/>
                  </a:cubicBezTo>
                  <a:cubicBezTo>
                    <a:pt x="0" y="7728"/>
                    <a:pt x="2227" y="9954"/>
                    <a:pt x="4977" y="9954"/>
                  </a:cubicBezTo>
                  <a:cubicBezTo>
                    <a:pt x="7716" y="9954"/>
                    <a:pt x="9942" y="7728"/>
                    <a:pt x="9942" y="4978"/>
                  </a:cubicBezTo>
                  <a:cubicBezTo>
                    <a:pt x="9942" y="2227"/>
                    <a:pt x="7716" y="1"/>
                    <a:pt x="4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8"/>
            <p:cNvSpPr/>
            <p:nvPr/>
          </p:nvSpPr>
          <p:spPr>
            <a:xfrm>
              <a:off x="4110902" y="4470664"/>
              <a:ext cx="235279" cy="126512"/>
            </a:xfrm>
            <a:custGeom>
              <a:avLst/>
              <a:gdLst/>
              <a:ahLst/>
              <a:cxnLst/>
              <a:rect l="l" t="t" r="r" b="b"/>
              <a:pathLst>
                <a:path w="7597" h="4085" extrusionOk="0">
                  <a:moveTo>
                    <a:pt x="1524" y="0"/>
                  </a:moveTo>
                  <a:cubicBezTo>
                    <a:pt x="679" y="0"/>
                    <a:pt x="0" y="679"/>
                    <a:pt x="0" y="1524"/>
                  </a:cubicBezTo>
                  <a:lnTo>
                    <a:pt x="0" y="2560"/>
                  </a:lnTo>
                  <a:cubicBezTo>
                    <a:pt x="0" y="3406"/>
                    <a:pt x="679" y="4084"/>
                    <a:pt x="1524" y="4084"/>
                  </a:cubicBezTo>
                  <a:lnTo>
                    <a:pt x="6072" y="4084"/>
                  </a:lnTo>
                  <a:cubicBezTo>
                    <a:pt x="6918" y="4084"/>
                    <a:pt x="7596" y="3406"/>
                    <a:pt x="7596" y="2560"/>
                  </a:cubicBezTo>
                  <a:lnTo>
                    <a:pt x="7596" y="1524"/>
                  </a:lnTo>
                  <a:cubicBezTo>
                    <a:pt x="7596" y="679"/>
                    <a:pt x="6918" y="0"/>
                    <a:pt x="6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8"/>
            <p:cNvSpPr/>
            <p:nvPr/>
          </p:nvSpPr>
          <p:spPr>
            <a:xfrm>
              <a:off x="4722993" y="4674199"/>
              <a:ext cx="118770" cy="118770"/>
            </a:xfrm>
            <a:custGeom>
              <a:avLst/>
              <a:gdLst/>
              <a:ahLst/>
              <a:cxnLst/>
              <a:rect l="l" t="t" r="r" b="b"/>
              <a:pathLst>
                <a:path w="3835" h="3835" extrusionOk="0">
                  <a:moveTo>
                    <a:pt x="1917" y="1"/>
                  </a:moveTo>
                  <a:cubicBezTo>
                    <a:pt x="858" y="1"/>
                    <a:pt x="0" y="858"/>
                    <a:pt x="0" y="1918"/>
                  </a:cubicBezTo>
                  <a:cubicBezTo>
                    <a:pt x="0" y="2977"/>
                    <a:pt x="858" y="3835"/>
                    <a:pt x="1917" y="3835"/>
                  </a:cubicBezTo>
                  <a:cubicBezTo>
                    <a:pt x="2977" y="3835"/>
                    <a:pt x="3834" y="2977"/>
                    <a:pt x="3834" y="1918"/>
                  </a:cubicBezTo>
                  <a:cubicBezTo>
                    <a:pt x="3834" y="858"/>
                    <a:pt x="2977" y="1"/>
                    <a:pt x="1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8"/>
            <p:cNvSpPr/>
            <p:nvPr/>
          </p:nvSpPr>
          <p:spPr>
            <a:xfrm>
              <a:off x="6575897" y="4674199"/>
              <a:ext cx="119142" cy="118770"/>
            </a:xfrm>
            <a:custGeom>
              <a:avLst/>
              <a:gdLst/>
              <a:ahLst/>
              <a:cxnLst/>
              <a:rect l="l" t="t" r="r" b="b"/>
              <a:pathLst>
                <a:path w="3847" h="3835" extrusionOk="0">
                  <a:moveTo>
                    <a:pt x="1929" y="1"/>
                  </a:moveTo>
                  <a:cubicBezTo>
                    <a:pt x="870" y="1"/>
                    <a:pt x="0" y="858"/>
                    <a:pt x="0" y="1918"/>
                  </a:cubicBezTo>
                  <a:cubicBezTo>
                    <a:pt x="0" y="2977"/>
                    <a:pt x="870" y="3835"/>
                    <a:pt x="1929" y="3835"/>
                  </a:cubicBezTo>
                  <a:cubicBezTo>
                    <a:pt x="2977" y="3835"/>
                    <a:pt x="3846" y="2977"/>
                    <a:pt x="3846" y="1918"/>
                  </a:cubicBezTo>
                  <a:cubicBezTo>
                    <a:pt x="3846" y="858"/>
                    <a:pt x="2977" y="1"/>
                    <a:pt x="1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8"/>
            <p:cNvSpPr/>
            <p:nvPr/>
          </p:nvSpPr>
          <p:spPr>
            <a:xfrm>
              <a:off x="6813003" y="4273757"/>
              <a:ext cx="158938" cy="158969"/>
            </a:xfrm>
            <a:custGeom>
              <a:avLst/>
              <a:gdLst/>
              <a:ahLst/>
              <a:cxnLst/>
              <a:rect l="l" t="t" r="r" b="b"/>
              <a:pathLst>
                <a:path w="5132" h="5133" extrusionOk="0">
                  <a:moveTo>
                    <a:pt x="2560" y="1"/>
                  </a:moveTo>
                  <a:cubicBezTo>
                    <a:pt x="1143" y="1"/>
                    <a:pt x="0" y="1144"/>
                    <a:pt x="0" y="2572"/>
                  </a:cubicBezTo>
                  <a:cubicBezTo>
                    <a:pt x="0" y="3989"/>
                    <a:pt x="1143" y="5132"/>
                    <a:pt x="2560" y="5132"/>
                  </a:cubicBezTo>
                  <a:cubicBezTo>
                    <a:pt x="3989" y="5132"/>
                    <a:pt x="5132" y="3989"/>
                    <a:pt x="5132" y="2572"/>
                  </a:cubicBezTo>
                  <a:cubicBezTo>
                    <a:pt x="5132" y="1144"/>
                    <a:pt x="3989" y="1"/>
                    <a:pt x="256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8"/>
            <p:cNvSpPr/>
            <p:nvPr/>
          </p:nvSpPr>
          <p:spPr>
            <a:xfrm>
              <a:off x="4936500" y="3618153"/>
              <a:ext cx="1989730" cy="80398"/>
            </a:xfrm>
            <a:custGeom>
              <a:avLst/>
              <a:gdLst/>
              <a:ahLst/>
              <a:cxnLst/>
              <a:rect l="l" t="t" r="r" b="b"/>
              <a:pathLst>
                <a:path w="64247" h="2596" extrusionOk="0">
                  <a:moveTo>
                    <a:pt x="917" y="0"/>
                  </a:moveTo>
                  <a:cubicBezTo>
                    <a:pt x="405" y="0"/>
                    <a:pt x="0" y="405"/>
                    <a:pt x="0" y="917"/>
                  </a:cubicBezTo>
                  <a:lnTo>
                    <a:pt x="0" y="1679"/>
                  </a:lnTo>
                  <a:cubicBezTo>
                    <a:pt x="0" y="2179"/>
                    <a:pt x="405" y="2596"/>
                    <a:pt x="917" y="2596"/>
                  </a:cubicBezTo>
                  <a:lnTo>
                    <a:pt x="63330" y="2596"/>
                  </a:lnTo>
                  <a:cubicBezTo>
                    <a:pt x="63841" y="2596"/>
                    <a:pt x="64246" y="2179"/>
                    <a:pt x="64246" y="1679"/>
                  </a:cubicBezTo>
                  <a:lnTo>
                    <a:pt x="64246" y="917"/>
                  </a:lnTo>
                  <a:cubicBezTo>
                    <a:pt x="64246" y="405"/>
                    <a:pt x="63841" y="0"/>
                    <a:pt x="6333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8"/>
            <p:cNvSpPr/>
            <p:nvPr/>
          </p:nvSpPr>
          <p:spPr>
            <a:xfrm>
              <a:off x="4971527" y="4103019"/>
              <a:ext cx="188081" cy="118398"/>
            </a:xfrm>
            <a:custGeom>
              <a:avLst/>
              <a:gdLst/>
              <a:ahLst/>
              <a:cxnLst/>
              <a:rect l="l" t="t" r="r" b="b"/>
              <a:pathLst>
                <a:path w="6073" h="3823" extrusionOk="0">
                  <a:moveTo>
                    <a:pt x="1191" y="1"/>
                  </a:moveTo>
                  <a:cubicBezTo>
                    <a:pt x="536" y="1"/>
                    <a:pt x="0" y="537"/>
                    <a:pt x="0" y="1192"/>
                  </a:cubicBezTo>
                  <a:lnTo>
                    <a:pt x="0" y="2632"/>
                  </a:lnTo>
                  <a:cubicBezTo>
                    <a:pt x="0" y="3287"/>
                    <a:pt x="536" y="3823"/>
                    <a:pt x="1191" y="3823"/>
                  </a:cubicBezTo>
                  <a:lnTo>
                    <a:pt x="4882" y="3823"/>
                  </a:lnTo>
                  <a:cubicBezTo>
                    <a:pt x="5537" y="3823"/>
                    <a:pt x="6072" y="3287"/>
                    <a:pt x="6072" y="2632"/>
                  </a:cubicBezTo>
                  <a:lnTo>
                    <a:pt x="6072" y="1192"/>
                  </a:lnTo>
                  <a:cubicBezTo>
                    <a:pt x="6072" y="537"/>
                    <a:pt x="5537" y="1"/>
                    <a:pt x="4882"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467;p34">
            <a:extLst>
              <a:ext uri="{FF2B5EF4-FFF2-40B4-BE49-F238E27FC236}">
                <a16:creationId xmlns:a16="http://schemas.microsoft.com/office/drawing/2014/main" id="{457E921E-0E09-408B-8C3B-26B93ED93048}"/>
              </a:ext>
            </a:extLst>
          </p:cNvPr>
          <p:cNvSpPr txBox="1">
            <a:spLocks/>
          </p:cNvSpPr>
          <p:nvPr/>
        </p:nvSpPr>
        <p:spPr>
          <a:xfrm>
            <a:off x="469566" y="1682935"/>
            <a:ext cx="3573600" cy="1406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r>
              <a:rPr lang="en-US" dirty="0">
                <a:solidFill>
                  <a:srgbClr val="053B5C"/>
                </a:solidFill>
                <a:latin typeface="Open Sans"/>
                <a:ea typeface="Open Sans"/>
                <a:cs typeface="Open Sans"/>
                <a:sym typeface="Open Sans"/>
              </a:rPr>
              <a:t>Caring for our environment … </a:t>
            </a:r>
          </a:p>
          <a:p>
            <a:pPr algn="ctr">
              <a:spcAft>
                <a:spcPts val="1600"/>
              </a:spcAft>
            </a:pPr>
            <a:r>
              <a:rPr lang="en-US" dirty="0">
                <a:solidFill>
                  <a:srgbClr val="053B5C"/>
                </a:solidFill>
                <a:latin typeface="Open Sans"/>
                <a:ea typeface="Open Sans"/>
                <a:cs typeface="Open Sans"/>
                <a:sym typeface="Open Sans"/>
              </a:rPr>
              <a:t>Hybrid car sales … </a:t>
            </a:r>
            <a:r>
              <a:rPr lang="en-US">
                <a:solidFill>
                  <a:srgbClr val="053B5C"/>
                </a:solidFill>
                <a:latin typeface="Open Sans"/>
                <a:ea typeface="Open Sans"/>
                <a:cs typeface="Open Sans"/>
                <a:sym typeface="Open Sans"/>
              </a:rPr>
              <a:t>etc</a:t>
            </a:r>
            <a:endParaRPr lang="en-US" dirty="0">
              <a:solidFill>
                <a:srgbClr val="053B5C"/>
              </a:solidFill>
              <a:latin typeface="Open Sans"/>
              <a:ea typeface="Open Sans"/>
              <a:cs typeface="Open Sans"/>
              <a:sym typeface="Open Sans"/>
            </a:endParaRPr>
          </a:p>
          <a:p>
            <a:pPr algn="ctr">
              <a:spcAft>
                <a:spcPts val="1600"/>
              </a:spcAft>
            </a:pPr>
            <a:r>
              <a:rPr lang="en-US" dirty="0">
                <a:solidFill>
                  <a:srgbClr val="053B5C"/>
                </a:solidFill>
                <a:latin typeface="Open Sans"/>
                <a:ea typeface="Open Sans"/>
                <a:cs typeface="Open Sans"/>
                <a:sym typeface="Open Sans"/>
              </a:rPr>
              <a:t>Our mission is to identify and provide insights of macro trends within the environmental industry.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63"/>
        <p:cNvGrpSpPr/>
        <p:nvPr/>
      </p:nvGrpSpPr>
      <p:grpSpPr>
        <a:xfrm>
          <a:off x="0" y="0"/>
          <a:ext cx="0" cy="0"/>
          <a:chOff x="0" y="0"/>
          <a:chExt cx="0" cy="0"/>
        </a:xfrm>
      </p:grpSpPr>
      <p:sp>
        <p:nvSpPr>
          <p:cNvPr id="1564" name="Google Shape;1564;p52"/>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053B5C"/>
                </a:solidFill>
              </a:rPr>
              <a:t>OUR PARTNERS</a:t>
            </a:r>
            <a:endParaRPr>
              <a:solidFill>
                <a:srgbClr val="053B5C"/>
              </a:solidFill>
            </a:endParaRPr>
          </a:p>
          <a:p>
            <a:pPr marL="0" lvl="0" indent="0" algn="ctr" rtl="0">
              <a:spcBef>
                <a:spcPts val="0"/>
              </a:spcBef>
              <a:spcAft>
                <a:spcPts val="0"/>
              </a:spcAft>
              <a:buNone/>
            </a:pPr>
            <a:endParaRPr/>
          </a:p>
        </p:txBody>
      </p:sp>
      <p:grpSp>
        <p:nvGrpSpPr>
          <p:cNvPr id="1565" name="Google Shape;1565;p52"/>
          <p:cNvGrpSpPr/>
          <p:nvPr/>
        </p:nvGrpSpPr>
        <p:grpSpPr>
          <a:xfrm flipH="1">
            <a:off x="1214104" y="691202"/>
            <a:ext cx="516022" cy="1033602"/>
            <a:chOff x="8208488" y="3307425"/>
            <a:chExt cx="935500" cy="1873825"/>
          </a:xfrm>
        </p:grpSpPr>
        <p:sp>
          <p:nvSpPr>
            <p:cNvPr id="1566" name="Google Shape;1566;p52"/>
            <p:cNvSpPr/>
            <p:nvPr/>
          </p:nvSpPr>
          <p:spPr>
            <a:xfrm>
              <a:off x="8644188" y="3606050"/>
              <a:ext cx="499800" cy="1162300"/>
            </a:xfrm>
            <a:custGeom>
              <a:avLst/>
              <a:gdLst/>
              <a:ahLst/>
              <a:cxnLst/>
              <a:rect l="l" t="t" r="r" b="b"/>
              <a:pathLst>
                <a:path w="19992" h="46492" extrusionOk="0">
                  <a:moveTo>
                    <a:pt x="10035" y="0"/>
                  </a:moveTo>
                  <a:cubicBezTo>
                    <a:pt x="8386" y="0"/>
                    <a:pt x="6741" y="963"/>
                    <a:pt x="6002" y="2441"/>
                  </a:cubicBezTo>
                  <a:cubicBezTo>
                    <a:pt x="4954" y="4548"/>
                    <a:pt x="5740" y="7120"/>
                    <a:pt x="5025" y="9358"/>
                  </a:cubicBezTo>
                  <a:cubicBezTo>
                    <a:pt x="4120" y="12204"/>
                    <a:pt x="930" y="14026"/>
                    <a:pt x="489" y="16978"/>
                  </a:cubicBezTo>
                  <a:cubicBezTo>
                    <a:pt x="1" y="20181"/>
                    <a:pt x="2906" y="22848"/>
                    <a:pt x="3668" y="25991"/>
                  </a:cubicBezTo>
                  <a:cubicBezTo>
                    <a:pt x="4370" y="28861"/>
                    <a:pt x="3227" y="31814"/>
                    <a:pt x="2227" y="34600"/>
                  </a:cubicBezTo>
                  <a:cubicBezTo>
                    <a:pt x="1811" y="35719"/>
                    <a:pt x="1418" y="36874"/>
                    <a:pt x="1418" y="38076"/>
                  </a:cubicBezTo>
                  <a:cubicBezTo>
                    <a:pt x="1430" y="39624"/>
                    <a:pt x="2108" y="41112"/>
                    <a:pt x="3049" y="42339"/>
                  </a:cubicBezTo>
                  <a:cubicBezTo>
                    <a:pt x="4951" y="44839"/>
                    <a:pt x="7973" y="46492"/>
                    <a:pt x="11087" y="46492"/>
                  </a:cubicBezTo>
                  <a:cubicBezTo>
                    <a:pt x="12242" y="46492"/>
                    <a:pt x="13410" y="46264"/>
                    <a:pt x="14538" y="45768"/>
                  </a:cubicBezTo>
                  <a:cubicBezTo>
                    <a:pt x="16979" y="44696"/>
                    <a:pt x="18741" y="42351"/>
                    <a:pt x="19360" y="39755"/>
                  </a:cubicBezTo>
                  <a:cubicBezTo>
                    <a:pt x="19991" y="37171"/>
                    <a:pt x="19539" y="34397"/>
                    <a:pt x="18396" y="31992"/>
                  </a:cubicBezTo>
                  <a:cubicBezTo>
                    <a:pt x="17813" y="30766"/>
                    <a:pt x="17051" y="29635"/>
                    <a:pt x="16527" y="28385"/>
                  </a:cubicBezTo>
                  <a:cubicBezTo>
                    <a:pt x="15991" y="27134"/>
                    <a:pt x="15717" y="25706"/>
                    <a:pt x="16146" y="24420"/>
                  </a:cubicBezTo>
                  <a:cubicBezTo>
                    <a:pt x="16562" y="23182"/>
                    <a:pt x="17575" y="22253"/>
                    <a:pt x="18194" y="21110"/>
                  </a:cubicBezTo>
                  <a:cubicBezTo>
                    <a:pt x="18968" y="19717"/>
                    <a:pt x="19134" y="18086"/>
                    <a:pt x="19134" y="16502"/>
                  </a:cubicBezTo>
                  <a:cubicBezTo>
                    <a:pt x="19134" y="15502"/>
                    <a:pt x="19075" y="14478"/>
                    <a:pt x="18670" y="13561"/>
                  </a:cubicBezTo>
                  <a:cubicBezTo>
                    <a:pt x="17991" y="12002"/>
                    <a:pt x="16432" y="10990"/>
                    <a:pt x="15681" y="9466"/>
                  </a:cubicBezTo>
                  <a:cubicBezTo>
                    <a:pt x="14693" y="7477"/>
                    <a:pt x="15253" y="5013"/>
                    <a:pt x="14407" y="2977"/>
                  </a:cubicBezTo>
                  <a:cubicBezTo>
                    <a:pt x="13729" y="1346"/>
                    <a:pt x="12110" y="143"/>
                    <a:pt x="10347" y="12"/>
                  </a:cubicBezTo>
                  <a:cubicBezTo>
                    <a:pt x="10244" y="4"/>
                    <a:pt x="10139" y="0"/>
                    <a:pt x="10035"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2"/>
            <p:cNvSpPr/>
            <p:nvPr/>
          </p:nvSpPr>
          <p:spPr>
            <a:xfrm>
              <a:off x="8896613" y="3682825"/>
              <a:ext cx="25" cy="1498425"/>
            </a:xfrm>
            <a:custGeom>
              <a:avLst/>
              <a:gdLst/>
              <a:ahLst/>
              <a:cxnLst/>
              <a:rect l="l" t="t" r="r" b="b"/>
              <a:pathLst>
                <a:path w="1" h="59937" fill="none" extrusionOk="0">
                  <a:moveTo>
                    <a:pt x="0" y="1"/>
                  </a:moveTo>
                  <a:lnTo>
                    <a:pt x="0" y="5993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2"/>
            <p:cNvSpPr/>
            <p:nvPr/>
          </p:nvSpPr>
          <p:spPr>
            <a:xfrm>
              <a:off x="8896613" y="3917975"/>
              <a:ext cx="161650" cy="150650"/>
            </a:xfrm>
            <a:custGeom>
              <a:avLst/>
              <a:gdLst/>
              <a:ahLst/>
              <a:cxnLst/>
              <a:rect l="l" t="t" r="r" b="b"/>
              <a:pathLst>
                <a:path w="6466" h="6026" fill="none" extrusionOk="0">
                  <a:moveTo>
                    <a:pt x="6465" y="1"/>
                  </a:moveTo>
                  <a:lnTo>
                    <a:pt x="0" y="602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2"/>
            <p:cNvSpPr/>
            <p:nvPr/>
          </p:nvSpPr>
          <p:spPr>
            <a:xfrm>
              <a:off x="8766238" y="4362375"/>
              <a:ext cx="130400" cy="108375"/>
            </a:xfrm>
            <a:custGeom>
              <a:avLst/>
              <a:gdLst/>
              <a:ahLst/>
              <a:cxnLst/>
              <a:rect l="l" t="t" r="r" b="b"/>
              <a:pathLst>
                <a:path w="5216" h="4335" fill="none" extrusionOk="0">
                  <a:moveTo>
                    <a:pt x="0" y="1"/>
                  </a:moveTo>
                  <a:lnTo>
                    <a:pt x="5215" y="4335"/>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2"/>
            <p:cNvSpPr/>
            <p:nvPr/>
          </p:nvSpPr>
          <p:spPr>
            <a:xfrm>
              <a:off x="8896613" y="4544250"/>
              <a:ext cx="136050" cy="139325"/>
            </a:xfrm>
            <a:custGeom>
              <a:avLst/>
              <a:gdLst/>
              <a:ahLst/>
              <a:cxnLst/>
              <a:rect l="l" t="t" r="r" b="b"/>
              <a:pathLst>
                <a:path w="5442" h="5573" fill="none" extrusionOk="0">
                  <a:moveTo>
                    <a:pt x="5442" y="1"/>
                  </a:moveTo>
                  <a:lnTo>
                    <a:pt x="0" y="5573"/>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2"/>
            <p:cNvSpPr/>
            <p:nvPr/>
          </p:nvSpPr>
          <p:spPr>
            <a:xfrm>
              <a:off x="8898388" y="4490975"/>
              <a:ext cx="114025" cy="110150"/>
            </a:xfrm>
            <a:custGeom>
              <a:avLst/>
              <a:gdLst/>
              <a:ahLst/>
              <a:cxnLst/>
              <a:rect l="l" t="t" r="r" b="b"/>
              <a:pathLst>
                <a:path w="4561" h="4406" fill="none" extrusionOk="0">
                  <a:moveTo>
                    <a:pt x="4561" y="0"/>
                  </a:moveTo>
                  <a:lnTo>
                    <a:pt x="1" y="4406"/>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2"/>
            <p:cNvSpPr/>
            <p:nvPr/>
          </p:nvSpPr>
          <p:spPr>
            <a:xfrm>
              <a:off x="8208488" y="3307425"/>
              <a:ext cx="634325" cy="1474725"/>
            </a:xfrm>
            <a:custGeom>
              <a:avLst/>
              <a:gdLst/>
              <a:ahLst/>
              <a:cxnLst/>
              <a:rect l="l" t="t" r="r" b="b"/>
              <a:pathLst>
                <a:path w="25373" h="58989" extrusionOk="0">
                  <a:moveTo>
                    <a:pt x="12734" y="0"/>
                  </a:moveTo>
                  <a:cubicBezTo>
                    <a:pt x="10638" y="0"/>
                    <a:pt x="8561" y="1218"/>
                    <a:pt x="7620" y="3099"/>
                  </a:cubicBezTo>
                  <a:cubicBezTo>
                    <a:pt x="6287" y="5766"/>
                    <a:pt x="7287" y="9040"/>
                    <a:pt x="6382" y="11874"/>
                  </a:cubicBezTo>
                  <a:cubicBezTo>
                    <a:pt x="5227" y="15481"/>
                    <a:pt x="1191" y="17791"/>
                    <a:pt x="619" y="21542"/>
                  </a:cubicBezTo>
                  <a:cubicBezTo>
                    <a:pt x="0" y="25602"/>
                    <a:pt x="3679" y="28983"/>
                    <a:pt x="4655" y="32972"/>
                  </a:cubicBezTo>
                  <a:cubicBezTo>
                    <a:pt x="5548" y="36615"/>
                    <a:pt x="4108" y="40365"/>
                    <a:pt x="2822" y="43901"/>
                  </a:cubicBezTo>
                  <a:cubicBezTo>
                    <a:pt x="2310" y="45318"/>
                    <a:pt x="1810" y="46795"/>
                    <a:pt x="1810" y="48307"/>
                  </a:cubicBezTo>
                  <a:cubicBezTo>
                    <a:pt x="1810" y="50271"/>
                    <a:pt x="2667" y="52152"/>
                    <a:pt x="3870" y="53724"/>
                  </a:cubicBezTo>
                  <a:cubicBezTo>
                    <a:pt x="6282" y="56900"/>
                    <a:pt x="10111" y="58988"/>
                    <a:pt x="14062" y="58988"/>
                  </a:cubicBezTo>
                  <a:cubicBezTo>
                    <a:pt x="15532" y="58988"/>
                    <a:pt x="17018" y="58699"/>
                    <a:pt x="18455" y="58070"/>
                  </a:cubicBezTo>
                  <a:cubicBezTo>
                    <a:pt x="21539" y="56701"/>
                    <a:pt x="23777" y="53724"/>
                    <a:pt x="24575" y="50450"/>
                  </a:cubicBezTo>
                  <a:cubicBezTo>
                    <a:pt x="25372" y="47164"/>
                    <a:pt x="24801" y="43640"/>
                    <a:pt x="23348" y="40592"/>
                  </a:cubicBezTo>
                  <a:cubicBezTo>
                    <a:pt x="22598" y="39044"/>
                    <a:pt x="21634" y="37591"/>
                    <a:pt x="20967" y="36008"/>
                  </a:cubicBezTo>
                  <a:cubicBezTo>
                    <a:pt x="20300" y="34424"/>
                    <a:pt x="19943" y="32614"/>
                    <a:pt x="20491" y="30983"/>
                  </a:cubicBezTo>
                  <a:cubicBezTo>
                    <a:pt x="21027" y="29412"/>
                    <a:pt x="22301" y="28233"/>
                    <a:pt x="23098" y="26780"/>
                  </a:cubicBezTo>
                  <a:cubicBezTo>
                    <a:pt x="24063" y="25018"/>
                    <a:pt x="24277" y="22946"/>
                    <a:pt x="24289" y="20934"/>
                  </a:cubicBezTo>
                  <a:cubicBezTo>
                    <a:pt x="24289" y="19660"/>
                    <a:pt x="24206" y="18363"/>
                    <a:pt x="23694" y="17196"/>
                  </a:cubicBezTo>
                  <a:cubicBezTo>
                    <a:pt x="22824" y="15231"/>
                    <a:pt x="20848" y="13933"/>
                    <a:pt x="19895" y="12005"/>
                  </a:cubicBezTo>
                  <a:cubicBezTo>
                    <a:pt x="18645" y="9481"/>
                    <a:pt x="19360" y="6361"/>
                    <a:pt x="18276" y="3766"/>
                  </a:cubicBezTo>
                  <a:cubicBezTo>
                    <a:pt x="17419" y="1706"/>
                    <a:pt x="15359" y="170"/>
                    <a:pt x="13133" y="15"/>
                  </a:cubicBezTo>
                  <a:cubicBezTo>
                    <a:pt x="13000" y="5"/>
                    <a:pt x="12867" y="0"/>
                    <a:pt x="1273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2"/>
            <p:cNvSpPr/>
            <p:nvPr/>
          </p:nvSpPr>
          <p:spPr>
            <a:xfrm>
              <a:off x="8523388" y="3349450"/>
              <a:ext cx="25" cy="1830325"/>
            </a:xfrm>
            <a:custGeom>
              <a:avLst/>
              <a:gdLst/>
              <a:ahLst/>
              <a:cxnLst/>
              <a:rect l="l" t="t" r="r" b="b"/>
              <a:pathLst>
                <a:path w="1" h="73213" fill="none" extrusionOk="0">
                  <a:moveTo>
                    <a:pt x="1" y="1"/>
                  </a:moveTo>
                  <a:lnTo>
                    <a:pt x="1" y="73212"/>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2"/>
            <p:cNvSpPr/>
            <p:nvPr/>
          </p:nvSpPr>
          <p:spPr>
            <a:xfrm>
              <a:off x="8389763" y="3590575"/>
              <a:ext cx="133650" cy="130975"/>
            </a:xfrm>
            <a:custGeom>
              <a:avLst/>
              <a:gdLst/>
              <a:ahLst/>
              <a:cxnLst/>
              <a:rect l="l" t="t" r="r" b="b"/>
              <a:pathLst>
                <a:path w="5346" h="5239" fill="none" extrusionOk="0">
                  <a:moveTo>
                    <a:pt x="0" y="0"/>
                  </a:moveTo>
                  <a:lnTo>
                    <a:pt x="5346" y="5239"/>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2"/>
            <p:cNvSpPr/>
            <p:nvPr/>
          </p:nvSpPr>
          <p:spPr>
            <a:xfrm>
              <a:off x="8351063" y="3656650"/>
              <a:ext cx="170875" cy="154200"/>
            </a:xfrm>
            <a:custGeom>
              <a:avLst/>
              <a:gdLst/>
              <a:ahLst/>
              <a:cxnLst/>
              <a:rect l="l" t="t" r="r" b="b"/>
              <a:pathLst>
                <a:path w="6835" h="6168" fill="none" extrusionOk="0">
                  <a:moveTo>
                    <a:pt x="0" y="0"/>
                  </a:moveTo>
                  <a:lnTo>
                    <a:pt x="6834" y="6168"/>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2"/>
            <p:cNvSpPr/>
            <p:nvPr/>
          </p:nvSpPr>
          <p:spPr>
            <a:xfrm>
              <a:off x="8290638" y="3992700"/>
              <a:ext cx="231300" cy="143200"/>
            </a:xfrm>
            <a:custGeom>
              <a:avLst/>
              <a:gdLst/>
              <a:ahLst/>
              <a:cxnLst/>
              <a:rect l="l" t="t" r="r" b="b"/>
              <a:pathLst>
                <a:path w="9252" h="5728" fill="none" extrusionOk="0">
                  <a:moveTo>
                    <a:pt x="0" y="0"/>
                  </a:moveTo>
                  <a:lnTo>
                    <a:pt x="9251" y="5727"/>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2"/>
            <p:cNvSpPr/>
            <p:nvPr/>
          </p:nvSpPr>
          <p:spPr>
            <a:xfrm>
              <a:off x="8305813" y="4392150"/>
              <a:ext cx="214625" cy="136350"/>
            </a:xfrm>
            <a:custGeom>
              <a:avLst/>
              <a:gdLst/>
              <a:ahLst/>
              <a:cxnLst/>
              <a:rect l="l" t="t" r="r" b="b"/>
              <a:pathLst>
                <a:path w="8585" h="5454" fill="none" extrusionOk="0">
                  <a:moveTo>
                    <a:pt x="0" y="0"/>
                  </a:moveTo>
                  <a:lnTo>
                    <a:pt x="8585" y="545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2"/>
            <p:cNvSpPr/>
            <p:nvPr/>
          </p:nvSpPr>
          <p:spPr>
            <a:xfrm>
              <a:off x="8279613" y="4477575"/>
              <a:ext cx="240825" cy="159875"/>
            </a:xfrm>
            <a:custGeom>
              <a:avLst/>
              <a:gdLst/>
              <a:ahLst/>
              <a:cxnLst/>
              <a:rect l="l" t="t" r="r" b="b"/>
              <a:pathLst>
                <a:path w="9633" h="6395" fill="none" extrusionOk="0">
                  <a:moveTo>
                    <a:pt x="1" y="1"/>
                  </a:moveTo>
                  <a:lnTo>
                    <a:pt x="9633" y="6394"/>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2"/>
            <p:cNvSpPr/>
            <p:nvPr/>
          </p:nvSpPr>
          <p:spPr>
            <a:xfrm>
              <a:off x="8523388" y="3753075"/>
              <a:ext cx="206600" cy="175050"/>
            </a:xfrm>
            <a:custGeom>
              <a:avLst/>
              <a:gdLst/>
              <a:ahLst/>
              <a:cxnLst/>
              <a:rect l="l" t="t" r="r" b="b"/>
              <a:pathLst>
                <a:path w="8264" h="7002" fill="none" extrusionOk="0">
                  <a:moveTo>
                    <a:pt x="1" y="7002"/>
                  </a:moveTo>
                  <a:lnTo>
                    <a:pt x="826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2"/>
            <p:cNvSpPr/>
            <p:nvPr/>
          </p:nvSpPr>
          <p:spPr>
            <a:xfrm>
              <a:off x="8519238" y="4193900"/>
              <a:ext cx="205100" cy="108675"/>
            </a:xfrm>
            <a:custGeom>
              <a:avLst/>
              <a:gdLst/>
              <a:ahLst/>
              <a:cxnLst/>
              <a:rect l="l" t="t" r="r" b="b"/>
              <a:pathLst>
                <a:path w="8204" h="4347" fill="none" extrusionOk="0">
                  <a:moveTo>
                    <a:pt x="0" y="4347"/>
                  </a:moveTo>
                  <a:lnTo>
                    <a:pt x="8204"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2"/>
            <p:cNvSpPr/>
            <p:nvPr/>
          </p:nvSpPr>
          <p:spPr>
            <a:xfrm>
              <a:off x="8521913" y="4248975"/>
              <a:ext cx="220275" cy="118500"/>
            </a:xfrm>
            <a:custGeom>
              <a:avLst/>
              <a:gdLst/>
              <a:ahLst/>
              <a:cxnLst/>
              <a:rect l="l" t="t" r="r" b="b"/>
              <a:pathLst>
                <a:path w="8811" h="4740" fill="none" extrusionOk="0">
                  <a:moveTo>
                    <a:pt x="0" y="4739"/>
                  </a:moveTo>
                  <a:lnTo>
                    <a:pt x="8811" y="1"/>
                  </a:lnTo>
                </a:path>
              </a:pathLst>
            </a:custGeom>
            <a:noFill/>
            <a:ln w="22025" cap="flat" cmpd="sng">
              <a:solidFill>
                <a:srgbClr val="439D8A"/>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582" name="Google Shape;1582;p52"/>
          <p:cNvGraphicFramePr/>
          <p:nvPr/>
        </p:nvGraphicFramePr>
        <p:xfrm>
          <a:off x="1160838" y="1672550"/>
          <a:ext cx="3000000" cy="3000000"/>
        </p:xfrm>
        <a:graphic>
          <a:graphicData uri="http://schemas.openxmlformats.org/drawingml/2006/table">
            <a:tbl>
              <a:tblPr>
                <a:noFill/>
                <a:tableStyleId>{5D68E3F1-97C1-4955-9419-6FF99E94DECD}</a:tableStyleId>
              </a:tblPr>
              <a:tblGrid>
                <a:gridCol w="2274100">
                  <a:extLst>
                    <a:ext uri="{9D8B030D-6E8A-4147-A177-3AD203B41FA5}">
                      <a16:colId xmlns:a16="http://schemas.microsoft.com/office/drawing/2014/main" val="20000"/>
                    </a:ext>
                  </a:extLst>
                </a:gridCol>
                <a:gridCol w="2274100">
                  <a:extLst>
                    <a:ext uri="{9D8B030D-6E8A-4147-A177-3AD203B41FA5}">
                      <a16:colId xmlns:a16="http://schemas.microsoft.com/office/drawing/2014/main" val="20001"/>
                    </a:ext>
                  </a:extLst>
                </a:gridCol>
                <a:gridCol w="2274100">
                  <a:extLst>
                    <a:ext uri="{9D8B030D-6E8A-4147-A177-3AD203B41FA5}">
                      <a16:colId xmlns:a16="http://schemas.microsoft.com/office/drawing/2014/main" val="20002"/>
                    </a:ext>
                  </a:extLst>
                </a:gridCol>
              </a:tblGrid>
              <a:tr h="432875">
                <a:tc>
                  <a:txBody>
                    <a:bodyPr/>
                    <a:lstStyle/>
                    <a:p>
                      <a:pPr marL="91440" marR="91440" lvl="0" indent="0" algn="ctr" rtl="0">
                        <a:spcBef>
                          <a:spcPts val="0"/>
                        </a:spcBef>
                        <a:spcAft>
                          <a:spcPts val="0"/>
                        </a:spcAft>
                        <a:buNone/>
                      </a:pPr>
                      <a:r>
                        <a:rPr lang="en" sz="1600">
                          <a:solidFill>
                            <a:srgbClr val="FFFFFF"/>
                          </a:solidFill>
                          <a:latin typeface="Oswald"/>
                          <a:ea typeface="Oswald"/>
                          <a:cs typeface="Oswald"/>
                          <a:sym typeface="Oswald"/>
                        </a:rPr>
                        <a:t>VENUS</a:t>
                      </a:r>
                      <a:endParaRPr sz="1600">
                        <a:solidFill>
                          <a:srgbClr val="FFFFFF"/>
                        </a:solidFill>
                        <a:latin typeface="Oswald"/>
                        <a:ea typeface="Oswald"/>
                        <a:cs typeface="Oswald"/>
                        <a:sym typeface="Oswald"/>
                      </a:endParaRPr>
                    </a:p>
                  </a:txBody>
                  <a:tcPr marL="91425" marR="91425" marT="91425" marB="91425" anchor="ctr">
                    <a:lnL w="28575" cap="flat" cmpd="sng">
                      <a:solidFill>
                        <a:srgbClr val="FFFFFF">
                          <a:alpha val="0"/>
                        </a:srgbClr>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alpha val="0"/>
                        </a:srgbClr>
                      </a:solidFill>
                      <a:prstDash val="solid"/>
                      <a:round/>
                      <a:headEnd type="none" w="sm" len="sm"/>
                      <a:tailEnd type="none" w="sm" len="sm"/>
                    </a:lnT>
                    <a:lnB w="28575" cap="flat" cmpd="sng">
                      <a:solidFill>
                        <a:srgbClr val="FFFFFF"/>
                      </a:solidFill>
                      <a:prstDash val="solid"/>
                      <a:round/>
                      <a:headEnd type="none" w="sm" len="sm"/>
                      <a:tailEnd type="none" w="sm" len="sm"/>
                    </a:lnB>
                    <a:solidFill>
                      <a:srgbClr val="053B5C"/>
                    </a:solidFill>
                  </a:tcPr>
                </a:tc>
                <a:tc>
                  <a:txBody>
                    <a:bodyPr/>
                    <a:lstStyle/>
                    <a:p>
                      <a:pPr marL="91440" marR="91440" lvl="0" indent="0" algn="ctr" rtl="0">
                        <a:spcBef>
                          <a:spcPts val="0"/>
                        </a:spcBef>
                        <a:spcAft>
                          <a:spcPts val="0"/>
                        </a:spcAft>
                        <a:buNone/>
                      </a:pPr>
                      <a:r>
                        <a:rPr lang="en" sz="1600">
                          <a:solidFill>
                            <a:srgbClr val="FFFFFF"/>
                          </a:solidFill>
                          <a:latin typeface="Oswald"/>
                          <a:ea typeface="Oswald"/>
                          <a:cs typeface="Oswald"/>
                          <a:sym typeface="Oswald"/>
                        </a:rPr>
                        <a:t>MARS</a:t>
                      </a:r>
                      <a:endParaRPr sz="1600">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alpha val="0"/>
                        </a:srgbClr>
                      </a:solidFill>
                      <a:prstDash val="solid"/>
                      <a:round/>
                      <a:headEnd type="none" w="sm" len="sm"/>
                      <a:tailEnd type="none" w="sm" len="sm"/>
                    </a:lnT>
                    <a:lnB w="28575" cap="flat" cmpd="sng">
                      <a:solidFill>
                        <a:srgbClr val="FFFFFF"/>
                      </a:solidFill>
                      <a:prstDash val="solid"/>
                      <a:round/>
                      <a:headEnd type="none" w="sm" len="sm"/>
                      <a:tailEnd type="none" w="sm" len="sm"/>
                    </a:lnB>
                    <a:solidFill>
                      <a:srgbClr val="053B5C"/>
                    </a:solidFill>
                  </a:tcPr>
                </a:tc>
                <a:tc>
                  <a:txBody>
                    <a:bodyPr/>
                    <a:lstStyle/>
                    <a:p>
                      <a:pPr marL="91440" marR="91440" lvl="0" indent="0" algn="ctr" rtl="0">
                        <a:spcBef>
                          <a:spcPts val="0"/>
                        </a:spcBef>
                        <a:spcAft>
                          <a:spcPts val="0"/>
                        </a:spcAft>
                        <a:buNone/>
                      </a:pPr>
                      <a:r>
                        <a:rPr lang="en" sz="1600">
                          <a:solidFill>
                            <a:srgbClr val="FFFFFF"/>
                          </a:solidFill>
                          <a:latin typeface="Oswald"/>
                          <a:ea typeface="Oswald"/>
                          <a:cs typeface="Oswald"/>
                          <a:sym typeface="Oswald"/>
                        </a:rPr>
                        <a:t>JUPITER</a:t>
                      </a:r>
                      <a:endParaRPr sz="1600">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alpha val="0"/>
                        </a:srgbClr>
                      </a:solidFill>
                      <a:prstDash val="solid"/>
                      <a:round/>
                      <a:headEnd type="none" w="sm" len="sm"/>
                      <a:tailEnd type="none" w="sm" len="sm"/>
                    </a:lnR>
                    <a:lnT w="28575" cap="flat" cmpd="sng">
                      <a:solidFill>
                        <a:srgbClr val="FFFFFF">
                          <a:alpha val="0"/>
                        </a:srgbClr>
                      </a:solidFill>
                      <a:prstDash val="solid"/>
                      <a:round/>
                      <a:headEnd type="none" w="sm" len="sm"/>
                      <a:tailEnd type="none" w="sm" len="sm"/>
                    </a:lnT>
                    <a:lnB w="28575" cap="flat" cmpd="sng">
                      <a:solidFill>
                        <a:srgbClr val="FFFFFF"/>
                      </a:solidFill>
                      <a:prstDash val="solid"/>
                      <a:round/>
                      <a:headEnd type="none" w="sm" len="sm"/>
                      <a:tailEnd type="none" w="sm" len="sm"/>
                    </a:lnB>
                    <a:solidFill>
                      <a:srgbClr val="053B5C"/>
                    </a:solidFill>
                  </a:tcPr>
                </a:tc>
                <a:extLst>
                  <a:ext uri="{0D108BD9-81ED-4DB2-BD59-A6C34878D82A}">
                    <a16:rowId xmlns:a16="http://schemas.microsoft.com/office/drawing/2014/main" val="10000"/>
                  </a:ext>
                </a:extLst>
              </a:tr>
              <a:tr h="1275775">
                <a:tc>
                  <a:txBody>
                    <a:bodyPr/>
                    <a:lstStyle/>
                    <a:p>
                      <a:pPr marL="91440" marR="91440" lvl="0" indent="0" algn="ctr" rtl="0">
                        <a:lnSpc>
                          <a:spcPct val="100000"/>
                        </a:lnSpc>
                        <a:spcBef>
                          <a:spcPts val="600"/>
                        </a:spcBef>
                        <a:spcAft>
                          <a:spcPts val="0"/>
                        </a:spcAft>
                        <a:buSzPts val="1100"/>
                        <a:buNone/>
                      </a:pPr>
                      <a:r>
                        <a:rPr lang="en">
                          <a:solidFill>
                            <a:srgbClr val="053B5C"/>
                          </a:solidFill>
                          <a:latin typeface="Open Sans"/>
                          <a:ea typeface="Open Sans"/>
                          <a:cs typeface="Open Sans"/>
                          <a:sym typeface="Open Sans"/>
                        </a:rPr>
                        <a:t>Venus has a beautiful name and is the second planet from the Sun</a:t>
                      </a:r>
                      <a:endParaRPr>
                        <a:solidFill>
                          <a:srgbClr val="053B5C"/>
                        </a:solidFill>
                        <a:latin typeface="Open Sans"/>
                        <a:ea typeface="Open Sans"/>
                        <a:cs typeface="Open Sans"/>
                        <a:sym typeface="Open Sans"/>
                      </a:endParaRPr>
                    </a:p>
                  </a:txBody>
                  <a:tcPr marL="91425" marR="91425" marT="91425" marB="91425" anchor="ctr">
                    <a:lnL w="28575" cap="flat" cmpd="sng">
                      <a:solidFill>
                        <a:srgbClr val="FFFFFF">
                          <a:alpha val="0"/>
                        </a:srgbClr>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dot"/>
                      <a:round/>
                      <a:headEnd type="none" w="sm" len="sm"/>
                      <a:tailEnd type="none" w="sm" len="sm"/>
                    </a:lnB>
                    <a:solidFill>
                      <a:srgbClr val="A0EBFF"/>
                    </a:solidFill>
                  </a:tcPr>
                </a:tc>
                <a:tc>
                  <a:txBody>
                    <a:bodyPr/>
                    <a:lstStyle/>
                    <a:p>
                      <a:pPr marL="91440" marR="91440" lvl="0" indent="0" algn="ctr" rtl="0">
                        <a:lnSpc>
                          <a:spcPct val="100000"/>
                        </a:lnSpc>
                        <a:spcBef>
                          <a:spcPts val="600"/>
                        </a:spcBef>
                        <a:spcAft>
                          <a:spcPts val="0"/>
                        </a:spcAft>
                        <a:buSzPts val="1100"/>
                        <a:buNone/>
                      </a:pPr>
                      <a:r>
                        <a:rPr lang="en">
                          <a:solidFill>
                            <a:srgbClr val="053B5C"/>
                          </a:solidFill>
                          <a:latin typeface="Open Sans"/>
                          <a:ea typeface="Open Sans"/>
                          <a:cs typeface="Open Sans"/>
                          <a:sym typeface="Open Sans"/>
                        </a:rPr>
                        <a:t>Despite being red, Mars is actually a cold place. It’s full of iron oxide dust</a:t>
                      </a:r>
                      <a:endParaRPr>
                        <a:solidFill>
                          <a:srgbClr val="053B5C"/>
                        </a:solidFill>
                        <a:latin typeface="Open Sans"/>
                        <a:ea typeface="Open Sans"/>
                        <a:cs typeface="Open Sans"/>
                        <a:sym typeface="Open Sans"/>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dot"/>
                      <a:round/>
                      <a:headEnd type="none" w="sm" len="sm"/>
                      <a:tailEnd type="none" w="sm" len="sm"/>
                    </a:lnB>
                    <a:solidFill>
                      <a:srgbClr val="A0EBFF"/>
                    </a:solidFill>
                  </a:tcPr>
                </a:tc>
                <a:tc>
                  <a:txBody>
                    <a:bodyPr/>
                    <a:lstStyle/>
                    <a:p>
                      <a:pPr marL="91440" marR="91440" lvl="0" indent="0" algn="ctr" rtl="0">
                        <a:lnSpc>
                          <a:spcPct val="100000"/>
                        </a:lnSpc>
                        <a:spcBef>
                          <a:spcPts val="600"/>
                        </a:spcBef>
                        <a:spcAft>
                          <a:spcPts val="0"/>
                        </a:spcAft>
                        <a:buSzPts val="1100"/>
                        <a:buNone/>
                      </a:pPr>
                      <a:r>
                        <a:rPr lang="en">
                          <a:solidFill>
                            <a:srgbClr val="053B5C"/>
                          </a:solidFill>
                          <a:latin typeface="Open Sans"/>
                          <a:ea typeface="Open Sans"/>
                          <a:cs typeface="Open Sans"/>
                          <a:sym typeface="Open Sans"/>
                        </a:rPr>
                        <a:t>Jupiter is a gas giant planet and the biggest planet in our Solar System</a:t>
                      </a:r>
                      <a:endParaRPr>
                        <a:solidFill>
                          <a:srgbClr val="053B5C"/>
                        </a:solidFill>
                        <a:latin typeface="Open Sans"/>
                        <a:ea typeface="Open Sans"/>
                        <a:cs typeface="Open Sans"/>
                        <a:sym typeface="Open Sans"/>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alpha val="0"/>
                        </a:srgbClr>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dot"/>
                      <a:round/>
                      <a:headEnd type="none" w="sm" len="sm"/>
                      <a:tailEnd type="none" w="sm" len="sm"/>
                    </a:lnB>
                    <a:solidFill>
                      <a:srgbClr val="A0EBFF"/>
                    </a:solidFill>
                  </a:tcPr>
                </a:tc>
                <a:extLst>
                  <a:ext uri="{0D108BD9-81ED-4DB2-BD59-A6C34878D82A}">
                    <a16:rowId xmlns:a16="http://schemas.microsoft.com/office/drawing/2014/main" val="10001"/>
                  </a:ext>
                </a:extLst>
              </a:tr>
              <a:tr h="502175">
                <a:tc>
                  <a:txBody>
                    <a:bodyPr/>
                    <a:lstStyle/>
                    <a:p>
                      <a:pPr marL="91440" marR="91440" lvl="0" indent="0" algn="ctr" rtl="0">
                        <a:lnSpc>
                          <a:spcPct val="100000"/>
                        </a:lnSpc>
                        <a:spcBef>
                          <a:spcPts val="600"/>
                        </a:spcBef>
                        <a:spcAft>
                          <a:spcPts val="0"/>
                        </a:spcAft>
                        <a:buNone/>
                      </a:pPr>
                      <a:r>
                        <a:rPr lang="en" sz="1600">
                          <a:solidFill>
                            <a:srgbClr val="FFFFFF"/>
                          </a:solidFill>
                          <a:latin typeface="Oswald"/>
                          <a:ea typeface="Oswald"/>
                          <a:cs typeface="Oswald"/>
                          <a:sym typeface="Oswald"/>
                        </a:rPr>
                        <a:t>PARTNER</a:t>
                      </a:r>
                      <a:endParaRPr sz="1600" u="none" strike="noStrike" cap="none">
                        <a:solidFill>
                          <a:srgbClr val="FFFFFF"/>
                        </a:solidFill>
                        <a:latin typeface="Oswald"/>
                        <a:ea typeface="Oswald"/>
                        <a:cs typeface="Oswald"/>
                        <a:sym typeface="Oswald"/>
                      </a:endParaRPr>
                    </a:p>
                  </a:txBody>
                  <a:tcPr marL="91425" marR="91425" marT="91425" marB="91425" anchor="ctr">
                    <a:lnL w="28575" cap="flat" cmpd="sng">
                      <a:solidFill>
                        <a:srgbClr val="FFFFFF">
                          <a:alpha val="0"/>
                        </a:srgbClr>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dot"/>
                      <a:round/>
                      <a:headEnd type="none" w="sm" len="sm"/>
                      <a:tailEnd type="none" w="sm" len="sm"/>
                    </a:lnT>
                    <a:lnB w="28575" cap="flat" cmpd="sng">
                      <a:solidFill>
                        <a:srgbClr val="FFFFFF">
                          <a:alpha val="0"/>
                        </a:srgbClr>
                      </a:solidFill>
                      <a:prstDash val="dot"/>
                      <a:round/>
                      <a:headEnd type="none" w="sm" len="sm"/>
                      <a:tailEnd type="none" w="sm" len="sm"/>
                    </a:lnB>
                    <a:solidFill>
                      <a:srgbClr val="74D8C2"/>
                    </a:solidFill>
                  </a:tcPr>
                </a:tc>
                <a:tc>
                  <a:txBody>
                    <a:bodyPr/>
                    <a:lstStyle/>
                    <a:p>
                      <a:pPr marL="91440" marR="91440" lvl="0" indent="0" algn="ctr" rtl="0">
                        <a:spcBef>
                          <a:spcPts val="600"/>
                        </a:spcBef>
                        <a:spcAft>
                          <a:spcPts val="0"/>
                        </a:spcAft>
                        <a:buClr>
                          <a:srgbClr val="000000"/>
                        </a:buClr>
                        <a:buFont typeface="Arial"/>
                        <a:buNone/>
                      </a:pPr>
                      <a:r>
                        <a:rPr lang="en" sz="1600">
                          <a:solidFill>
                            <a:srgbClr val="FFFFFF"/>
                          </a:solidFill>
                          <a:latin typeface="Oswald"/>
                          <a:ea typeface="Oswald"/>
                          <a:cs typeface="Oswald"/>
                          <a:sym typeface="Oswald"/>
                        </a:rPr>
                        <a:t>PARTNER</a:t>
                      </a:r>
                      <a:endParaRPr sz="1600" u="none" strike="noStrike" cap="none">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dot"/>
                      <a:round/>
                      <a:headEnd type="none" w="sm" len="sm"/>
                      <a:tailEnd type="none" w="sm" len="sm"/>
                    </a:lnT>
                    <a:lnB w="28575" cap="flat" cmpd="sng">
                      <a:solidFill>
                        <a:srgbClr val="FFFFFF">
                          <a:alpha val="0"/>
                        </a:srgbClr>
                      </a:solidFill>
                      <a:prstDash val="dot"/>
                      <a:round/>
                      <a:headEnd type="none" w="sm" len="sm"/>
                      <a:tailEnd type="none" w="sm" len="sm"/>
                    </a:lnB>
                    <a:solidFill>
                      <a:srgbClr val="74D8C2"/>
                    </a:solidFill>
                  </a:tcPr>
                </a:tc>
                <a:tc>
                  <a:txBody>
                    <a:bodyPr/>
                    <a:lstStyle/>
                    <a:p>
                      <a:pPr marL="91440" marR="91440" lvl="0" indent="0" algn="ctr" rtl="0">
                        <a:spcBef>
                          <a:spcPts val="600"/>
                        </a:spcBef>
                        <a:spcAft>
                          <a:spcPts val="0"/>
                        </a:spcAft>
                        <a:buClr>
                          <a:srgbClr val="000000"/>
                        </a:buClr>
                        <a:buFont typeface="Arial"/>
                        <a:buNone/>
                      </a:pPr>
                      <a:r>
                        <a:rPr lang="en" sz="1600">
                          <a:solidFill>
                            <a:srgbClr val="FFFFFF"/>
                          </a:solidFill>
                          <a:latin typeface="Oswald"/>
                          <a:ea typeface="Oswald"/>
                          <a:cs typeface="Oswald"/>
                          <a:sym typeface="Oswald"/>
                        </a:rPr>
                        <a:t>PARTNER</a:t>
                      </a:r>
                      <a:endParaRPr sz="1600" u="none" strike="noStrike" cap="none">
                        <a:solidFill>
                          <a:srgbClr val="FFFFFF"/>
                        </a:solidFill>
                        <a:latin typeface="Oswald"/>
                        <a:ea typeface="Oswald"/>
                        <a:cs typeface="Oswald"/>
                        <a:sym typeface="Oswald"/>
                      </a:endParaRPr>
                    </a:p>
                  </a:txBody>
                  <a:tcPr marL="91425" marR="91425" marT="91425" marB="91425" anchor="ctr">
                    <a:lnL w="28575" cap="flat" cmpd="sng">
                      <a:solidFill>
                        <a:srgbClr val="FFFFFF"/>
                      </a:solidFill>
                      <a:prstDash val="solid"/>
                      <a:round/>
                      <a:headEnd type="none" w="sm" len="sm"/>
                      <a:tailEnd type="none" w="sm" len="sm"/>
                    </a:lnL>
                    <a:lnR w="28575" cap="flat" cmpd="sng">
                      <a:solidFill>
                        <a:srgbClr val="FFFFFF">
                          <a:alpha val="0"/>
                        </a:srgbClr>
                      </a:solidFill>
                      <a:prstDash val="solid"/>
                      <a:round/>
                      <a:headEnd type="none" w="sm" len="sm"/>
                      <a:tailEnd type="none" w="sm" len="sm"/>
                    </a:lnR>
                    <a:lnT w="28575" cap="flat" cmpd="sng">
                      <a:solidFill>
                        <a:srgbClr val="FFFFFF"/>
                      </a:solidFill>
                      <a:prstDash val="dot"/>
                      <a:round/>
                      <a:headEnd type="none" w="sm" len="sm"/>
                      <a:tailEnd type="none" w="sm" len="sm"/>
                    </a:lnT>
                    <a:lnB w="28575" cap="flat" cmpd="sng">
                      <a:solidFill>
                        <a:srgbClr val="FFFFFF">
                          <a:alpha val="0"/>
                        </a:srgbClr>
                      </a:solidFill>
                      <a:prstDash val="dot"/>
                      <a:round/>
                      <a:headEnd type="none" w="sm" len="sm"/>
                      <a:tailEnd type="none" w="sm" len="sm"/>
                    </a:lnB>
                    <a:solidFill>
                      <a:srgbClr val="74D8C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86"/>
        <p:cNvGrpSpPr/>
        <p:nvPr/>
      </p:nvGrpSpPr>
      <p:grpSpPr>
        <a:xfrm>
          <a:off x="0" y="0"/>
          <a:ext cx="0" cy="0"/>
          <a:chOff x="0" y="0"/>
          <a:chExt cx="0" cy="0"/>
        </a:xfrm>
      </p:grpSpPr>
      <p:sp>
        <p:nvSpPr>
          <p:cNvPr id="1587" name="Google Shape;1587;p53"/>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TESTIMONIALS</a:t>
            </a:r>
            <a:endParaRPr/>
          </a:p>
          <a:p>
            <a:pPr marL="0" lvl="0" indent="0" algn="ctr" rtl="0">
              <a:spcBef>
                <a:spcPts val="0"/>
              </a:spcBef>
              <a:spcAft>
                <a:spcPts val="0"/>
              </a:spcAft>
              <a:buNone/>
            </a:pPr>
            <a:endParaRPr/>
          </a:p>
        </p:txBody>
      </p:sp>
      <p:sp>
        <p:nvSpPr>
          <p:cNvPr id="1588" name="Google Shape;1588;p53"/>
          <p:cNvSpPr txBox="1">
            <a:spLocks noGrp="1"/>
          </p:cNvSpPr>
          <p:nvPr>
            <p:ph type="title" idx="2"/>
          </p:nvPr>
        </p:nvSpPr>
        <p:spPr>
          <a:xfrm>
            <a:off x="1137388" y="15321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589" name="Google Shape;1589;p53"/>
          <p:cNvSpPr txBox="1">
            <a:spLocks noGrp="1"/>
          </p:cNvSpPr>
          <p:nvPr>
            <p:ph type="subTitle" idx="1"/>
          </p:nvPr>
        </p:nvSpPr>
        <p:spPr>
          <a:xfrm>
            <a:off x="1137400" y="19354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a:p>
            <a:pPr marL="0" lvl="0" indent="0" algn="ctr" rtl="0">
              <a:spcBef>
                <a:spcPts val="1600"/>
              </a:spcBef>
              <a:spcAft>
                <a:spcPts val="1600"/>
              </a:spcAft>
              <a:buNone/>
            </a:pPr>
            <a:endParaRPr/>
          </a:p>
        </p:txBody>
      </p:sp>
      <p:sp>
        <p:nvSpPr>
          <p:cNvPr id="1590" name="Google Shape;1590;p53"/>
          <p:cNvSpPr txBox="1">
            <a:spLocks noGrp="1"/>
          </p:cNvSpPr>
          <p:nvPr>
            <p:ph type="title" idx="3"/>
          </p:nvPr>
        </p:nvSpPr>
        <p:spPr>
          <a:xfrm>
            <a:off x="3579602" y="15321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591" name="Google Shape;1591;p53"/>
          <p:cNvSpPr txBox="1">
            <a:spLocks noGrp="1"/>
          </p:cNvSpPr>
          <p:nvPr>
            <p:ph type="subTitle" idx="4"/>
          </p:nvPr>
        </p:nvSpPr>
        <p:spPr>
          <a:xfrm>
            <a:off x="3579613" y="19354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a:p>
            <a:pPr marL="0" lvl="0" indent="0" algn="ctr" rtl="0">
              <a:spcBef>
                <a:spcPts val="1600"/>
              </a:spcBef>
              <a:spcAft>
                <a:spcPts val="1600"/>
              </a:spcAft>
              <a:buNone/>
            </a:pPr>
            <a:endParaRPr/>
          </a:p>
        </p:txBody>
      </p:sp>
      <p:sp>
        <p:nvSpPr>
          <p:cNvPr id="1592" name="Google Shape;1592;p53"/>
          <p:cNvSpPr txBox="1">
            <a:spLocks noGrp="1"/>
          </p:cNvSpPr>
          <p:nvPr>
            <p:ph type="title" idx="5"/>
          </p:nvPr>
        </p:nvSpPr>
        <p:spPr>
          <a:xfrm>
            <a:off x="6021817" y="15321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593" name="Google Shape;1593;p53"/>
          <p:cNvSpPr txBox="1">
            <a:spLocks noGrp="1"/>
          </p:cNvSpPr>
          <p:nvPr>
            <p:ph type="subTitle" idx="6"/>
          </p:nvPr>
        </p:nvSpPr>
        <p:spPr>
          <a:xfrm>
            <a:off x="6021826" y="19354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planet is named after the Roman messenger god”</a:t>
            </a:r>
            <a:endParaRPr/>
          </a:p>
          <a:p>
            <a:pPr marL="0" lvl="0" indent="0" algn="ctr" rtl="0">
              <a:spcBef>
                <a:spcPts val="1600"/>
              </a:spcBef>
              <a:spcAft>
                <a:spcPts val="1600"/>
              </a:spcAft>
              <a:buNone/>
            </a:pPr>
            <a:endParaRPr/>
          </a:p>
        </p:txBody>
      </p:sp>
      <p:sp>
        <p:nvSpPr>
          <p:cNvPr id="1594" name="Google Shape;1594;p53"/>
          <p:cNvSpPr txBox="1">
            <a:spLocks noGrp="1"/>
          </p:cNvSpPr>
          <p:nvPr>
            <p:ph type="title" idx="7"/>
          </p:nvPr>
        </p:nvSpPr>
        <p:spPr>
          <a:xfrm>
            <a:off x="1137388" y="31534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595" name="Google Shape;1595;p53"/>
          <p:cNvSpPr txBox="1">
            <a:spLocks noGrp="1"/>
          </p:cNvSpPr>
          <p:nvPr>
            <p:ph type="subTitle" idx="8"/>
          </p:nvPr>
        </p:nvSpPr>
        <p:spPr>
          <a:xfrm>
            <a:off x="1137400" y="35567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our Solar System”</a:t>
            </a:r>
            <a:endParaRPr/>
          </a:p>
          <a:p>
            <a:pPr marL="0" lvl="0" indent="0" algn="ctr" rtl="0">
              <a:spcBef>
                <a:spcPts val="1600"/>
              </a:spcBef>
              <a:spcAft>
                <a:spcPts val="1600"/>
              </a:spcAft>
              <a:buNone/>
            </a:pPr>
            <a:endParaRPr/>
          </a:p>
        </p:txBody>
      </p:sp>
      <p:sp>
        <p:nvSpPr>
          <p:cNvPr id="1596" name="Google Shape;1596;p53"/>
          <p:cNvSpPr txBox="1">
            <a:spLocks noGrp="1"/>
          </p:cNvSpPr>
          <p:nvPr>
            <p:ph type="title" idx="9"/>
          </p:nvPr>
        </p:nvSpPr>
        <p:spPr>
          <a:xfrm>
            <a:off x="3579602" y="31534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597" name="Google Shape;1597;p53"/>
          <p:cNvSpPr txBox="1">
            <a:spLocks noGrp="1"/>
          </p:cNvSpPr>
          <p:nvPr>
            <p:ph type="subTitle" idx="13"/>
          </p:nvPr>
        </p:nvSpPr>
        <p:spPr>
          <a:xfrm>
            <a:off x="3579613" y="35567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composed mostly of hydrogen and helium”</a:t>
            </a:r>
            <a:endParaRPr/>
          </a:p>
          <a:p>
            <a:pPr marL="0" lvl="0" indent="0" algn="ctr" rtl="0">
              <a:spcBef>
                <a:spcPts val="1600"/>
              </a:spcBef>
              <a:spcAft>
                <a:spcPts val="1600"/>
              </a:spcAft>
              <a:buNone/>
            </a:pPr>
            <a:endParaRPr/>
          </a:p>
        </p:txBody>
      </p:sp>
      <p:sp>
        <p:nvSpPr>
          <p:cNvPr id="1598" name="Google Shape;1598;p53"/>
          <p:cNvSpPr txBox="1">
            <a:spLocks noGrp="1"/>
          </p:cNvSpPr>
          <p:nvPr>
            <p:ph type="title" idx="14"/>
          </p:nvPr>
        </p:nvSpPr>
        <p:spPr>
          <a:xfrm>
            <a:off x="6021817" y="3153475"/>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599" name="Google Shape;1599;p53"/>
          <p:cNvSpPr txBox="1">
            <a:spLocks noGrp="1"/>
          </p:cNvSpPr>
          <p:nvPr>
            <p:ph type="subTitle" idx="15"/>
          </p:nvPr>
        </p:nvSpPr>
        <p:spPr>
          <a:xfrm>
            <a:off x="6021826" y="3556775"/>
            <a:ext cx="1984800" cy="77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our Solar System”</a:t>
            </a:r>
            <a:endParaRPr/>
          </a:p>
          <a:p>
            <a:pPr marL="0" lvl="0" indent="0" algn="ctr" rtl="0">
              <a:spcBef>
                <a:spcPts val="1600"/>
              </a:spcBef>
              <a:spcAft>
                <a:spcPts val="1600"/>
              </a:spcAft>
              <a:buNone/>
            </a:pPr>
            <a:endParaRPr/>
          </a:p>
        </p:txBody>
      </p:sp>
      <p:cxnSp>
        <p:nvCxnSpPr>
          <p:cNvPr id="1600" name="Google Shape;1600;p53"/>
          <p:cNvCxnSpPr/>
          <p:nvPr/>
        </p:nvCxnSpPr>
        <p:spPr>
          <a:xfrm rot="10800000">
            <a:off x="3350895" y="1689025"/>
            <a:ext cx="0" cy="848700"/>
          </a:xfrm>
          <a:prstGeom prst="straightConnector1">
            <a:avLst/>
          </a:prstGeom>
          <a:noFill/>
          <a:ln w="19050" cap="flat" cmpd="sng">
            <a:solidFill>
              <a:srgbClr val="FFFFFF"/>
            </a:solidFill>
            <a:prstDash val="solid"/>
            <a:round/>
            <a:headEnd type="none" w="med" len="med"/>
            <a:tailEnd type="none" w="med" len="med"/>
          </a:ln>
        </p:spPr>
      </p:cxnSp>
      <p:cxnSp>
        <p:nvCxnSpPr>
          <p:cNvPr id="1601" name="Google Shape;1601;p53"/>
          <p:cNvCxnSpPr/>
          <p:nvPr/>
        </p:nvCxnSpPr>
        <p:spPr>
          <a:xfrm rot="10800000">
            <a:off x="5793110" y="1689025"/>
            <a:ext cx="0" cy="848700"/>
          </a:xfrm>
          <a:prstGeom prst="straightConnector1">
            <a:avLst/>
          </a:prstGeom>
          <a:noFill/>
          <a:ln w="19050" cap="flat" cmpd="sng">
            <a:solidFill>
              <a:srgbClr val="FFFFFF"/>
            </a:solidFill>
            <a:prstDash val="solid"/>
            <a:round/>
            <a:headEnd type="none" w="med" len="med"/>
            <a:tailEnd type="none" w="med" len="med"/>
          </a:ln>
        </p:spPr>
      </p:cxnSp>
      <p:cxnSp>
        <p:nvCxnSpPr>
          <p:cNvPr id="1602" name="Google Shape;1602;p53"/>
          <p:cNvCxnSpPr/>
          <p:nvPr/>
        </p:nvCxnSpPr>
        <p:spPr>
          <a:xfrm rot="10800000">
            <a:off x="3350895" y="3307425"/>
            <a:ext cx="0" cy="848700"/>
          </a:xfrm>
          <a:prstGeom prst="straightConnector1">
            <a:avLst/>
          </a:prstGeom>
          <a:noFill/>
          <a:ln w="19050" cap="flat" cmpd="sng">
            <a:solidFill>
              <a:srgbClr val="FFFFFF"/>
            </a:solidFill>
            <a:prstDash val="solid"/>
            <a:round/>
            <a:headEnd type="none" w="med" len="med"/>
            <a:tailEnd type="none" w="med" len="med"/>
          </a:ln>
        </p:spPr>
      </p:cxnSp>
      <p:cxnSp>
        <p:nvCxnSpPr>
          <p:cNvPr id="1603" name="Google Shape;1603;p53"/>
          <p:cNvCxnSpPr/>
          <p:nvPr/>
        </p:nvCxnSpPr>
        <p:spPr>
          <a:xfrm rot="10800000">
            <a:off x="5793110" y="3307425"/>
            <a:ext cx="0" cy="848700"/>
          </a:xfrm>
          <a:prstGeom prst="straightConnector1">
            <a:avLst/>
          </a:prstGeom>
          <a:noFill/>
          <a:ln w="19050" cap="flat" cmpd="sng">
            <a:solidFill>
              <a:srgbClr val="FFFFFF"/>
            </a:solidFill>
            <a:prstDash val="solid"/>
            <a:round/>
            <a:headEnd type="none" w="med" len="med"/>
            <a:tailEnd type="none" w="med" len="med"/>
          </a:ln>
        </p:spPr>
      </p:cxnSp>
      <p:grpSp>
        <p:nvGrpSpPr>
          <p:cNvPr id="1604" name="Google Shape;1604;p53"/>
          <p:cNvGrpSpPr/>
          <p:nvPr/>
        </p:nvGrpSpPr>
        <p:grpSpPr>
          <a:xfrm>
            <a:off x="2019712" y="1288117"/>
            <a:ext cx="220193" cy="248249"/>
            <a:chOff x="3299850" y="238575"/>
            <a:chExt cx="427725" cy="482225"/>
          </a:xfrm>
        </p:grpSpPr>
        <p:sp>
          <p:nvSpPr>
            <p:cNvPr id="1605" name="Google Shape;1605;p5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6" name="Google Shape;1606;p5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7" name="Google Shape;1607;p5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8" name="Google Shape;1608;p5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09" name="Google Shape;1609;p5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1610" name="Google Shape;1610;p53"/>
          <p:cNvGrpSpPr/>
          <p:nvPr/>
        </p:nvGrpSpPr>
        <p:grpSpPr>
          <a:xfrm>
            <a:off x="2005430" y="2914054"/>
            <a:ext cx="248726" cy="233166"/>
            <a:chOff x="3865000" y="847675"/>
            <a:chExt cx="483150" cy="452925"/>
          </a:xfrm>
        </p:grpSpPr>
        <p:sp>
          <p:nvSpPr>
            <p:cNvPr id="1611" name="Google Shape;1611;p5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2" name="Google Shape;1612;p5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3" name="Google Shape;1613;p5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4" name="Google Shape;1614;p5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1615" name="Google Shape;1615;p53"/>
          <p:cNvSpPr/>
          <p:nvPr/>
        </p:nvSpPr>
        <p:spPr>
          <a:xfrm>
            <a:off x="4469994" y="1287879"/>
            <a:ext cx="204028" cy="24872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1616" name="Google Shape;1616;p53"/>
          <p:cNvGrpSpPr/>
          <p:nvPr/>
        </p:nvGrpSpPr>
        <p:grpSpPr>
          <a:xfrm>
            <a:off x="6889871" y="1287860"/>
            <a:ext cx="248713" cy="248764"/>
            <a:chOff x="6242825" y="2615925"/>
            <a:chExt cx="483125" cy="483225"/>
          </a:xfrm>
        </p:grpSpPr>
        <p:sp>
          <p:nvSpPr>
            <p:cNvPr id="1617" name="Google Shape;1617;p5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8" name="Google Shape;1618;p5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19" name="Google Shape;1619;p5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0" name="Google Shape;1620;p5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1" name="Google Shape;1621;p5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1622" name="Google Shape;1622;p53"/>
          <p:cNvGrpSpPr/>
          <p:nvPr/>
        </p:nvGrpSpPr>
        <p:grpSpPr>
          <a:xfrm>
            <a:off x="4447651" y="2906281"/>
            <a:ext cx="248713" cy="248713"/>
            <a:chOff x="1487200" y="4993750"/>
            <a:chExt cx="483125" cy="483125"/>
          </a:xfrm>
        </p:grpSpPr>
        <p:sp>
          <p:nvSpPr>
            <p:cNvPr id="1623" name="Google Shape;1623;p5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4" name="Google Shape;1624;p5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1625" name="Google Shape;1625;p53"/>
          <p:cNvGrpSpPr/>
          <p:nvPr/>
        </p:nvGrpSpPr>
        <p:grpSpPr>
          <a:xfrm>
            <a:off x="6889853" y="2906242"/>
            <a:ext cx="248726" cy="248790"/>
            <a:chOff x="5053900" y="4993700"/>
            <a:chExt cx="483150" cy="483275"/>
          </a:xfrm>
        </p:grpSpPr>
        <p:sp>
          <p:nvSpPr>
            <p:cNvPr id="1626" name="Google Shape;1626;p5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1627" name="Google Shape;1627;p5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31"/>
        <p:cNvGrpSpPr/>
        <p:nvPr/>
      </p:nvGrpSpPr>
      <p:grpSpPr>
        <a:xfrm>
          <a:off x="0" y="0"/>
          <a:ext cx="0" cy="0"/>
          <a:chOff x="0" y="0"/>
          <a:chExt cx="0" cy="0"/>
        </a:xfrm>
      </p:grpSpPr>
      <p:grpSp>
        <p:nvGrpSpPr>
          <p:cNvPr id="1632" name="Google Shape;1632;p54"/>
          <p:cNvGrpSpPr/>
          <p:nvPr/>
        </p:nvGrpSpPr>
        <p:grpSpPr>
          <a:xfrm rot="1398551" flipH="1">
            <a:off x="1486968" y="531954"/>
            <a:ext cx="1522160" cy="1254196"/>
            <a:chOff x="698956" y="6526827"/>
            <a:chExt cx="1522132" cy="1254173"/>
          </a:xfrm>
        </p:grpSpPr>
        <p:grpSp>
          <p:nvGrpSpPr>
            <p:cNvPr id="1633" name="Google Shape;1633;p54"/>
            <p:cNvGrpSpPr/>
            <p:nvPr/>
          </p:nvGrpSpPr>
          <p:grpSpPr>
            <a:xfrm>
              <a:off x="970014" y="6599642"/>
              <a:ext cx="1251074" cy="1089966"/>
              <a:chOff x="2227541" y="6011760"/>
              <a:chExt cx="2864180" cy="2495343"/>
            </a:xfrm>
          </p:grpSpPr>
          <p:sp>
            <p:nvSpPr>
              <p:cNvPr id="1634" name="Google Shape;1634;p54"/>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5" name="Google Shape;1635;p54"/>
              <p:cNvGrpSpPr/>
              <p:nvPr/>
            </p:nvGrpSpPr>
            <p:grpSpPr>
              <a:xfrm>
                <a:off x="2227541" y="6635267"/>
                <a:ext cx="2250382" cy="1871835"/>
                <a:chOff x="2227541" y="6635267"/>
                <a:chExt cx="2250382" cy="1871835"/>
              </a:xfrm>
            </p:grpSpPr>
            <p:sp>
              <p:nvSpPr>
                <p:cNvPr id="1636" name="Google Shape;1636;p54"/>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9" name="Google Shape;1639;p54"/>
            <p:cNvGrpSpPr/>
            <p:nvPr/>
          </p:nvGrpSpPr>
          <p:grpSpPr>
            <a:xfrm>
              <a:off x="698956" y="6526827"/>
              <a:ext cx="761443" cy="1254173"/>
              <a:chOff x="1668617" y="5683195"/>
              <a:chExt cx="1743230" cy="2871275"/>
            </a:xfrm>
          </p:grpSpPr>
          <p:sp>
            <p:nvSpPr>
              <p:cNvPr id="1640" name="Google Shape;1640;p54"/>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1" name="Google Shape;1641;p54"/>
              <p:cNvGrpSpPr/>
              <p:nvPr/>
            </p:nvGrpSpPr>
            <p:grpSpPr>
              <a:xfrm>
                <a:off x="2252110" y="6027996"/>
                <a:ext cx="1159737" cy="2526474"/>
                <a:chOff x="2252110" y="6027996"/>
                <a:chExt cx="1159737" cy="2526474"/>
              </a:xfrm>
            </p:grpSpPr>
            <p:sp>
              <p:nvSpPr>
                <p:cNvPr id="1642" name="Google Shape;1642;p54"/>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646" name="Google Shape;1646;p54"/>
          <p:cNvSpPr/>
          <p:nvPr/>
        </p:nvSpPr>
        <p:spPr>
          <a:xfrm rot="5400000">
            <a:off x="716950" y="619600"/>
            <a:ext cx="1407000" cy="2861400"/>
          </a:xfrm>
          <a:prstGeom prst="round2SameRect">
            <a:avLst>
              <a:gd name="adj1" fmla="val 10879"/>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7" name="Google Shape;1647;p54"/>
          <p:cNvGrpSpPr/>
          <p:nvPr/>
        </p:nvGrpSpPr>
        <p:grpSpPr>
          <a:xfrm flipH="1">
            <a:off x="834513" y="2469693"/>
            <a:ext cx="335038" cy="58176"/>
            <a:chOff x="3463225" y="2813875"/>
            <a:chExt cx="331000" cy="57475"/>
          </a:xfrm>
        </p:grpSpPr>
        <p:sp>
          <p:nvSpPr>
            <p:cNvPr id="1648" name="Google Shape;1648;p54"/>
            <p:cNvSpPr/>
            <p:nvPr/>
          </p:nvSpPr>
          <p:spPr>
            <a:xfrm>
              <a:off x="3593600" y="2813875"/>
              <a:ext cx="74125" cy="57475"/>
            </a:xfrm>
            <a:custGeom>
              <a:avLst/>
              <a:gdLst/>
              <a:ahLst/>
              <a:cxnLst/>
              <a:rect l="l" t="t" r="r" b="b"/>
              <a:pathLst>
                <a:path w="2965" h="2299" extrusionOk="0">
                  <a:moveTo>
                    <a:pt x="1488" y="0"/>
                  </a:moveTo>
                  <a:cubicBezTo>
                    <a:pt x="0" y="0"/>
                    <a:pt x="0" y="2298"/>
                    <a:pt x="1488" y="2298"/>
                  </a:cubicBezTo>
                  <a:cubicBezTo>
                    <a:pt x="2965" y="2298"/>
                    <a:pt x="2965" y="0"/>
                    <a:pt x="14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3463225" y="2813875"/>
              <a:ext cx="74125" cy="57475"/>
            </a:xfrm>
            <a:custGeom>
              <a:avLst/>
              <a:gdLst/>
              <a:ahLst/>
              <a:cxnLst/>
              <a:rect l="l" t="t" r="r" b="b"/>
              <a:pathLst>
                <a:path w="2965" h="2299" extrusionOk="0">
                  <a:moveTo>
                    <a:pt x="1477" y="0"/>
                  </a:moveTo>
                  <a:cubicBezTo>
                    <a:pt x="0" y="0"/>
                    <a:pt x="0" y="2298"/>
                    <a:pt x="1477" y="2298"/>
                  </a:cubicBezTo>
                  <a:cubicBezTo>
                    <a:pt x="2965" y="2298"/>
                    <a:pt x="2965" y="0"/>
                    <a:pt x="147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3720100" y="2813875"/>
              <a:ext cx="74125" cy="57475"/>
            </a:xfrm>
            <a:custGeom>
              <a:avLst/>
              <a:gdLst/>
              <a:ahLst/>
              <a:cxnLst/>
              <a:rect l="l" t="t" r="r" b="b"/>
              <a:pathLst>
                <a:path w="2965" h="2299" extrusionOk="0">
                  <a:moveTo>
                    <a:pt x="1489" y="0"/>
                  </a:moveTo>
                  <a:cubicBezTo>
                    <a:pt x="0" y="0"/>
                    <a:pt x="0" y="2298"/>
                    <a:pt x="1489" y="2298"/>
                  </a:cubicBezTo>
                  <a:cubicBezTo>
                    <a:pt x="2965" y="2298"/>
                    <a:pt x="2965" y="0"/>
                    <a:pt x="148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54"/>
          <p:cNvGrpSpPr/>
          <p:nvPr/>
        </p:nvGrpSpPr>
        <p:grpSpPr>
          <a:xfrm>
            <a:off x="4887178" y="1346785"/>
            <a:ext cx="3296997" cy="2590764"/>
            <a:chOff x="4648164" y="1205886"/>
            <a:chExt cx="3476378" cy="2731721"/>
          </a:xfrm>
        </p:grpSpPr>
        <p:grpSp>
          <p:nvGrpSpPr>
            <p:cNvPr id="1652" name="Google Shape;1652;p54"/>
            <p:cNvGrpSpPr/>
            <p:nvPr/>
          </p:nvGrpSpPr>
          <p:grpSpPr>
            <a:xfrm>
              <a:off x="4648164" y="1205886"/>
              <a:ext cx="3476378" cy="2731721"/>
              <a:chOff x="238125" y="1676700"/>
              <a:chExt cx="2045650" cy="1779275"/>
            </a:xfrm>
          </p:grpSpPr>
          <p:sp>
            <p:nvSpPr>
              <p:cNvPr id="1653" name="Google Shape;1653;p54"/>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rgbClr val="363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60" name="Google Shape;1660;p54"/>
            <p:cNvPicPr preferRelativeResize="0"/>
            <p:nvPr/>
          </p:nvPicPr>
          <p:blipFill rotWithShape="1">
            <a:blip r:embed="rId3">
              <a:alphaModFix/>
            </a:blip>
            <a:srcRect/>
            <a:stretch/>
          </p:blipFill>
          <p:spPr>
            <a:xfrm>
              <a:off x="4824299" y="1346791"/>
              <a:ext cx="3124224" cy="1757179"/>
            </a:xfrm>
            <a:prstGeom prst="rect">
              <a:avLst/>
            </a:prstGeom>
            <a:noFill/>
            <a:ln>
              <a:noFill/>
            </a:ln>
          </p:spPr>
        </p:pic>
      </p:grpSp>
      <p:grpSp>
        <p:nvGrpSpPr>
          <p:cNvPr id="1661" name="Google Shape;1661;p54"/>
          <p:cNvGrpSpPr/>
          <p:nvPr/>
        </p:nvGrpSpPr>
        <p:grpSpPr>
          <a:xfrm>
            <a:off x="4327508" y="2183527"/>
            <a:ext cx="1320565" cy="1754017"/>
            <a:chOff x="2387869" y="1035249"/>
            <a:chExt cx="2429742" cy="3227263"/>
          </a:xfrm>
        </p:grpSpPr>
        <p:grpSp>
          <p:nvGrpSpPr>
            <p:cNvPr id="1662" name="Google Shape;1662;p54"/>
            <p:cNvGrpSpPr/>
            <p:nvPr/>
          </p:nvGrpSpPr>
          <p:grpSpPr>
            <a:xfrm>
              <a:off x="2387869" y="1035249"/>
              <a:ext cx="2429742" cy="3227263"/>
              <a:chOff x="3580725" y="2020075"/>
              <a:chExt cx="1344925" cy="1786275"/>
            </a:xfrm>
          </p:grpSpPr>
          <p:sp>
            <p:nvSpPr>
              <p:cNvPr id="1663" name="Google Shape;1663;p54"/>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4"/>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4193750"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rgbClr val="363C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68" name="Google Shape;1668;p54"/>
            <p:cNvPicPr preferRelativeResize="0"/>
            <p:nvPr/>
          </p:nvPicPr>
          <p:blipFill rotWithShape="1">
            <a:blip r:embed="rId4">
              <a:alphaModFix/>
            </a:blip>
            <a:srcRect t="108" b="1096"/>
            <a:stretch/>
          </p:blipFill>
          <p:spPr>
            <a:xfrm>
              <a:off x="2554111" y="1179184"/>
              <a:ext cx="2091597" cy="2756363"/>
            </a:xfrm>
            <a:prstGeom prst="rect">
              <a:avLst/>
            </a:prstGeom>
            <a:noFill/>
            <a:ln>
              <a:noFill/>
            </a:ln>
          </p:spPr>
        </p:pic>
      </p:grpSp>
      <p:grpSp>
        <p:nvGrpSpPr>
          <p:cNvPr id="1669" name="Google Shape;1669;p54"/>
          <p:cNvGrpSpPr/>
          <p:nvPr/>
        </p:nvGrpSpPr>
        <p:grpSpPr>
          <a:xfrm>
            <a:off x="7807038" y="2805093"/>
            <a:ext cx="619431" cy="1132453"/>
            <a:chOff x="4375205" y="831113"/>
            <a:chExt cx="1904185" cy="3481258"/>
          </a:xfrm>
        </p:grpSpPr>
        <p:grpSp>
          <p:nvGrpSpPr>
            <p:cNvPr id="1670" name="Google Shape;1670;p54"/>
            <p:cNvGrpSpPr/>
            <p:nvPr/>
          </p:nvGrpSpPr>
          <p:grpSpPr>
            <a:xfrm>
              <a:off x="4375205" y="831113"/>
              <a:ext cx="1904185" cy="3481258"/>
              <a:chOff x="6417224" y="2247097"/>
              <a:chExt cx="951950" cy="1740368"/>
            </a:xfrm>
          </p:grpSpPr>
          <p:sp>
            <p:nvSpPr>
              <p:cNvPr id="1671" name="Google Shape;1671;p54"/>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4"/>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4"/>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4"/>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4"/>
              <p:cNvSpPr/>
              <p:nvPr/>
            </p:nvSpPr>
            <p:spPr>
              <a:xfrm>
                <a:off x="6767200"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8" name="Google Shape;1678;p54"/>
            <p:cNvPicPr preferRelativeResize="0"/>
            <p:nvPr/>
          </p:nvPicPr>
          <p:blipFill rotWithShape="1">
            <a:blip r:embed="rId5">
              <a:alphaModFix/>
            </a:blip>
            <a:srcRect l="-10" b="-4460"/>
            <a:stretch/>
          </p:blipFill>
          <p:spPr>
            <a:xfrm>
              <a:off x="4517549" y="1006386"/>
              <a:ext cx="1646057" cy="3056534"/>
            </a:xfrm>
            <a:prstGeom prst="rect">
              <a:avLst/>
            </a:prstGeom>
            <a:noFill/>
            <a:ln>
              <a:noFill/>
            </a:ln>
          </p:spPr>
        </p:pic>
      </p:grpSp>
      <p:sp>
        <p:nvSpPr>
          <p:cNvPr id="1679" name="Google Shape;1679;p54"/>
          <p:cNvSpPr txBox="1">
            <a:spLocks noGrp="1"/>
          </p:cNvSpPr>
          <p:nvPr>
            <p:ph type="subTitle" idx="1"/>
          </p:nvPr>
        </p:nvSpPr>
        <p:spPr>
          <a:xfrm>
            <a:off x="725694" y="2952300"/>
            <a:ext cx="2861400" cy="11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delete this one, add yours and send it to the back</a:t>
            </a:r>
            <a:endParaRPr/>
          </a:p>
          <a:p>
            <a:pPr marL="0" lvl="0" indent="0" algn="l" rtl="0">
              <a:spcBef>
                <a:spcPts val="1600"/>
              </a:spcBef>
              <a:spcAft>
                <a:spcPts val="1600"/>
              </a:spcAft>
              <a:buNone/>
            </a:pPr>
            <a:endParaRPr/>
          </a:p>
        </p:txBody>
      </p:sp>
      <p:sp>
        <p:nvSpPr>
          <p:cNvPr id="1680" name="Google Shape;1680;p54"/>
          <p:cNvSpPr txBox="1">
            <a:spLocks noGrp="1"/>
          </p:cNvSpPr>
          <p:nvPr>
            <p:ph type="title"/>
          </p:nvPr>
        </p:nvSpPr>
        <p:spPr>
          <a:xfrm>
            <a:off x="694981" y="1715725"/>
            <a:ext cx="1952700" cy="6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grpSp>
        <p:nvGrpSpPr>
          <p:cNvPr id="1685" name="Google Shape;1685;p55"/>
          <p:cNvGrpSpPr/>
          <p:nvPr/>
        </p:nvGrpSpPr>
        <p:grpSpPr>
          <a:xfrm>
            <a:off x="1087250" y="1527762"/>
            <a:ext cx="6969500" cy="3615613"/>
            <a:chOff x="1087250" y="1527762"/>
            <a:chExt cx="6969500" cy="3615613"/>
          </a:xfrm>
        </p:grpSpPr>
        <p:sp>
          <p:nvSpPr>
            <p:cNvPr id="1686" name="Google Shape;1686;p55"/>
            <p:cNvSpPr/>
            <p:nvPr/>
          </p:nvSpPr>
          <p:spPr>
            <a:xfrm>
              <a:off x="3504300" y="1915975"/>
              <a:ext cx="2135400" cy="3227400"/>
            </a:xfrm>
            <a:prstGeom prst="round2SameRect">
              <a:avLst>
                <a:gd name="adj1" fmla="val 10984"/>
                <a:gd name="adj2" fmla="val 0"/>
              </a:avLst>
            </a:pr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5921350" y="1915975"/>
              <a:ext cx="2135400" cy="3227400"/>
            </a:xfrm>
            <a:prstGeom prst="round2SameRect">
              <a:avLst>
                <a:gd name="adj1" fmla="val 10984"/>
                <a:gd name="adj2" fmla="val 0"/>
              </a:avLst>
            </a:pr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1087250" y="1915975"/>
              <a:ext cx="2135400" cy="3227400"/>
            </a:xfrm>
            <a:prstGeom prst="round2SameRect">
              <a:avLst>
                <a:gd name="adj1" fmla="val 10984"/>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9" name="Google Shape;1689;p55"/>
            <p:cNvGrpSpPr/>
            <p:nvPr/>
          </p:nvGrpSpPr>
          <p:grpSpPr>
            <a:xfrm flipH="1">
              <a:off x="2022623" y="4276561"/>
              <a:ext cx="264654" cy="45951"/>
              <a:chOff x="6146875" y="1767300"/>
              <a:chExt cx="331025" cy="57475"/>
            </a:xfrm>
          </p:grpSpPr>
          <p:sp>
            <p:nvSpPr>
              <p:cNvPr id="1690" name="Google Shape;1690;p5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55"/>
            <p:cNvGrpSpPr/>
            <p:nvPr/>
          </p:nvGrpSpPr>
          <p:grpSpPr>
            <a:xfrm flipH="1">
              <a:off x="4432660" y="4276561"/>
              <a:ext cx="264654" cy="45951"/>
              <a:chOff x="6146875" y="1767300"/>
              <a:chExt cx="331025" cy="57475"/>
            </a:xfrm>
          </p:grpSpPr>
          <p:sp>
            <p:nvSpPr>
              <p:cNvPr id="1694" name="Google Shape;1694;p5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55"/>
            <p:cNvGrpSpPr/>
            <p:nvPr/>
          </p:nvGrpSpPr>
          <p:grpSpPr>
            <a:xfrm flipH="1">
              <a:off x="6856723" y="4276561"/>
              <a:ext cx="264654" cy="45951"/>
              <a:chOff x="6146875" y="1767300"/>
              <a:chExt cx="331025" cy="57475"/>
            </a:xfrm>
          </p:grpSpPr>
          <p:sp>
            <p:nvSpPr>
              <p:cNvPr id="1698" name="Google Shape;1698;p5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5"/>
            <p:cNvGrpSpPr/>
            <p:nvPr/>
          </p:nvGrpSpPr>
          <p:grpSpPr>
            <a:xfrm>
              <a:off x="1988091" y="1527763"/>
              <a:ext cx="333718" cy="572677"/>
              <a:chOff x="916127" y="3807056"/>
              <a:chExt cx="221902" cy="380795"/>
            </a:xfrm>
          </p:grpSpPr>
          <p:sp>
            <p:nvSpPr>
              <p:cNvPr id="1702" name="Google Shape;1702;p5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55"/>
            <p:cNvGrpSpPr/>
            <p:nvPr/>
          </p:nvGrpSpPr>
          <p:grpSpPr>
            <a:xfrm>
              <a:off x="6744893" y="1593006"/>
              <a:ext cx="488313" cy="560748"/>
              <a:chOff x="2212084" y="1960358"/>
              <a:chExt cx="324698" cy="372863"/>
            </a:xfrm>
          </p:grpSpPr>
          <p:sp>
            <p:nvSpPr>
              <p:cNvPr id="1707" name="Google Shape;1707;p5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55"/>
            <p:cNvGrpSpPr/>
            <p:nvPr/>
          </p:nvGrpSpPr>
          <p:grpSpPr>
            <a:xfrm>
              <a:off x="4313047" y="1527762"/>
              <a:ext cx="517905" cy="572691"/>
              <a:chOff x="7541397" y="2904802"/>
              <a:chExt cx="318495" cy="352209"/>
            </a:xfrm>
          </p:grpSpPr>
          <p:sp>
            <p:nvSpPr>
              <p:cNvPr id="1711" name="Google Shape;1711;p5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13" name="Google Shape;1713;p55"/>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1714" name="Google Shape;1714;p55"/>
          <p:cNvSpPr txBox="1">
            <a:spLocks noGrp="1"/>
          </p:cNvSpPr>
          <p:nvPr>
            <p:ph type="subTitle" idx="1"/>
          </p:nvPr>
        </p:nvSpPr>
        <p:spPr>
          <a:xfrm>
            <a:off x="1162550" y="2509075"/>
            <a:ext cx="1984800" cy="1151100"/>
          </a:xfrm>
          <a:prstGeom prst="rect">
            <a:avLst/>
          </a:prstGeom>
        </p:spPr>
        <p:txBody>
          <a:bodyPr spcFirstLastPara="1" wrap="square" lIns="198000" tIns="91425" rIns="198000" bIns="91425" anchor="t" anchorCtr="0">
            <a:noAutofit/>
          </a:bodyPr>
          <a:lstStyle/>
          <a:p>
            <a:pPr marL="0" lvl="0" indent="0" algn="ctr" rtl="0">
              <a:spcBef>
                <a:spcPts val="0"/>
              </a:spcBef>
              <a:spcAft>
                <a:spcPts val="1600"/>
              </a:spcAft>
              <a:buNone/>
            </a:pPr>
            <a:r>
              <a:rPr lang="en"/>
              <a:t>Mercury is the closest planet to the Sun and the smallest one </a:t>
            </a:r>
            <a:endParaRPr/>
          </a:p>
        </p:txBody>
      </p:sp>
      <p:sp>
        <p:nvSpPr>
          <p:cNvPr id="1715" name="Google Shape;1715;p55"/>
          <p:cNvSpPr txBox="1">
            <a:spLocks noGrp="1"/>
          </p:cNvSpPr>
          <p:nvPr>
            <p:ph type="title" idx="2"/>
          </p:nvPr>
        </p:nvSpPr>
        <p:spPr>
          <a:xfrm>
            <a:off x="1162538" y="3737250"/>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a:t>
            </a:r>
            <a:endParaRPr/>
          </a:p>
        </p:txBody>
      </p:sp>
      <p:sp>
        <p:nvSpPr>
          <p:cNvPr id="1716" name="Google Shape;1716;p55"/>
          <p:cNvSpPr txBox="1">
            <a:spLocks noGrp="1"/>
          </p:cNvSpPr>
          <p:nvPr>
            <p:ph type="subTitle" idx="3"/>
          </p:nvPr>
        </p:nvSpPr>
        <p:spPr>
          <a:xfrm>
            <a:off x="3579600" y="2509075"/>
            <a:ext cx="1984800" cy="1151100"/>
          </a:xfrm>
          <a:prstGeom prst="rect">
            <a:avLst/>
          </a:prstGeom>
        </p:spPr>
        <p:txBody>
          <a:bodyPr spcFirstLastPara="1" wrap="square" lIns="198000" tIns="91425" rIns="198000" bIns="91425" anchor="t" anchorCtr="0">
            <a:noAutofit/>
          </a:bodyPr>
          <a:lstStyle/>
          <a:p>
            <a:pPr marL="0" lvl="0" indent="0" algn="ctr" rtl="0">
              <a:spcBef>
                <a:spcPts val="0"/>
              </a:spcBef>
              <a:spcAft>
                <a:spcPts val="1600"/>
              </a:spcAft>
              <a:buNone/>
            </a:pPr>
            <a:r>
              <a:rPr lang="en"/>
              <a:t>It has a beautiful name and is the second planet from the Sun</a:t>
            </a:r>
            <a:endParaRPr/>
          </a:p>
        </p:txBody>
      </p:sp>
      <p:sp>
        <p:nvSpPr>
          <p:cNvPr id="1717" name="Google Shape;1717;p55"/>
          <p:cNvSpPr txBox="1">
            <a:spLocks noGrp="1"/>
          </p:cNvSpPr>
          <p:nvPr>
            <p:ph type="title" idx="4"/>
          </p:nvPr>
        </p:nvSpPr>
        <p:spPr>
          <a:xfrm>
            <a:off x="3579588" y="3737250"/>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a:t>
            </a:r>
            <a:endParaRPr/>
          </a:p>
        </p:txBody>
      </p:sp>
      <p:sp>
        <p:nvSpPr>
          <p:cNvPr id="1718" name="Google Shape;1718;p55"/>
          <p:cNvSpPr txBox="1">
            <a:spLocks noGrp="1"/>
          </p:cNvSpPr>
          <p:nvPr>
            <p:ph type="subTitle" idx="5"/>
          </p:nvPr>
        </p:nvSpPr>
        <p:spPr>
          <a:xfrm>
            <a:off x="5996650" y="2509075"/>
            <a:ext cx="1984800" cy="1151100"/>
          </a:xfrm>
          <a:prstGeom prst="rect">
            <a:avLst/>
          </a:prstGeom>
        </p:spPr>
        <p:txBody>
          <a:bodyPr spcFirstLastPara="1" wrap="square" lIns="198000" tIns="91425" rIns="198000" bIns="91425" anchor="t" anchorCtr="0">
            <a:noAutofit/>
          </a:bodyPr>
          <a:lstStyle/>
          <a:p>
            <a:pPr marL="0" lvl="0" indent="0" algn="ctr" rtl="0">
              <a:spcBef>
                <a:spcPts val="0"/>
              </a:spcBef>
              <a:spcAft>
                <a:spcPts val="1600"/>
              </a:spcAft>
              <a:buNone/>
            </a:pPr>
            <a:r>
              <a:rPr lang="en"/>
              <a:t>Jupiter is a gas giant and the biggest planet in our Solar System</a:t>
            </a:r>
            <a:endParaRPr/>
          </a:p>
        </p:txBody>
      </p:sp>
      <p:sp>
        <p:nvSpPr>
          <p:cNvPr id="1719" name="Google Shape;1719;p55"/>
          <p:cNvSpPr txBox="1">
            <a:spLocks noGrp="1"/>
          </p:cNvSpPr>
          <p:nvPr>
            <p:ph type="title" idx="6"/>
          </p:nvPr>
        </p:nvSpPr>
        <p:spPr>
          <a:xfrm>
            <a:off x="5996638" y="3737250"/>
            <a:ext cx="19848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23"/>
        <p:cNvGrpSpPr/>
        <p:nvPr/>
      </p:nvGrpSpPr>
      <p:grpSpPr>
        <a:xfrm>
          <a:off x="0" y="0"/>
          <a:ext cx="0" cy="0"/>
          <a:chOff x="0" y="0"/>
          <a:chExt cx="0" cy="0"/>
        </a:xfrm>
      </p:grpSpPr>
      <p:sp>
        <p:nvSpPr>
          <p:cNvPr id="1724" name="Google Shape;1724;p56"/>
          <p:cNvSpPr txBox="1">
            <a:spLocks noGrp="1"/>
          </p:cNvSpPr>
          <p:nvPr>
            <p:ph type="title"/>
          </p:nvPr>
        </p:nvSpPr>
        <p:spPr>
          <a:xfrm>
            <a:off x="5649575" y="631441"/>
            <a:ext cx="2776800" cy="92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Thanks!</a:t>
            </a:r>
            <a:endParaRPr/>
          </a:p>
        </p:txBody>
      </p:sp>
      <p:sp>
        <p:nvSpPr>
          <p:cNvPr id="1725" name="Google Shape;1725;p56"/>
          <p:cNvSpPr txBox="1">
            <a:spLocks noGrp="1"/>
          </p:cNvSpPr>
          <p:nvPr>
            <p:ph type="subTitle" idx="1"/>
          </p:nvPr>
        </p:nvSpPr>
        <p:spPr>
          <a:xfrm>
            <a:off x="6041400" y="2125150"/>
            <a:ext cx="2385000" cy="830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youremail@freepik.com </a:t>
            </a:r>
            <a:br>
              <a:rPr lang="en"/>
            </a:br>
            <a:r>
              <a:rPr lang="en"/>
              <a:t>+91  620 421 838 </a:t>
            </a:r>
            <a:br>
              <a:rPr lang="en"/>
            </a:br>
            <a:r>
              <a:rPr lang="en"/>
              <a:t>yourcompany.com</a:t>
            </a:r>
            <a:endParaRPr/>
          </a:p>
          <a:p>
            <a:pPr marL="0" lvl="0" indent="0" algn="r" rtl="0">
              <a:spcBef>
                <a:spcPts val="1600"/>
              </a:spcBef>
              <a:spcAft>
                <a:spcPts val="1600"/>
              </a:spcAft>
              <a:buNone/>
            </a:pPr>
            <a:endParaRPr/>
          </a:p>
        </p:txBody>
      </p:sp>
      <p:sp>
        <p:nvSpPr>
          <p:cNvPr id="1726" name="Google Shape;1726;p56"/>
          <p:cNvSpPr txBox="1">
            <a:spLocks noGrp="1"/>
          </p:cNvSpPr>
          <p:nvPr>
            <p:ph type="title" idx="2"/>
          </p:nvPr>
        </p:nvSpPr>
        <p:spPr>
          <a:xfrm>
            <a:off x="5990200" y="1846425"/>
            <a:ext cx="2436300" cy="384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Do you have any questions?</a:t>
            </a:r>
            <a:endParaRPr sz="1600"/>
          </a:p>
        </p:txBody>
      </p:sp>
      <p:grpSp>
        <p:nvGrpSpPr>
          <p:cNvPr id="1727" name="Google Shape;1727;p56"/>
          <p:cNvGrpSpPr/>
          <p:nvPr/>
        </p:nvGrpSpPr>
        <p:grpSpPr>
          <a:xfrm flipH="1">
            <a:off x="156" y="1516237"/>
            <a:ext cx="7781497" cy="3653191"/>
            <a:chOff x="1500607" y="1029675"/>
            <a:chExt cx="6216743" cy="2918584"/>
          </a:xfrm>
        </p:grpSpPr>
        <p:sp>
          <p:nvSpPr>
            <p:cNvPr id="1728" name="Google Shape;1728;p56"/>
            <p:cNvSpPr/>
            <p:nvPr/>
          </p:nvSpPr>
          <p:spPr>
            <a:xfrm rot="-245308">
              <a:off x="1551049" y="2246812"/>
              <a:ext cx="4043257" cy="1559295"/>
            </a:xfrm>
            <a:custGeom>
              <a:avLst/>
              <a:gdLst/>
              <a:ahLst/>
              <a:cxnLst/>
              <a:rect l="l" t="t" r="r" b="b"/>
              <a:pathLst>
                <a:path w="161723" h="62369" extrusionOk="0">
                  <a:moveTo>
                    <a:pt x="81754" y="1"/>
                  </a:moveTo>
                  <a:cubicBezTo>
                    <a:pt x="78087" y="1"/>
                    <a:pt x="74357" y="653"/>
                    <a:pt x="70723" y="2028"/>
                  </a:cubicBezTo>
                  <a:cubicBezTo>
                    <a:pt x="66640" y="3576"/>
                    <a:pt x="63056" y="5897"/>
                    <a:pt x="60103" y="8755"/>
                  </a:cubicBezTo>
                  <a:cubicBezTo>
                    <a:pt x="57365" y="11410"/>
                    <a:pt x="53697" y="12839"/>
                    <a:pt x="49899" y="13017"/>
                  </a:cubicBezTo>
                  <a:cubicBezTo>
                    <a:pt x="48161" y="13100"/>
                    <a:pt x="46423" y="13458"/>
                    <a:pt x="44708" y="14101"/>
                  </a:cubicBezTo>
                  <a:cubicBezTo>
                    <a:pt x="40612" y="15648"/>
                    <a:pt x="37457" y="18625"/>
                    <a:pt x="35612" y="22244"/>
                  </a:cubicBezTo>
                  <a:cubicBezTo>
                    <a:pt x="32049" y="19635"/>
                    <a:pt x="27706" y="18182"/>
                    <a:pt x="23226" y="18182"/>
                  </a:cubicBezTo>
                  <a:cubicBezTo>
                    <a:pt x="20491" y="18182"/>
                    <a:pt x="17704" y="18724"/>
                    <a:pt x="15014" y="19875"/>
                  </a:cubicBezTo>
                  <a:cubicBezTo>
                    <a:pt x="5084" y="24114"/>
                    <a:pt x="0" y="35448"/>
                    <a:pt x="3429" y="45676"/>
                  </a:cubicBezTo>
                  <a:cubicBezTo>
                    <a:pt x="6381" y="54486"/>
                    <a:pt x="14552" y="59951"/>
                    <a:pt x="23240" y="59951"/>
                  </a:cubicBezTo>
                  <a:cubicBezTo>
                    <a:pt x="25695" y="59951"/>
                    <a:pt x="28191" y="59515"/>
                    <a:pt x="30623" y="58594"/>
                  </a:cubicBezTo>
                  <a:cubicBezTo>
                    <a:pt x="36910" y="56213"/>
                    <a:pt x="41363" y="51141"/>
                    <a:pt x="43196" y="45188"/>
                  </a:cubicBezTo>
                  <a:cubicBezTo>
                    <a:pt x="45510" y="46329"/>
                    <a:pt x="48075" y="46940"/>
                    <a:pt x="50697" y="46940"/>
                  </a:cubicBezTo>
                  <a:cubicBezTo>
                    <a:pt x="51989" y="46940"/>
                    <a:pt x="53294" y="46792"/>
                    <a:pt x="54590" y="46486"/>
                  </a:cubicBezTo>
                  <a:cubicBezTo>
                    <a:pt x="60174" y="56417"/>
                    <a:pt x="70685" y="62368"/>
                    <a:pt x="81765" y="62368"/>
                  </a:cubicBezTo>
                  <a:cubicBezTo>
                    <a:pt x="85429" y="62368"/>
                    <a:pt x="89155" y="61717"/>
                    <a:pt x="92786" y="60344"/>
                  </a:cubicBezTo>
                  <a:cubicBezTo>
                    <a:pt x="98882" y="58046"/>
                    <a:pt x="103823" y="54034"/>
                    <a:pt x="107287" y="49081"/>
                  </a:cubicBezTo>
                  <a:cubicBezTo>
                    <a:pt x="110418" y="52024"/>
                    <a:pt x="114592" y="53700"/>
                    <a:pt x="118927" y="53700"/>
                  </a:cubicBezTo>
                  <a:cubicBezTo>
                    <a:pt x="120923" y="53700"/>
                    <a:pt x="122954" y="53344"/>
                    <a:pt x="124933" y="52593"/>
                  </a:cubicBezTo>
                  <a:cubicBezTo>
                    <a:pt x="127016" y="51808"/>
                    <a:pt x="128862" y="50641"/>
                    <a:pt x="130409" y="49224"/>
                  </a:cubicBezTo>
                  <a:cubicBezTo>
                    <a:pt x="132469" y="53791"/>
                    <a:pt x="137000" y="56571"/>
                    <a:pt x="141800" y="56571"/>
                  </a:cubicBezTo>
                  <a:cubicBezTo>
                    <a:pt x="143269" y="56571"/>
                    <a:pt x="144764" y="56310"/>
                    <a:pt x="146221" y="55760"/>
                  </a:cubicBezTo>
                  <a:cubicBezTo>
                    <a:pt x="152722" y="53296"/>
                    <a:pt x="161723" y="50593"/>
                    <a:pt x="159163" y="44092"/>
                  </a:cubicBezTo>
                  <a:cubicBezTo>
                    <a:pt x="157281" y="39306"/>
                    <a:pt x="153021" y="31180"/>
                    <a:pt x="143982" y="31180"/>
                  </a:cubicBezTo>
                  <a:cubicBezTo>
                    <a:pt x="142611" y="31180"/>
                    <a:pt x="141129" y="31367"/>
                    <a:pt x="139530" y="31781"/>
                  </a:cubicBezTo>
                  <a:cubicBezTo>
                    <a:pt x="138946" y="31936"/>
                    <a:pt x="138375" y="32031"/>
                    <a:pt x="137839" y="32222"/>
                  </a:cubicBezTo>
                  <a:cubicBezTo>
                    <a:pt x="137589" y="32303"/>
                    <a:pt x="137335" y="32342"/>
                    <a:pt x="137087" y="32342"/>
                  </a:cubicBezTo>
                  <a:cubicBezTo>
                    <a:pt x="136094" y="32342"/>
                    <a:pt x="135174" y="31726"/>
                    <a:pt x="134803" y="30746"/>
                  </a:cubicBezTo>
                  <a:cubicBezTo>
                    <a:pt x="134803" y="30734"/>
                    <a:pt x="134803" y="30734"/>
                    <a:pt x="134803" y="30722"/>
                  </a:cubicBezTo>
                  <a:cubicBezTo>
                    <a:pt x="132229" y="23933"/>
                    <a:pt x="125775" y="19752"/>
                    <a:pt x="118918" y="19752"/>
                  </a:cubicBezTo>
                  <a:cubicBezTo>
                    <a:pt x="116924" y="19752"/>
                    <a:pt x="114896" y="20106"/>
                    <a:pt x="112919" y="20851"/>
                  </a:cubicBezTo>
                  <a:cubicBezTo>
                    <a:pt x="112395" y="21054"/>
                    <a:pt x="111883" y="21280"/>
                    <a:pt x="111395" y="21518"/>
                  </a:cubicBezTo>
                  <a:cubicBezTo>
                    <a:pt x="111240" y="21066"/>
                    <a:pt x="111086" y="20613"/>
                    <a:pt x="110919" y="20149"/>
                  </a:cubicBezTo>
                  <a:cubicBezTo>
                    <a:pt x="106198" y="7683"/>
                    <a:pt x="94343" y="1"/>
                    <a:pt x="81754"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6"/>
            <p:cNvSpPr/>
            <p:nvPr/>
          </p:nvSpPr>
          <p:spPr>
            <a:xfrm>
              <a:off x="3224150" y="1029675"/>
              <a:ext cx="4493200" cy="2136025"/>
            </a:xfrm>
            <a:custGeom>
              <a:avLst/>
              <a:gdLst/>
              <a:ahLst/>
              <a:cxnLst/>
              <a:rect l="l" t="t" r="r" b="b"/>
              <a:pathLst>
                <a:path w="179728" h="85441" extrusionOk="0">
                  <a:moveTo>
                    <a:pt x="102203" y="0"/>
                  </a:moveTo>
                  <a:cubicBezTo>
                    <a:pt x="94916" y="0"/>
                    <a:pt x="87692" y="2005"/>
                    <a:pt x="81381" y="5929"/>
                  </a:cubicBezTo>
                  <a:cubicBezTo>
                    <a:pt x="76762" y="8799"/>
                    <a:pt x="72737" y="12585"/>
                    <a:pt x="69523" y="16966"/>
                  </a:cubicBezTo>
                  <a:cubicBezTo>
                    <a:pt x="68072" y="18944"/>
                    <a:pt x="63057" y="30729"/>
                    <a:pt x="61381" y="30729"/>
                  </a:cubicBezTo>
                  <a:cubicBezTo>
                    <a:pt x="61351" y="30729"/>
                    <a:pt x="61323" y="30725"/>
                    <a:pt x="61296" y="30718"/>
                  </a:cubicBezTo>
                  <a:cubicBezTo>
                    <a:pt x="58861" y="30055"/>
                    <a:pt x="56373" y="29676"/>
                    <a:pt x="53904" y="29676"/>
                  </a:cubicBezTo>
                  <a:cubicBezTo>
                    <a:pt x="50563" y="29676"/>
                    <a:pt x="47257" y="30369"/>
                    <a:pt x="44162" y="31992"/>
                  </a:cubicBezTo>
                  <a:cubicBezTo>
                    <a:pt x="40126" y="34111"/>
                    <a:pt x="37293" y="37100"/>
                    <a:pt x="35340" y="40731"/>
                  </a:cubicBezTo>
                  <a:cubicBezTo>
                    <a:pt x="33304" y="44493"/>
                    <a:pt x="29470" y="46994"/>
                    <a:pt x="25196" y="47279"/>
                  </a:cubicBezTo>
                  <a:cubicBezTo>
                    <a:pt x="24696" y="47315"/>
                    <a:pt x="24219" y="47375"/>
                    <a:pt x="23779" y="47458"/>
                  </a:cubicBezTo>
                  <a:cubicBezTo>
                    <a:pt x="21088" y="47970"/>
                    <a:pt x="18552" y="49303"/>
                    <a:pt x="16326" y="50863"/>
                  </a:cubicBezTo>
                  <a:cubicBezTo>
                    <a:pt x="10920" y="54649"/>
                    <a:pt x="5431" y="60483"/>
                    <a:pt x="3776" y="66877"/>
                  </a:cubicBezTo>
                  <a:cubicBezTo>
                    <a:pt x="1" y="81378"/>
                    <a:pt x="872" y="85441"/>
                    <a:pt x="3800" y="85441"/>
                  </a:cubicBezTo>
                  <a:cubicBezTo>
                    <a:pt x="7532" y="85441"/>
                    <a:pt x="14605" y="78839"/>
                    <a:pt x="19652" y="78839"/>
                  </a:cubicBezTo>
                  <a:cubicBezTo>
                    <a:pt x="20122" y="78839"/>
                    <a:pt x="20574" y="78896"/>
                    <a:pt x="21005" y="79021"/>
                  </a:cubicBezTo>
                  <a:cubicBezTo>
                    <a:pt x="22518" y="79460"/>
                    <a:pt x="24042" y="79669"/>
                    <a:pt x="25541" y="79669"/>
                  </a:cubicBezTo>
                  <a:cubicBezTo>
                    <a:pt x="32264" y="79669"/>
                    <a:pt x="38473" y="75465"/>
                    <a:pt x="40829" y="68913"/>
                  </a:cubicBezTo>
                  <a:cubicBezTo>
                    <a:pt x="42984" y="70592"/>
                    <a:pt x="45484" y="71913"/>
                    <a:pt x="48270" y="72723"/>
                  </a:cubicBezTo>
                  <a:cubicBezTo>
                    <a:pt x="50323" y="73318"/>
                    <a:pt x="52392" y="73601"/>
                    <a:pt x="54427" y="73601"/>
                  </a:cubicBezTo>
                  <a:cubicBezTo>
                    <a:pt x="60698" y="73601"/>
                    <a:pt x="66641" y="70908"/>
                    <a:pt x="70785" y="66341"/>
                  </a:cubicBezTo>
                  <a:cubicBezTo>
                    <a:pt x="75785" y="72413"/>
                    <a:pt x="82608" y="77093"/>
                    <a:pt x="90740" y="79450"/>
                  </a:cubicBezTo>
                  <a:cubicBezTo>
                    <a:pt x="94507" y="80543"/>
                    <a:pt x="98305" y="81063"/>
                    <a:pt x="102041" y="81063"/>
                  </a:cubicBezTo>
                  <a:cubicBezTo>
                    <a:pt x="117641" y="81063"/>
                    <a:pt x="132151" y="71983"/>
                    <a:pt x="138817" y="57554"/>
                  </a:cubicBezTo>
                  <a:cubicBezTo>
                    <a:pt x="139932" y="57726"/>
                    <a:pt x="141046" y="57809"/>
                    <a:pt x="142150" y="57809"/>
                  </a:cubicBezTo>
                  <a:cubicBezTo>
                    <a:pt x="146184" y="57809"/>
                    <a:pt x="150087" y="56695"/>
                    <a:pt x="153462" y="54685"/>
                  </a:cubicBezTo>
                  <a:cubicBezTo>
                    <a:pt x="156438" y="62210"/>
                    <a:pt x="162749" y="68330"/>
                    <a:pt x="171131" y="70770"/>
                  </a:cubicBezTo>
                  <a:cubicBezTo>
                    <a:pt x="173661" y="71495"/>
                    <a:pt x="176211" y="71849"/>
                    <a:pt x="178721" y="71849"/>
                  </a:cubicBezTo>
                  <a:cubicBezTo>
                    <a:pt x="179057" y="71849"/>
                    <a:pt x="179392" y="71843"/>
                    <a:pt x="179727" y="71830"/>
                  </a:cubicBezTo>
                  <a:lnTo>
                    <a:pt x="179727" y="17550"/>
                  </a:lnTo>
                  <a:cubicBezTo>
                    <a:pt x="179375" y="17536"/>
                    <a:pt x="179024" y="17529"/>
                    <a:pt x="178674" y="17529"/>
                  </a:cubicBezTo>
                  <a:cubicBezTo>
                    <a:pt x="176036" y="17529"/>
                    <a:pt x="173444" y="17921"/>
                    <a:pt x="170964" y="18657"/>
                  </a:cubicBezTo>
                  <a:cubicBezTo>
                    <a:pt x="168861" y="19285"/>
                    <a:pt x="166703" y="19590"/>
                    <a:pt x="164553" y="19590"/>
                  </a:cubicBezTo>
                  <a:cubicBezTo>
                    <a:pt x="160545" y="19590"/>
                    <a:pt x="156562" y="18529"/>
                    <a:pt x="152997" y="16514"/>
                  </a:cubicBezTo>
                  <a:cubicBezTo>
                    <a:pt x="151533" y="15704"/>
                    <a:pt x="149961" y="15037"/>
                    <a:pt x="148295" y="14549"/>
                  </a:cubicBezTo>
                  <a:cubicBezTo>
                    <a:pt x="146544" y="14037"/>
                    <a:pt x="144794" y="13763"/>
                    <a:pt x="143068" y="13692"/>
                  </a:cubicBezTo>
                  <a:cubicBezTo>
                    <a:pt x="136841" y="13430"/>
                    <a:pt x="130864" y="11346"/>
                    <a:pt x="125827" y="7691"/>
                  </a:cubicBezTo>
                  <a:cubicBezTo>
                    <a:pt x="122148" y="5012"/>
                    <a:pt x="117945" y="2917"/>
                    <a:pt x="113314" y="1583"/>
                  </a:cubicBezTo>
                  <a:cubicBezTo>
                    <a:pt x="109669" y="524"/>
                    <a:pt x="105928" y="0"/>
                    <a:pt x="102203"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6"/>
            <p:cNvSpPr/>
            <p:nvPr/>
          </p:nvSpPr>
          <p:spPr>
            <a:xfrm>
              <a:off x="3467075" y="1618950"/>
              <a:ext cx="3197150" cy="1442825"/>
            </a:xfrm>
            <a:custGeom>
              <a:avLst/>
              <a:gdLst/>
              <a:ahLst/>
              <a:cxnLst/>
              <a:rect l="l" t="t" r="r" b="b"/>
              <a:pathLst>
                <a:path w="127886" h="57713" extrusionOk="0">
                  <a:moveTo>
                    <a:pt x="89899" y="1"/>
                  </a:moveTo>
                  <a:cubicBezTo>
                    <a:pt x="89297" y="1"/>
                    <a:pt x="88668" y="44"/>
                    <a:pt x="88024" y="146"/>
                  </a:cubicBezTo>
                  <a:cubicBezTo>
                    <a:pt x="80701" y="1325"/>
                    <a:pt x="74915" y="9278"/>
                    <a:pt x="69998" y="12326"/>
                  </a:cubicBezTo>
                  <a:cubicBezTo>
                    <a:pt x="68542" y="13225"/>
                    <a:pt x="67312" y="13550"/>
                    <a:pt x="66173" y="13550"/>
                  </a:cubicBezTo>
                  <a:cubicBezTo>
                    <a:pt x="63466" y="13550"/>
                    <a:pt x="61279" y="11712"/>
                    <a:pt x="57817" y="11385"/>
                  </a:cubicBezTo>
                  <a:cubicBezTo>
                    <a:pt x="57711" y="11375"/>
                    <a:pt x="57604" y="11371"/>
                    <a:pt x="57497" y="11371"/>
                  </a:cubicBezTo>
                  <a:cubicBezTo>
                    <a:pt x="52599" y="11371"/>
                    <a:pt x="45820" y="21458"/>
                    <a:pt x="43304" y="21458"/>
                  </a:cubicBezTo>
                  <a:cubicBezTo>
                    <a:pt x="40732" y="21458"/>
                    <a:pt x="30433" y="33162"/>
                    <a:pt x="27385" y="35972"/>
                  </a:cubicBezTo>
                  <a:cubicBezTo>
                    <a:pt x="24609" y="38531"/>
                    <a:pt x="19513" y="44585"/>
                    <a:pt x="16503" y="44585"/>
                  </a:cubicBezTo>
                  <a:cubicBezTo>
                    <a:pt x="16207" y="44585"/>
                    <a:pt x="15932" y="44527"/>
                    <a:pt x="15681" y="44401"/>
                  </a:cubicBezTo>
                  <a:cubicBezTo>
                    <a:pt x="15553" y="44337"/>
                    <a:pt x="15404" y="44307"/>
                    <a:pt x="15237" y="44307"/>
                  </a:cubicBezTo>
                  <a:cubicBezTo>
                    <a:pt x="11725" y="44307"/>
                    <a:pt x="1" y="57713"/>
                    <a:pt x="1" y="57713"/>
                  </a:cubicBezTo>
                  <a:lnTo>
                    <a:pt x="95513" y="48616"/>
                  </a:lnTo>
                  <a:lnTo>
                    <a:pt x="127886" y="30662"/>
                  </a:lnTo>
                  <a:lnTo>
                    <a:pt x="110967" y="13029"/>
                  </a:lnTo>
                  <a:lnTo>
                    <a:pt x="95751" y="1325"/>
                  </a:lnTo>
                  <a:cubicBezTo>
                    <a:pt x="95751" y="1325"/>
                    <a:pt x="93231" y="1"/>
                    <a:pt x="89899" y="1"/>
                  </a:cubicBez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6"/>
            <p:cNvSpPr/>
            <p:nvPr/>
          </p:nvSpPr>
          <p:spPr>
            <a:xfrm>
              <a:off x="3835575" y="1652050"/>
              <a:ext cx="2266675" cy="1369550"/>
            </a:xfrm>
            <a:custGeom>
              <a:avLst/>
              <a:gdLst/>
              <a:ahLst/>
              <a:cxnLst/>
              <a:rect l="l" t="t" r="r" b="b"/>
              <a:pathLst>
                <a:path w="90667" h="54782" extrusionOk="0">
                  <a:moveTo>
                    <a:pt x="81011" y="1"/>
                  </a:moveTo>
                  <a:cubicBezTo>
                    <a:pt x="81011" y="1"/>
                    <a:pt x="71236" y="1406"/>
                    <a:pt x="68593" y="7371"/>
                  </a:cubicBezTo>
                  <a:cubicBezTo>
                    <a:pt x="65961" y="13336"/>
                    <a:pt x="61925" y="14014"/>
                    <a:pt x="57532" y="16407"/>
                  </a:cubicBezTo>
                  <a:cubicBezTo>
                    <a:pt x="53150" y="18789"/>
                    <a:pt x="48364" y="27135"/>
                    <a:pt x="45113" y="27206"/>
                  </a:cubicBezTo>
                  <a:cubicBezTo>
                    <a:pt x="41863" y="27290"/>
                    <a:pt x="35410" y="33707"/>
                    <a:pt x="30147" y="38803"/>
                  </a:cubicBezTo>
                  <a:cubicBezTo>
                    <a:pt x="28724" y="40175"/>
                    <a:pt x="27541" y="40661"/>
                    <a:pt x="26505" y="40661"/>
                  </a:cubicBezTo>
                  <a:cubicBezTo>
                    <a:pt x="23991" y="40661"/>
                    <a:pt x="22338" y="37800"/>
                    <a:pt x="20193" y="37800"/>
                  </a:cubicBezTo>
                  <a:cubicBezTo>
                    <a:pt x="19946" y="37800"/>
                    <a:pt x="19693" y="37838"/>
                    <a:pt x="19432" y="37922"/>
                  </a:cubicBezTo>
                  <a:cubicBezTo>
                    <a:pt x="8430" y="41482"/>
                    <a:pt x="1" y="54781"/>
                    <a:pt x="1" y="54781"/>
                  </a:cubicBezTo>
                  <a:cubicBezTo>
                    <a:pt x="1" y="54781"/>
                    <a:pt x="32600" y="54424"/>
                    <a:pt x="36291" y="53019"/>
                  </a:cubicBezTo>
                  <a:cubicBezTo>
                    <a:pt x="39982" y="51614"/>
                    <a:pt x="79415" y="39148"/>
                    <a:pt x="79415" y="39148"/>
                  </a:cubicBezTo>
                  <a:cubicBezTo>
                    <a:pt x="79415" y="39148"/>
                    <a:pt x="89417" y="33088"/>
                    <a:pt x="89488" y="31778"/>
                  </a:cubicBezTo>
                  <a:cubicBezTo>
                    <a:pt x="89559" y="30469"/>
                    <a:pt x="90667" y="10014"/>
                    <a:pt x="86714" y="4382"/>
                  </a:cubicBezTo>
                  <a:cubicBezTo>
                    <a:pt x="85166" y="2180"/>
                    <a:pt x="81011" y="1"/>
                    <a:pt x="81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6"/>
            <p:cNvSpPr/>
            <p:nvPr/>
          </p:nvSpPr>
          <p:spPr>
            <a:xfrm>
              <a:off x="5061325" y="1247825"/>
              <a:ext cx="2656000" cy="1751750"/>
            </a:xfrm>
            <a:custGeom>
              <a:avLst/>
              <a:gdLst/>
              <a:ahLst/>
              <a:cxnLst/>
              <a:rect l="l" t="t" r="r" b="b"/>
              <a:pathLst>
                <a:path w="106240" h="70070" extrusionOk="0">
                  <a:moveTo>
                    <a:pt x="71785" y="1"/>
                  </a:moveTo>
                  <a:cubicBezTo>
                    <a:pt x="66349" y="1"/>
                    <a:pt x="54946" y="14020"/>
                    <a:pt x="52864" y="17348"/>
                  </a:cubicBezTo>
                  <a:cubicBezTo>
                    <a:pt x="51160" y="20088"/>
                    <a:pt x="49696" y="22326"/>
                    <a:pt x="47755" y="22326"/>
                  </a:cubicBezTo>
                  <a:cubicBezTo>
                    <a:pt x="47039" y="22326"/>
                    <a:pt x="46258" y="22021"/>
                    <a:pt x="45375" y="21325"/>
                  </a:cubicBezTo>
                  <a:cubicBezTo>
                    <a:pt x="44572" y="20694"/>
                    <a:pt x="43679" y="20286"/>
                    <a:pt x="42635" y="20286"/>
                  </a:cubicBezTo>
                  <a:cubicBezTo>
                    <a:pt x="39424" y="20286"/>
                    <a:pt x="34780" y="24149"/>
                    <a:pt x="26909" y="37268"/>
                  </a:cubicBezTo>
                  <a:cubicBezTo>
                    <a:pt x="24563" y="41173"/>
                    <a:pt x="9716" y="50757"/>
                    <a:pt x="5739" y="51662"/>
                  </a:cubicBezTo>
                  <a:cubicBezTo>
                    <a:pt x="1751" y="52579"/>
                    <a:pt x="1" y="70069"/>
                    <a:pt x="1" y="70069"/>
                  </a:cubicBezTo>
                  <a:lnTo>
                    <a:pt x="92905" y="67688"/>
                  </a:lnTo>
                  <a:lnTo>
                    <a:pt x="106240" y="58949"/>
                  </a:lnTo>
                  <a:lnTo>
                    <a:pt x="106240" y="37196"/>
                  </a:lnTo>
                  <a:cubicBezTo>
                    <a:pt x="104430" y="33088"/>
                    <a:pt x="101204" y="26278"/>
                    <a:pt x="98525" y="23433"/>
                  </a:cubicBezTo>
                  <a:cubicBezTo>
                    <a:pt x="96976" y="21796"/>
                    <a:pt x="96064" y="21396"/>
                    <a:pt x="95268" y="21396"/>
                  </a:cubicBezTo>
                  <a:cubicBezTo>
                    <a:pt x="94508" y="21396"/>
                    <a:pt x="93853" y="21761"/>
                    <a:pt x="92848" y="21761"/>
                  </a:cubicBezTo>
                  <a:cubicBezTo>
                    <a:pt x="92195" y="21761"/>
                    <a:pt x="91394" y="21607"/>
                    <a:pt x="90321" y="21099"/>
                  </a:cubicBezTo>
                  <a:cubicBezTo>
                    <a:pt x="85880" y="18991"/>
                    <a:pt x="77689" y="5180"/>
                    <a:pt x="73534" y="727"/>
                  </a:cubicBezTo>
                  <a:cubicBezTo>
                    <a:pt x="73067" y="226"/>
                    <a:pt x="72474" y="1"/>
                    <a:pt x="7178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t>
              </a:r>
              <a:endParaRPr/>
            </a:p>
          </p:txBody>
        </p:sp>
        <p:sp>
          <p:nvSpPr>
            <p:cNvPr id="1733" name="Google Shape;1733;p56"/>
            <p:cNvSpPr/>
            <p:nvPr/>
          </p:nvSpPr>
          <p:spPr>
            <a:xfrm>
              <a:off x="5394400" y="1325825"/>
              <a:ext cx="2322925" cy="1665100"/>
            </a:xfrm>
            <a:custGeom>
              <a:avLst/>
              <a:gdLst/>
              <a:ahLst/>
              <a:cxnLst/>
              <a:rect l="l" t="t" r="r" b="b"/>
              <a:pathLst>
                <a:path w="92917" h="66604" extrusionOk="0">
                  <a:moveTo>
                    <a:pt x="62187" y="0"/>
                  </a:moveTo>
                  <a:cubicBezTo>
                    <a:pt x="60103" y="679"/>
                    <a:pt x="57877" y="2263"/>
                    <a:pt x="56151" y="6061"/>
                  </a:cubicBezTo>
                  <a:cubicBezTo>
                    <a:pt x="52638" y="13788"/>
                    <a:pt x="53126" y="15181"/>
                    <a:pt x="46733" y="18693"/>
                  </a:cubicBezTo>
                  <a:cubicBezTo>
                    <a:pt x="40351" y="22206"/>
                    <a:pt x="43530" y="26420"/>
                    <a:pt x="38255" y="29587"/>
                  </a:cubicBezTo>
                  <a:cubicBezTo>
                    <a:pt x="32969" y="32743"/>
                    <a:pt x="21277" y="30730"/>
                    <a:pt x="19575" y="38053"/>
                  </a:cubicBezTo>
                  <a:cubicBezTo>
                    <a:pt x="17872" y="45387"/>
                    <a:pt x="17598" y="54864"/>
                    <a:pt x="11585" y="58031"/>
                  </a:cubicBezTo>
                  <a:cubicBezTo>
                    <a:pt x="7561" y="60151"/>
                    <a:pt x="2668" y="62556"/>
                    <a:pt x="1" y="66604"/>
                  </a:cubicBezTo>
                  <a:lnTo>
                    <a:pt x="79582" y="64568"/>
                  </a:lnTo>
                  <a:lnTo>
                    <a:pt x="92917" y="55829"/>
                  </a:lnTo>
                  <a:lnTo>
                    <a:pt x="92917" y="34076"/>
                  </a:lnTo>
                  <a:cubicBezTo>
                    <a:pt x="91107" y="29968"/>
                    <a:pt x="87881" y="23158"/>
                    <a:pt x="85202" y="20313"/>
                  </a:cubicBezTo>
                  <a:cubicBezTo>
                    <a:pt x="83653" y="18676"/>
                    <a:pt x="82741" y="18276"/>
                    <a:pt x="81945" y="18276"/>
                  </a:cubicBezTo>
                  <a:cubicBezTo>
                    <a:pt x="81185" y="18276"/>
                    <a:pt x="80530" y="18641"/>
                    <a:pt x="79525" y="18641"/>
                  </a:cubicBezTo>
                  <a:cubicBezTo>
                    <a:pt x="78872" y="18641"/>
                    <a:pt x="78071" y="18487"/>
                    <a:pt x="76998" y="17979"/>
                  </a:cubicBezTo>
                  <a:cubicBezTo>
                    <a:pt x="73188" y="16169"/>
                    <a:pt x="66604" y="5727"/>
                    <a:pt x="621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6"/>
            <p:cNvSpPr/>
            <p:nvPr/>
          </p:nvSpPr>
          <p:spPr>
            <a:xfrm>
              <a:off x="5507225" y="2083350"/>
              <a:ext cx="1454375" cy="632850"/>
            </a:xfrm>
            <a:custGeom>
              <a:avLst/>
              <a:gdLst/>
              <a:ahLst/>
              <a:cxnLst/>
              <a:rect l="l" t="t" r="r" b="b"/>
              <a:pathLst>
                <a:path w="58175" h="25314" extrusionOk="0">
                  <a:moveTo>
                    <a:pt x="47470" y="1"/>
                  </a:moveTo>
                  <a:lnTo>
                    <a:pt x="46792" y="11217"/>
                  </a:lnTo>
                  <a:lnTo>
                    <a:pt x="44815" y="4656"/>
                  </a:lnTo>
                  <a:lnTo>
                    <a:pt x="44232" y="14038"/>
                  </a:lnTo>
                  <a:lnTo>
                    <a:pt x="44220" y="14038"/>
                  </a:lnTo>
                  <a:lnTo>
                    <a:pt x="42172" y="7240"/>
                  </a:lnTo>
                  <a:lnTo>
                    <a:pt x="41767" y="13860"/>
                  </a:lnTo>
                  <a:lnTo>
                    <a:pt x="40517" y="9716"/>
                  </a:lnTo>
                  <a:lnTo>
                    <a:pt x="40386" y="11788"/>
                  </a:lnTo>
                  <a:lnTo>
                    <a:pt x="37517" y="2287"/>
                  </a:lnTo>
                  <a:lnTo>
                    <a:pt x="36826" y="13693"/>
                  </a:lnTo>
                  <a:lnTo>
                    <a:pt x="34802" y="7002"/>
                  </a:lnTo>
                  <a:lnTo>
                    <a:pt x="34731" y="8204"/>
                  </a:lnTo>
                  <a:lnTo>
                    <a:pt x="33492" y="4585"/>
                  </a:lnTo>
                  <a:lnTo>
                    <a:pt x="32576" y="13812"/>
                  </a:lnTo>
                  <a:lnTo>
                    <a:pt x="30730" y="8466"/>
                  </a:lnTo>
                  <a:lnTo>
                    <a:pt x="30016" y="15705"/>
                  </a:lnTo>
                  <a:lnTo>
                    <a:pt x="29790" y="15729"/>
                  </a:lnTo>
                  <a:lnTo>
                    <a:pt x="28039" y="10645"/>
                  </a:lnTo>
                  <a:lnTo>
                    <a:pt x="27515" y="15991"/>
                  </a:lnTo>
                  <a:lnTo>
                    <a:pt x="27468" y="16003"/>
                  </a:lnTo>
                  <a:lnTo>
                    <a:pt x="26337" y="12717"/>
                  </a:lnTo>
                  <a:lnTo>
                    <a:pt x="26170" y="14419"/>
                  </a:lnTo>
                  <a:lnTo>
                    <a:pt x="23515" y="6680"/>
                  </a:lnTo>
                  <a:lnTo>
                    <a:pt x="22574" y="16062"/>
                  </a:lnTo>
                  <a:lnTo>
                    <a:pt x="20705" y="10609"/>
                  </a:lnTo>
                  <a:lnTo>
                    <a:pt x="20693" y="10633"/>
                  </a:lnTo>
                  <a:lnTo>
                    <a:pt x="17883" y="2465"/>
                  </a:lnTo>
                  <a:lnTo>
                    <a:pt x="16716" y="14288"/>
                  </a:lnTo>
                  <a:lnTo>
                    <a:pt x="14359" y="7442"/>
                  </a:lnTo>
                  <a:lnTo>
                    <a:pt x="13371" y="17384"/>
                  </a:lnTo>
                  <a:lnTo>
                    <a:pt x="10906" y="10228"/>
                  </a:lnTo>
                  <a:lnTo>
                    <a:pt x="10216" y="17217"/>
                  </a:lnTo>
                  <a:lnTo>
                    <a:pt x="8727" y="12883"/>
                  </a:lnTo>
                  <a:lnTo>
                    <a:pt x="8513" y="15062"/>
                  </a:lnTo>
                  <a:lnTo>
                    <a:pt x="5096" y="5132"/>
                  </a:lnTo>
                  <a:lnTo>
                    <a:pt x="3905" y="17170"/>
                  </a:lnTo>
                  <a:lnTo>
                    <a:pt x="1500" y="10181"/>
                  </a:lnTo>
                  <a:lnTo>
                    <a:pt x="0" y="25313"/>
                  </a:lnTo>
                  <a:lnTo>
                    <a:pt x="3310" y="24932"/>
                  </a:lnTo>
                  <a:lnTo>
                    <a:pt x="6441" y="24563"/>
                  </a:lnTo>
                  <a:lnTo>
                    <a:pt x="7584" y="24432"/>
                  </a:lnTo>
                  <a:lnTo>
                    <a:pt x="12502" y="23861"/>
                  </a:lnTo>
                  <a:lnTo>
                    <a:pt x="58174" y="18527"/>
                  </a:lnTo>
                  <a:lnTo>
                    <a:pt x="57472" y="12502"/>
                  </a:lnTo>
                  <a:lnTo>
                    <a:pt x="56817" y="12574"/>
                  </a:lnTo>
                  <a:lnTo>
                    <a:pt x="53745" y="2406"/>
                  </a:lnTo>
                  <a:lnTo>
                    <a:pt x="53138" y="12252"/>
                  </a:lnTo>
                  <a:lnTo>
                    <a:pt x="50768" y="4382"/>
                  </a:lnTo>
                  <a:lnTo>
                    <a:pt x="50435" y="9800"/>
                  </a:lnTo>
                  <a:lnTo>
                    <a:pt x="474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6"/>
            <p:cNvSpPr/>
            <p:nvPr/>
          </p:nvSpPr>
          <p:spPr>
            <a:xfrm>
              <a:off x="3861175" y="2566450"/>
              <a:ext cx="1465675" cy="377450"/>
            </a:xfrm>
            <a:custGeom>
              <a:avLst/>
              <a:gdLst/>
              <a:ahLst/>
              <a:cxnLst/>
              <a:rect l="l" t="t" r="r" b="b"/>
              <a:pathLst>
                <a:path w="58627" h="15098" extrusionOk="0">
                  <a:moveTo>
                    <a:pt x="20658" y="1"/>
                  </a:moveTo>
                  <a:lnTo>
                    <a:pt x="17991" y="8097"/>
                  </a:lnTo>
                  <a:lnTo>
                    <a:pt x="16526" y="3108"/>
                  </a:lnTo>
                  <a:lnTo>
                    <a:pt x="14276" y="9907"/>
                  </a:lnTo>
                  <a:lnTo>
                    <a:pt x="12752" y="4704"/>
                  </a:lnTo>
                  <a:lnTo>
                    <a:pt x="11169" y="9478"/>
                  </a:lnTo>
                  <a:lnTo>
                    <a:pt x="10252" y="6335"/>
                  </a:lnTo>
                  <a:lnTo>
                    <a:pt x="9752" y="7823"/>
                  </a:lnTo>
                  <a:lnTo>
                    <a:pt x="7632" y="608"/>
                  </a:lnTo>
                  <a:lnTo>
                    <a:pt x="4918" y="8835"/>
                  </a:lnTo>
                  <a:lnTo>
                    <a:pt x="3418" y="3751"/>
                  </a:lnTo>
                  <a:lnTo>
                    <a:pt x="1" y="14098"/>
                  </a:lnTo>
                  <a:lnTo>
                    <a:pt x="3334" y="14145"/>
                  </a:lnTo>
                  <a:lnTo>
                    <a:pt x="6489" y="14205"/>
                  </a:lnTo>
                  <a:lnTo>
                    <a:pt x="7632" y="14229"/>
                  </a:lnTo>
                  <a:lnTo>
                    <a:pt x="12585" y="14312"/>
                  </a:lnTo>
                  <a:lnTo>
                    <a:pt x="58555" y="15098"/>
                  </a:lnTo>
                  <a:lnTo>
                    <a:pt x="58627" y="10847"/>
                  </a:lnTo>
                  <a:lnTo>
                    <a:pt x="57972" y="10835"/>
                  </a:lnTo>
                  <a:lnTo>
                    <a:pt x="56222" y="3489"/>
                  </a:lnTo>
                  <a:lnTo>
                    <a:pt x="54364" y="10252"/>
                  </a:lnTo>
                  <a:lnTo>
                    <a:pt x="53019" y="4573"/>
                  </a:lnTo>
                  <a:lnTo>
                    <a:pt x="51995" y="8287"/>
                  </a:lnTo>
                  <a:lnTo>
                    <a:pt x="50316" y="1203"/>
                  </a:lnTo>
                  <a:lnTo>
                    <a:pt x="48209" y="8906"/>
                  </a:lnTo>
                  <a:lnTo>
                    <a:pt x="47078" y="4168"/>
                  </a:lnTo>
                  <a:lnTo>
                    <a:pt x="45316" y="10621"/>
                  </a:lnTo>
                  <a:lnTo>
                    <a:pt x="45304" y="10621"/>
                  </a:lnTo>
                  <a:lnTo>
                    <a:pt x="44125" y="5704"/>
                  </a:lnTo>
                  <a:lnTo>
                    <a:pt x="42887" y="10252"/>
                  </a:lnTo>
                  <a:lnTo>
                    <a:pt x="42172" y="7263"/>
                  </a:lnTo>
                  <a:lnTo>
                    <a:pt x="41780" y="8680"/>
                  </a:lnTo>
                  <a:lnTo>
                    <a:pt x="40148" y="1810"/>
                  </a:lnTo>
                  <a:lnTo>
                    <a:pt x="38005" y="9657"/>
                  </a:lnTo>
                  <a:lnTo>
                    <a:pt x="36862" y="4823"/>
                  </a:lnTo>
                  <a:lnTo>
                    <a:pt x="36636" y="5644"/>
                  </a:lnTo>
                  <a:lnTo>
                    <a:pt x="35862" y="3013"/>
                  </a:lnTo>
                  <a:lnTo>
                    <a:pt x="33779" y="9323"/>
                  </a:lnTo>
                  <a:lnTo>
                    <a:pt x="32636" y="5430"/>
                  </a:lnTo>
                  <a:lnTo>
                    <a:pt x="30993" y="10371"/>
                  </a:lnTo>
                  <a:lnTo>
                    <a:pt x="30766" y="10371"/>
                  </a:lnTo>
                  <a:lnTo>
                    <a:pt x="29683" y="6680"/>
                  </a:lnTo>
                  <a:lnTo>
                    <a:pt x="28480" y="10335"/>
                  </a:lnTo>
                  <a:lnTo>
                    <a:pt x="28433" y="10335"/>
                  </a:lnTo>
                  <a:lnTo>
                    <a:pt x="27730" y="7942"/>
                  </a:lnTo>
                  <a:lnTo>
                    <a:pt x="27349" y="9109"/>
                  </a:lnTo>
                  <a:lnTo>
                    <a:pt x="25694" y="3477"/>
                  </a:lnTo>
                  <a:lnTo>
                    <a:pt x="23575" y="9895"/>
                  </a:lnTo>
                  <a:lnTo>
                    <a:pt x="22408" y="5930"/>
                  </a:lnTo>
                  <a:lnTo>
                    <a:pt x="22408" y="5954"/>
                  </a:lnTo>
                  <a:lnTo>
                    <a:pt x="206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6"/>
            <p:cNvSpPr/>
            <p:nvPr/>
          </p:nvSpPr>
          <p:spPr>
            <a:xfrm>
              <a:off x="2290150" y="2307825"/>
              <a:ext cx="5427175" cy="1548400"/>
            </a:xfrm>
            <a:custGeom>
              <a:avLst/>
              <a:gdLst/>
              <a:ahLst/>
              <a:cxnLst/>
              <a:rect l="l" t="t" r="r" b="b"/>
              <a:pathLst>
                <a:path w="217087" h="61936" extrusionOk="0">
                  <a:moveTo>
                    <a:pt x="188163" y="1"/>
                  </a:moveTo>
                  <a:cubicBezTo>
                    <a:pt x="183575" y="1"/>
                    <a:pt x="177693" y="1282"/>
                    <a:pt x="170260" y="4047"/>
                  </a:cubicBezTo>
                  <a:cubicBezTo>
                    <a:pt x="154746" y="9822"/>
                    <a:pt x="137041" y="7750"/>
                    <a:pt x="128147" y="12274"/>
                  </a:cubicBezTo>
                  <a:cubicBezTo>
                    <a:pt x="105883" y="23621"/>
                    <a:pt x="83201" y="22026"/>
                    <a:pt x="76284" y="22966"/>
                  </a:cubicBezTo>
                  <a:cubicBezTo>
                    <a:pt x="69366" y="23907"/>
                    <a:pt x="64592" y="24895"/>
                    <a:pt x="54602" y="27681"/>
                  </a:cubicBezTo>
                  <a:cubicBezTo>
                    <a:pt x="8478" y="40552"/>
                    <a:pt x="0" y="58649"/>
                    <a:pt x="0" y="58649"/>
                  </a:cubicBezTo>
                  <a:lnTo>
                    <a:pt x="25682" y="59423"/>
                  </a:lnTo>
                  <a:lnTo>
                    <a:pt x="61830" y="61935"/>
                  </a:lnTo>
                  <a:lnTo>
                    <a:pt x="118718" y="59745"/>
                  </a:lnTo>
                  <a:lnTo>
                    <a:pt x="183142" y="59745"/>
                  </a:lnTo>
                  <a:lnTo>
                    <a:pt x="217087" y="55292"/>
                  </a:lnTo>
                  <a:lnTo>
                    <a:pt x="217087" y="16549"/>
                  </a:lnTo>
                  <a:cubicBezTo>
                    <a:pt x="217087" y="16549"/>
                    <a:pt x="199204" y="2857"/>
                    <a:pt x="194179" y="964"/>
                  </a:cubicBezTo>
                  <a:cubicBezTo>
                    <a:pt x="192485" y="330"/>
                    <a:pt x="190490" y="1"/>
                    <a:pt x="188163"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6"/>
            <p:cNvSpPr/>
            <p:nvPr/>
          </p:nvSpPr>
          <p:spPr>
            <a:xfrm>
              <a:off x="5018475" y="2742250"/>
              <a:ext cx="1901150" cy="312675"/>
            </a:xfrm>
            <a:custGeom>
              <a:avLst/>
              <a:gdLst/>
              <a:ahLst/>
              <a:cxnLst/>
              <a:rect l="l" t="t" r="r" b="b"/>
              <a:pathLst>
                <a:path w="76046" h="12507" extrusionOk="0">
                  <a:moveTo>
                    <a:pt x="55315" y="1"/>
                  </a:moveTo>
                  <a:cubicBezTo>
                    <a:pt x="44015" y="1"/>
                    <a:pt x="34873" y="5142"/>
                    <a:pt x="30290" y="6458"/>
                  </a:cubicBezTo>
                  <a:cubicBezTo>
                    <a:pt x="25275" y="7907"/>
                    <a:pt x="18289" y="9554"/>
                    <a:pt x="13256" y="9554"/>
                  </a:cubicBezTo>
                  <a:cubicBezTo>
                    <a:pt x="12912" y="9554"/>
                    <a:pt x="12576" y="9546"/>
                    <a:pt x="12252" y="9530"/>
                  </a:cubicBezTo>
                  <a:cubicBezTo>
                    <a:pt x="12062" y="9521"/>
                    <a:pt x="11870" y="9516"/>
                    <a:pt x="11676" y="9516"/>
                  </a:cubicBezTo>
                  <a:cubicBezTo>
                    <a:pt x="7490" y="9516"/>
                    <a:pt x="2169" y="11594"/>
                    <a:pt x="515" y="12286"/>
                  </a:cubicBezTo>
                  <a:lnTo>
                    <a:pt x="515" y="12286"/>
                  </a:lnTo>
                  <a:cubicBezTo>
                    <a:pt x="1612" y="11873"/>
                    <a:pt x="2873" y="11742"/>
                    <a:pt x="4316" y="11742"/>
                  </a:cubicBezTo>
                  <a:cubicBezTo>
                    <a:pt x="6782" y="11742"/>
                    <a:pt x="9782" y="12123"/>
                    <a:pt x="13413" y="12123"/>
                  </a:cubicBezTo>
                  <a:cubicBezTo>
                    <a:pt x="17378" y="12123"/>
                    <a:pt x="22096" y="11669"/>
                    <a:pt x="27694" y="9768"/>
                  </a:cubicBezTo>
                  <a:cubicBezTo>
                    <a:pt x="39753" y="5678"/>
                    <a:pt x="52163" y="3644"/>
                    <a:pt x="59219" y="3644"/>
                  </a:cubicBezTo>
                  <a:cubicBezTo>
                    <a:pt x="60482" y="3644"/>
                    <a:pt x="61573" y="3709"/>
                    <a:pt x="62460" y="3839"/>
                  </a:cubicBezTo>
                  <a:cubicBezTo>
                    <a:pt x="68306" y="4708"/>
                    <a:pt x="76045" y="6661"/>
                    <a:pt x="76045" y="6661"/>
                  </a:cubicBezTo>
                  <a:cubicBezTo>
                    <a:pt x="76045" y="6661"/>
                    <a:pt x="66235" y="1315"/>
                    <a:pt x="61127" y="470"/>
                  </a:cubicBezTo>
                  <a:cubicBezTo>
                    <a:pt x="59137" y="143"/>
                    <a:pt x="57196" y="1"/>
                    <a:pt x="55315" y="1"/>
                  </a:cubicBezTo>
                  <a:close/>
                  <a:moveTo>
                    <a:pt x="515" y="12286"/>
                  </a:moveTo>
                  <a:lnTo>
                    <a:pt x="515" y="12286"/>
                  </a:lnTo>
                  <a:cubicBezTo>
                    <a:pt x="339" y="12352"/>
                    <a:pt x="167" y="12425"/>
                    <a:pt x="0" y="12507"/>
                  </a:cubicBezTo>
                  <a:cubicBezTo>
                    <a:pt x="0" y="12507"/>
                    <a:pt x="184" y="12424"/>
                    <a:pt x="515" y="12286"/>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6"/>
            <p:cNvSpPr/>
            <p:nvPr/>
          </p:nvSpPr>
          <p:spPr>
            <a:xfrm>
              <a:off x="4752350" y="3066225"/>
              <a:ext cx="558725" cy="142600"/>
            </a:xfrm>
            <a:custGeom>
              <a:avLst/>
              <a:gdLst/>
              <a:ahLst/>
              <a:cxnLst/>
              <a:rect l="l" t="t" r="r" b="b"/>
              <a:pathLst>
                <a:path w="22349" h="5704" extrusionOk="0">
                  <a:moveTo>
                    <a:pt x="11371" y="0"/>
                  </a:moveTo>
                  <a:cubicBezTo>
                    <a:pt x="9919" y="0"/>
                    <a:pt x="8681" y="1084"/>
                    <a:pt x="8180" y="2608"/>
                  </a:cubicBezTo>
                  <a:cubicBezTo>
                    <a:pt x="7561" y="2012"/>
                    <a:pt x="6728" y="1643"/>
                    <a:pt x="5799" y="1643"/>
                  </a:cubicBezTo>
                  <a:cubicBezTo>
                    <a:pt x="4120" y="1643"/>
                    <a:pt x="2739" y="2858"/>
                    <a:pt x="2454" y="4453"/>
                  </a:cubicBezTo>
                  <a:cubicBezTo>
                    <a:pt x="2227" y="4334"/>
                    <a:pt x="1977" y="4275"/>
                    <a:pt x="1703" y="4275"/>
                  </a:cubicBezTo>
                  <a:cubicBezTo>
                    <a:pt x="846" y="4275"/>
                    <a:pt x="144" y="4894"/>
                    <a:pt x="1" y="5703"/>
                  </a:cubicBezTo>
                  <a:lnTo>
                    <a:pt x="22349" y="5703"/>
                  </a:lnTo>
                  <a:cubicBezTo>
                    <a:pt x="22349" y="4370"/>
                    <a:pt x="21265" y="3286"/>
                    <a:pt x="19932" y="3286"/>
                  </a:cubicBezTo>
                  <a:cubicBezTo>
                    <a:pt x="19599" y="3286"/>
                    <a:pt x="19277" y="3346"/>
                    <a:pt x="18979" y="3477"/>
                  </a:cubicBezTo>
                  <a:cubicBezTo>
                    <a:pt x="18598" y="2084"/>
                    <a:pt x="17324" y="1072"/>
                    <a:pt x="15812" y="1072"/>
                  </a:cubicBezTo>
                  <a:cubicBezTo>
                    <a:pt x="15181" y="1072"/>
                    <a:pt x="14586" y="1250"/>
                    <a:pt x="14074" y="1572"/>
                  </a:cubicBezTo>
                  <a:cubicBezTo>
                    <a:pt x="13443" y="619"/>
                    <a:pt x="12479" y="0"/>
                    <a:pt x="11371"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6"/>
            <p:cNvSpPr/>
            <p:nvPr/>
          </p:nvSpPr>
          <p:spPr>
            <a:xfrm>
              <a:off x="4967575" y="2996275"/>
              <a:ext cx="833750" cy="212550"/>
            </a:xfrm>
            <a:custGeom>
              <a:avLst/>
              <a:gdLst/>
              <a:ahLst/>
              <a:cxnLst/>
              <a:rect l="l" t="t" r="r" b="b"/>
              <a:pathLst>
                <a:path w="33350" h="8502" extrusionOk="0">
                  <a:moveTo>
                    <a:pt x="16978" y="0"/>
                  </a:moveTo>
                  <a:cubicBezTo>
                    <a:pt x="14800" y="0"/>
                    <a:pt x="12942" y="1608"/>
                    <a:pt x="12204" y="3882"/>
                  </a:cubicBezTo>
                  <a:cubicBezTo>
                    <a:pt x="11287" y="2989"/>
                    <a:pt x="10037" y="2441"/>
                    <a:pt x="8656" y="2441"/>
                  </a:cubicBezTo>
                  <a:cubicBezTo>
                    <a:pt x="6168" y="2441"/>
                    <a:pt x="4096" y="4251"/>
                    <a:pt x="3679" y="6632"/>
                  </a:cubicBezTo>
                  <a:cubicBezTo>
                    <a:pt x="3334" y="6465"/>
                    <a:pt x="2953" y="6358"/>
                    <a:pt x="2548" y="6358"/>
                  </a:cubicBezTo>
                  <a:cubicBezTo>
                    <a:pt x="1274" y="6358"/>
                    <a:pt x="214" y="7287"/>
                    <a:pt x="0" y="8501"/>
                  </a:cubicBezTo>
                  <a:lnTo>
                    <a:pt x="33349" y="8501"/>
                  </a:lnTo>
                  <a:cubicBezTo>
                    <a:pt x="33349" y="6501"/>
                    <a:pt x="31730" y="4882"/>
                    <a:pt x="29730" y="4882"/>
                  </a:cubicBezTo>
                  <a:cubicBezTo>
                    <a:pt x="29230" y="4882"/>
                    <a:pt x="28754" y="4989"/>
                    <a:pt x="28313" y="5179"/>
                  </a:cubicBezTo>
                  <a:cubicBezTo>
                    <a:pt x="27742" y="3108"/>
                    <a:pt x="25849" y="1584"/>
                    <a:pt x="23586" y="1584"/>
                  </a:cubicBezTo>
                  <a:cubicBezTo>
                    <a:pt x="22634" y="1584"/>
                    <a:pt x="21753" y="1858"/>
                    <a:pt x="21003" y="2334"/>
                  </a:cubicBezTo>
                  <a:cubicBezTo>
                    <a:pt x="20062" y="917"/>
                    <a:pt x="18610" y="0"/>
                    <a:pt x="16978"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6"/>
            <p:cNvSpPr/>
            <p:nvPr/>
          </p:nvSpPr>
          <p:spPr>
            <a:xfrm>
              <a:off x="5471500" y="2831950"/>
              <a:ext cx="195575" cy="150950"/>
            </a:xfrm>
            <a:custGeom>
              <a:avLst/>
              <a:gdLst/>
              <a:ahLst/>
              <a:cxnLst/>
              <a:rect l="l" t="t" r="r" b="b"/>
              <a:pathLst>
                <a:path w="7823" h="6038" extrusionOk="0">
                  <a:moveTo>
                    <a:pt x="1715" y="1"/>
                  </a:moveTo>
                  <a:lnTo>
                    <a:pt x="0" y="287"/>
                  </a:lnTo>
                  <a:lnTo>
                    <a:pt x="6132" y="6037"/>
                  </a:lnTo>
                  <a:lnTo>
                    <a:pt x="7823" y="5847"/>
                  </a:lnTo>
                  <a:lnTo>
                    <a:pt x="1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6"/>
            <p:cNvSpPr/>
            <p:nvPr/>
          </p:nvSpPr>
          <p:spPr>
            <a:xfrm>
              <a:off x="5373875" y="2839100"/>
              <a:ext cx="263450" cy="441150"/>
            </a:xfrm>
            <a:custGeom>
              <a:avLst/>
              <a:gdLst/>
              <a:ahLst/>
              <a:cxnLst/>
              <a:rect l="l" t="t" r="r" b="b"/>
              <a:pathLst>
                <a:path w="10538" h="17646" extrusionOk="0">
                  <a:moveTo>
                    <a:pt x="4917" y="1"/>
                  </a:moveTo>
                  <a:lnTo>
                    <a:pt x="0" y="6323"/>
                  </a:lnTo>
                  <a:lnTo>
                    <a:pt x="0" y="17646"/>
                  </a:lnTo>
                  <a:lnTo>
                    <a:pt x="10537" y="15919"/>
                  </a:lnTo>
                  <a:lnTo>
                    <a:pt x="10537" y="5180"/>
                  </a:lnTo>
                  <a:lnTo>
                    <a:pt x="4917"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6"/>
            <p:cNvSpPr/>
            <p:nvPr/>
          </p:nvSpPr>
          <p:spPr>
            <a:xfrm>
              <a:off x="5373875" y="2839100"/>
              <a:ext cx="263450" cy="441150"/>
            </a:xfrm>
            <a:custGeom>
              <a:avLst/>
              <a:gdLst/>
              <a:ahLst/>
              <a:cxnLst/>
              <a:rect l="l" t="t" r="r" b="b"/>
              <a:pathLst>
                <a:path w="10538" h="17646" extrusionOk="0">
                  <a:moveTo>
                    <a:pt x="4917" y="1"/>
                  </a:moveTo>
                  <a:lnTo>
                    <a:pt x="0" y="6323"/>
                  </a:lnTo>
                  <a:lnTo>
                    <a:pt x="0" y="17646"/>
                  </a:lnTo>
                  <a:lnTo>
                    <a:pt x="10537" y="15919"/>
                  </a:lnTo>
                  <a:lnTo>
                    <a:pt x="10537" y="5180"/>
                  </a:lnTo>
                  <a:lnTo>
                    <a:pt x="4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6"/>
            <p:cNvSpPr/>
            <p:nvPr/>
          </p:nvSpPr>
          <p:spPr>
            <a:xfrm>
              <a:off x="5155100" y="2954300"/>
              <a:ext cx="218800" cy="324475"/>
            </a:xfrm>
            <a:custGeom>
              <a:avLst/>
              <a:gdLst/>
              <a:ahLst/>
              <a:cxnLst/>
              <a:rect l="l" t="t" r="r" b="b"/>
              <a:pathLst>
                <a:path w="8752" h="12979" extrusionOk="0">
                  <a:moveTo>
                    <a:pt x="0" y="0"/>
                  </a:moveTo>
                  <a:lnTo>
                    <a:pt x="0" y="10680"/>
                  </a:lnTo>
                  <a:lnTo>
                    <a:pt x="8751" y="12978"/>
                  </a:lnTo>
                  <a:lnTo>
                    <a:pt x="8751" y="201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6"/>
            <p:cNvSpPr/>
            <p:nvPr/>
          </p:nvSpPr>
          <p:spPr>
            <a:xfrm>
              <a:off x="5125325" y="2839100"/>
              <a:ext cx="389050" cy="206600"/>
            </a:xfrm>
            <a:custGeom>
              <a:avLst/>
              <a:gdLst/>
              <a:ahLst/>
              <a:cxnLst/>
              <a:rect l="l" t="t" r="r" b="b"/>
              <a:pathLst>
                <a:path w="15562" h="8264" extrusionOk="0">
                  <a:moveTo>
                    <a:pt x="15562" y="1"/>
                  </a:moveTo>
                  <a:lnTo>
                    <a:pt x="0" y="5763"/>
                  </a:lnTo>
                  <a:lnTo>
                    <a:pt x="0" y="6049"/>
                  </a:lnTo>
                  <a:lnTo>
                    <a:pt x="9978" y="8264"/>
                  </a:lnTo>
                  <a:lnTo>
                    <a:pt x="155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6"/>
            <p:cNvSpPr/>
            <p:nvPr/>
          </p:nvSpPr>
          <p:spPr>
            <a:xfrm>
              <a:off x="5125325" y="2804875"/>
              <a:ext cx="389050" cy="233675"/>
            </a:xfrm>
            <a:custGeom>
              <a:avLst/>
              <a:gdLst/>
              <a:ahLst/>
              <a:cxnLst/>
              <a:rect l="l" t="t" r="r" b="b"/>
              <a:pathLst>
                <a:path w="15562" h="9347" extrusionOk="0">
                  <a:moveTo>
                    <a:pt x="6251" y="1"/>
                  </a:moveTo>
                  <a:lnTo>
                    <a:pt x="0" y="7132"/>
                  </a:lnTo>
                  <a:lnTo>
                    <a:pt x="9978" y="9347"/>
                  </a:lnTo>
                  <a:lnTo>
                    <a:pt x="15562" y="1084"/>
                  </a:lnTo>
                  <a:lnTo>
                    <a:pt x="6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6"/>
            <p:cNvSpPr/>
            <p:nvPr/>
          </p:nvSpPr>
          <p:spPr>
            <a:xfrm>
              <a:off x="5173250" y="3046875"/>
              <a:ext cx="36325" cy="88125"/>
            </a:xfrm>
            <a:custGeom>
              <a:avLst/>
              <a:gdLst/>
              <a:ahLst/>
              <a:cxnLst/>
              <a:rect l="l" t="t" r="r" b="b"/>
              <a:pathLst>
                <a:path w="1453" h="3525" extrusionOk="0">
                  <a:moveTo>
                    <a:pt x="0" y="0"/>
                  </a:moveTo>
                  <a:lnTo>
                    <a:pt x="0" y="3203"/>
                  </a:lnTo>
                  <a:lnTo>
                    <a:pt x="1453" y="3525"/>
                  </a:lnTo>
                  <a:lnTo>
                    <a:pt x="1453" y="322"/>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6"/>
            <p:cNvSpPr/>
            <p:nvPr/>
          </p:nvSpPr>
          <p:spPr>
            <a:xfrm>
              <a:off x="5310475" y="3080500"/>
              <a:ext cx="36325" cy="87850"/>
            </a:xfrm>
            <a:custGeom>
              <a:avLst/>
              <a:gdLst/>
              <a:ahLst/>
              <a:cxnLst/>
              <a:rect l="l" t="t" r="r" b="b"/>
              <a:pathLst>
                <a:path w="1453" h="3514" extrusionOk="0">
                  <a:moveTo>
                    <a:pt x="0" y="1"/>
                  </a:moveTo>
                  <a:lnTo>
                    <a:pt x="0" y="3203"/>
                  </a:lnTo>
                  <a:lnTo>
                    <a:pt x="1453" y="3513"/>
                  </a:lnTo>
                  <a:lnTo>
                    <a:pt x="1453" y="310"/>
                  </a:lnTo>
                  <a:lnTo>
                    <a:pt x="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6"/>
            <p:cNvSpPr/>
            <p:nvPr/>
          </p:nvSpPr>
          <p:spPr>
            <a:xfrm>
              <a:off x="5242900" y="3066825"/>
              <a:ext cx="36325" cy="187250"/>
            </a:xfrm>
            <a:custGeom>
              <a:avLst/>
              <a:gdLst/>
              <a:ahLst/>
              <a:cxnLst/>
              <a:rect l="l" t="t" r="r" b="b"/>
              <a:pathLst>
                <a:path w="1453" h="7490" extrusionOk="0">
                  <a:moveTo>
                    <a:pt x="0" y="0"/>
                  </a:moveTo>
                  <a:lnTo>
                    <a:pt x="0" y="7084"/>
                  </a:lnTo>
                  <a:lnTo>
                    <a:pt x="1453" y="7489"/>
                  </a:lnTo>
                  <a:lnTo>
                    <a:pt x="1453" y="310"/>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6"/>
            <p:cNvSpPr/>
            <p:nvPr/>
          </p:nvSpPr>
          <p:spPr>
            <a:xfrm>
              <a:off x="5442625" y="2976325"/>
              <a:ext cx="57775" cy="72050"/>
            </a:xfrm>
            <a:custGeom>
              <a:avLst/>
              <a:gdLst/>
              <a:ahLst/>
              <a:cxnLst/>
              <a:rect l="l" t="t" r="r" b="b"/>
              <a:pathLst>
                <a:path w="2311" h="2882" extrusionOk="0">
                  <a:moveTo>
                    <a:pt x="2310" y="1"/>
                  </a:moveTo>
                  <a:lnTo>
                    <a:pt x="0" y="524"/>
                  </a:lnTo>
                  <a:lnTo>
                    <a:pt x="0" y="2882"/>
                  </a:lnTo>
                  <a:lnTo>
                    <a:pt x="2310" y="2358"/>
                  </a:lnTo>
                  <a:lnTo>
                    <a:pt x="231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6"/>
            <p:cNvSpPr/>
            <p:nvPr/>
          </p:nvSpPr>
          <p:spPr>
            <a:xfrm>
              <a:off x="5442625" y="3070975"/>
              <a:ext cx="151525" cy="89325"/>
            </a:xfrm>
            <a:custGeom>
              <a:avLst/>
              <a:gdLst/>
              <a:ahLst/>
              <a:cxnLst/>
              <a:rect l="l" t="t" r="r" b="b"/>
              <a:pathLst>
                <a:path w="6061" h="3573" extrusionOk="0">
                  <a:moveTo>
                    <a:pt x="6061" y="1"/>
                  </a:moveTo>
                  <a:lnTo>
                    <a:pt x="0" y="1215"/>
                  </a:lnTo>
                  <a:lnTo>
                    <a:pt x="0" y="3573"/>
                  </a:lnTo>
                  <a:lnTo>
                    <a:pt x="6061" y="2358"/>
                  </a:lnTo>
                  <a:lnTo>
                    <a:pt x="6061"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6"/>
            <p:cNvSpPr/>
            <p:nvPr/>
          </p:nvSpPr>
          <p:spPr>
            <a:xfrm>
              <a:off x="5521800" y="2962050"/>
              <a:ext cx="57475" cy="71750"/>
            </a:xfrm>
            <a:custGeom>
              <a:avLst/>
              <a:gdLst/>
              <a:ahLst/>
              <a:cxnLst/>
              <a:rect l="l" t="t" r="r" b="b"/>
              <a:pathLst>
                <a:path w="2299" h="2870" extrusionOk="0">
                  <a:moveTo>
                    <a:pt x="2298" y="0"/>
                  </a:moveTo>
                  <a:lnTo>
                    <a:pt x="1" y="512"/>
                  </a:lnTo>
                  <a:lnTo>
                    <a:pt x="1" y="2869"/>
                  </a:lnTo>
                  <a:lnTo>
                    <a:pt x="2298" y="2357"/>
                  </a:lnTo>
                  <a:lnTo>
                    <a:pt x="2298"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6"/>
            <p:cNvSpPr/>
            <p:nvPr/>
          </p:nvSpPr>
          <p:spPr>
            <a:xfrm>
              <a:off x="6198075" y="2817075"/>
              <a:ext cx="238450" cy="125350"/>
            </a:xfrm>
            <a:custGeom>
              <a:avLst/>
              <a:gdLst/>
              <a:ahLst/>
              <a:cxnLst/>
              <a:rect l="l" t="t" r="r" b="b"/>
              <a:pathLst>
                <a:path w="9538" h="5014" extrusionOk="0">
                  <a:moveTo>
                    <a:pt x="2096" y="1"/>
                  </a:moveTo>
                  <a:lnTo>
                    <a:pt x="1" y="239"/>
                  </a:lnTo>
                  <a:lnTo>
                    <a:pt x="7478" y="5013"/>
                  </a:lnTo>
                  <a:lnTo>
                    <a:pt x="9537" y="4847"/>
                  </a:lnTo>
                  <a:lnTo>
                    <a:pt x="2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6"/>
            <p:cNvSpPr/>
            <p:nvPr/>
          </p:nvSpPr>
          <p:spPr>
            <a:xfrm>
              <a:off x="6079025" y="2823025"/>
              <a:ext cx="321475" cy="366450"/>
            </a:xfrm>
            <a:custGeom>
              <a:avLst/>
              <a:gdLst/>
              <a:ahLst/>
              <a:cxnLst/>
              <a:rect l="l" t="t" r="r" b="b"/>
              <a:pathLst>
                <a:path w="12859" h="14658" extrusionOk="0">
                  <a:moveTo>
                    <a:pt x="6001" y="1"/>
                  </a:moveTo>
                  <a:lnTo>
                    <a:pt x="0" y="5251"/>
                  </a:lnTo>
                  <a:lnTo>
                    <a:pt x="0" y="14657"/>
                  </a:lnTo>
                  <a:lnTo>
                    <a:pt x="12859" y="13217"/>
                  </a:lnTo>
                  <a:lnTo>
                    <a:pt x="12859" y="4299"/>
                  </a:lnTo>
                  <a:lnTo>
                    <a:pt x="6001"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6"/>
            <p:cNvSpPr/>
            <p:nvPr/>
          </p:nvSpPr>
          <p:spPr>
            <a:xfrm>
              <a:off x="6079025" y="2823025"/>
              <a:ext cx="321475" cy="366450"/>
            </a:xfrm>
            <a:custGeom>
              <a:avLst/>
              <a:gdLst/>
              <a:ahLst/>
              <a:cxnLst/>
              <a:rect l="l" t="t" r="r" b="b"/>
              <a:pathLst>
                <a:path w="12859" h="14658" extrusionOk="0">
                  <a:moveTo>
                    <a:pt x="6001" y="1"/>
                  </a:moveTo>
                  <a:lnTo>
                    <a:pt x="0" y="5251"/>
                  </a:lnTo>
                  <a:lnTo>
                    <a:pt x="0" y="14657"/>
                  </a:lnTo>
                  <a:lnTo>
                    <a:pt x="12859" y="13217"/>
                  </a:lnTo>
                  <a:lnTo>
                    <a:pt x="12859" y="4299"/>
                  </a:lnTo>
                  <a:lnTo>
                    <a:pt x="6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6"/>
            <p:cNvSpPr/>
            <p:nvPr/>
          </p:nvSpPr>
          <p:spPr>
            <a:xfrm>
              <a:off x="5812025" y="2918575"/>
              <a:ext cx="267000" cy="269700"/>
            </a:xfrm>
            <a:custGeom>
              <a:avLst/>
              <a:gdLst/>
              <a:ahLst/>
              <a:cxnLst/>
              <a:rect l="l" t="t" r="r" b="b"/>
              <a:pathLst>
                <a:path w="10680" h="10788" extrusionOk="0">
                  <a:moveTo>
                    <a:pt x="0" y="1"/>
                  </a:moveTo>
                  <a:lnTo>
                    <a:pt x="0" y="8871"/>
                  </a:lnTo>
                  <a:lnTo>
                    <a:pt x="10680" y="10788"/>
                  </a:lnTo>
                  <a:lnTo>
                    <a:pt x="10680" y="166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5775700" y="2823025"/>
              <a:ext cx="474775" cy="171475"/>
            </a:xfrm>
            <a:custGeom>
              <a:avLst/>
              <a:gdLst/>
              <a:ahLst/>
              <a:cxnLst/>
              <a:rect l="l" t="t" r="r" b="b"/>
              <a:pathLst>
                <a:path w="18991" h="6859" extrusionOk="0">
                  <a:moveTo>
                    <a:pt x="18991" y="1"/>
                  </a:moveTo>
                  <a:lnTo>
                    <a:pt x="1" y="4787"/>
                  </a:lnTo>
                  <a:lnTo>
                    <a:pt x="1" y="5025"/>
                  </a:lnTo>
                  <a:lnTo>
                    <a:pt x="12181" y="6859"/>
                  </a:lnTo>
                  <a:lnTo>
                    <a:pt x="189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5775700" y="2794750"/>
              <a:ext cx="474775" cy="193800"/>
            </a:xfrm>
            <a:custGeom>
              <a:avLst/>
              <a:gdLst/>
              <a:ahLst/>
              <a:cxnLst/>
              <a:rect l="l" t="t" r="r" b="b"/>
              <a:pathLst>
                <a:path w="18991" h="7752" extrusionOk="0">
                  <a:moveTo>
                    <a:pt x="7621" y="1"/>
                  </a:moveTo>
                  <a:lnTo>
                    <a:pt x="1" y="5918"/>
                  </a:lnTo>
                  <a:lnTo>
                    <a:pt x="12181" y="7752"/>
                  </a:lnTo>
                  <a:lnTo>
                    <a:pt x="18991" y="894"/>
                  </a:lnTo>
                  <a:lnTo>
                    <a:pt x="76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5834050" y="2995675"/>
              <a:ext cx="44375" cy="78900"/>
            </a:xfrm>
            <a:custGeom>
              <a:avLst/>
              <a:gdLst/>
              <a:ahLst/>
              <a:cxnLst/>
              <a:rect l="l" t="t" r="r" b="b"/>
              <a:pathLst>
                <a:path w="1775" h="3156" extrusionOk="0">
                  <a:moveTo>
                    <a:pt x="0" y="0"/>
                  </a:moveTo>
                  <a:lnTo>
                    <a:pt x="0" y="2894"/>
                  </a:lnTo>
                  <a:lnTo>
                    <a:pt x="1774" y="3156"/>
                  </a:lnTo>
                  <a:lnTo>
                    <a:pt x="1774" y="262"/>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6"/>
            <p:cNvSpPr/>
            <p:nvPr/>
          </p:nvSpPr>
          <p:spPr>
            <a:xfrm>
              <a:off x="6001625" y="3023350"/>
              <a:ext cx="44375" cy="79200"/>
            </a:xfrm>
            <a:custGeom>
              <a:avLst/>
              <a:gdLst/>
              <a:ahLst/>
              <a:cxnLst/>
              <a:rect l="l" t="t" r="r" b="b"/>
              <a:pathLst>
                <a:path w="1775" h="3168" extrusionOk="0">
                  <a:moveTo>
                    <a:pt x="0" y="1"/>
                  </a:moveTo>
                  <a:lnTo>
                    <a:pt x="0" y="2906"/>
                  </a:lnTo>
                  <a:lnTo>
                    <a:pt x="1774" y="3168"/>
                  </a:lnTo>
                  <a:lnTo>
                    <a:pt x="1774" y="263"/>
                  </a:lnTo>
                  <a:lnTo>
                    <a:pt x="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6"/>
            <p:cNvSpPr/>
            <p:nvPr/>
          </p:nvSpPr>
          <p:spPr>
            <a:xfrm>
              <a:off x="5919175" y="3012050"/>
              <a:ext cx="44375" cy="155400"/>
            </a:xfrm>
            <a:custGeom>
              <a:avLst/>
              <a:gdLst/>
              <a:ahLst/>
              <a:cxnLst/>
              <a:rect l="l" t="t" r="r" b="b"/>
              <a:pathLst>
                <a:path w="1775" h="6216" extrusionOk="0">
                  <a:moveTo>
                    <a:pt x="0" y="0"/>
                  </a:moveTo>
                  <a:lnTo>
                    <a:pt x="0" y="5882"/>
                  </a:lnTo>
                  <a:lnTo>
                    <a:pt x="1774" y="6215"/>
                  </a:lnTo>
                  <a:lnTo>
                    <a:pt x="1774" y="262"/>
                  </a:lnTo>
                  <a:lnTo>
                    <a:pt x="0"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6135575" y="3015625"/>
              <a:ext cx="52700" cy="73525"/>
            </a:xfrm>
            <a:custGeom>
              <a:avLst/>
              <a:gdLst/>
              <a:ahLst/>
              <a:cxnLst/>
              <a:rect l="l" t="t" r="r" b="b"/>
              <a:pathLst>
                <a:path w="2108" h="2941" extrusionOk="0">
                  <a:moveTo>
                    <a:pt x="2108" y="0"/>
                  </a:moveTo>
                  <a:lnTo>
                    <a:pt x="0" y="286"/>
                  </a:lnTo>
                  <a:lnTo>
                    <a:pt x="0" y="2941"/>
                  </a:lnTo>
                  <a:lnTo>
                    <a:pt x="2108" y="2655"/>
                  </a:lnTo>
                  <a:lnTo>
                    <a:pt x="2108"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6225750" y="3004300"/>
              <a:ext cx="52725" cy="73550"/>
            </a:xfrm>
            <a:custGeom>
              <a:avLst/>
              <a:gdLst/>
              <a:ahLst/>
              <a:cxnLst/>
              <a:rect l="l" t="t" r="r" b="b"/>
              <a:pathLst>
                <a:path w="2109" h="2942" extrusionOk="0">
                  <a:moveTo>
                    <a:pt x="2108" y="1"/>
                  </a:moveTo>
                  <a:lnTo>
                    <a:pt x="1" y="286"/>
                  </a:lnTo>
                  <a:lnTo>
                    <a:pt x="1" y="2942"/>
                  </a:lnTo>
                  <a:lnTo>
                    <a:pt x="2108" y="2656"/>
                  </a:lnTo>
                  <a:lnTo>
                    <a:pt x="210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6310875" y="2994775"/>
              <a:ext cx="52725" cy="73550"/>
            </a:xfrm>
            <a:custGeom>
              <a:avLst/>
              <a:gdLst/>
              <a:ahLst/>
              <a:cxnLst/>
              <a:rect l="l" t="t" r="r" b="b"/>
              <a:pathLst>
                <a:path w="2109" h="2942" extrusionOk="0">
                  <a:moveTo>
                    <a:pt x="2108" y="1"/>
                  </a:moveTo>
                  <a:lnTo>
                    <a:pt x="1" y="286"/>
                  </a:lnTo>
                  <a:lnTo>
                    <a:pt x="1" y="2942"/>
                  </a:lnTo>
                  <a:lnTo>
                    <a:pt x="2108" y="2656"/>
                  </a:lnTo>
                  <a:lnTo>
                    <a:pt x="2108"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5982875" y="3122475"/>
              <a:ext cx="353325" cy="90225"/>
            </a:xfrm>
            <a:custGeom>
              <a:avLst/>
              <a:gdLst/>
              <a:ahLst/>
              <a:cxnLst/>
              <a:rect l="l" t="t" r="r" b="b"/>
              <a:pathLst>
                <a:path w="14133" h="3609" extrusionOk="0">
                  <a:moveTo>
                    <a:pt x="7192" y="0"/>
                  </a:moveTo>
                  <a:cubicBezTo>
                    <a:pt x="6275" y="0"/>
                    <a:pt x="5489" y="679"/>
                    <a:pt x="5168" y="1644"/>
                  </a:cubicBezTo>
                  <a:cubicBezTo>
                    <a:pt x="4787" y="1263"/>
                    <a:pt x="4251" y="1036"/>
                    <a:pt x="3667" y="1036"/>
                  </a:cubicBezTo>
                  <a:cubicBezTo>
                    <a:pt x="2608" y="1036"/>
                    <a:pt x="1727" y="1798"/>
                    <a:pt x="1548" y="2810"/>
                  </a:cubicBezTo>
                  <a:cubicBezTo>
                    <a:pt x="1405" y="2739"/>
                    <a:pt x="1250" y="2691"/>
                    <a:pt x="1072" y="2691"/>
                  </a:cubicBezTo>
                  <a:cubicBezTo>
                    <a:pt x="536" y="2691"/>
                    <a:pt x="84" y="3084"/>
                    <a:pt x="0" y="3608"/>
                  </a:cubicBezTo>
                  <a:lnTo>
                    <a:pt x="14133" y="3608"/>
                  </a:lnTo>
                  <a:cubicBezTo>
                    <a:pt x="14133" y="3608"/>
                    <a:pt x="14133" y="3596"/>
                    <a:pt x="14133" y="3596"/>
                  </a:cubicBezTo>
                  <a:cubicBezTo>
                    <a:pt x="14133" y="2751"/>
                    <a:pt x="13454" y="2072"/>
                    <a:pt x="12609" y="2072"/>
                  </a:cubicBezTo>
                  <a:cubicBezTo>
                    <a:pt x="12395" y="2072"/>
                    <a:pt x="12192" y="2120"/>
                    <a:pt x="12002" y="2191"/>
                  </a:cubicBezTo>
                  <a:cubicBezTo>
                    <a:pt x="11752" y="1322"/>
                    <a:pt x="10954" y="667"/>
                    <a:pt x="10002" y="667"/>
                  </a:cubicBezTo>
                  <a:cubicBezTo>
                    <a:pt x="9597" y="667"/>
                    <a:pt x="9216" y="786"/>
                    <a:pt x="8906" y="989"/>
                  </a:cubicBezTo>
                  <a:cubicBezTo>
                    <a:pt x="8501" y="381"/>
                    <a:pt x="7882" y="0"/>
                    <a:pt x="7192"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6149550" y="3167425"/>
              <a:ext cx="285175" cy="72950"/>
            </a:xfrm>
            <a:custGeom>
              <a:avLst/>
              <a:gdLst/>
              <a:ahLst/>
              <a:cxnLst/>
              <a:rect l="l" t="t" r="r" b="b"/>
              <a:pathLst>
                <a:path w="11407" h="2918" extrusionOk="0">
                  <a:moveTo>
                    <a:pt x="5811" y="0"/>
                  </a:moveTo>
                  <a:cubicBezTo>
                    <a:pt x="5061" y="0"/>
                    <a:pt x="4430" y="560"/>
                    <a:pt x="4168" y="1334"/>
                  </a:cubicBezTo>
                  <a:cubicBezTo>
                    <a:pt x="3858" y="1024"/>
                    <a:pt x="3430" y="834"/>
                    <a:pt x="2965" y="834"/>
                  </a:cubicBezTo>
                  <a:cubicBezTo>
                    <a:pt x="2108" y="834"/>
                    <a:pt x="1394" y="1453"/>
                    <a:pt x="1251" y="2274"/>
                  </a:cubicBezTo>
                  <a:cubicBezTo>
                    <a:pt x="1132" y="2215"/>
                    <a:pt x="1013" y="2179"/>
                    <a:pt x="870" y="2179"/>
                  </a:cubicBezTo>
                  <a:cubicBezTo>
                    <a:pt x="429" y="2179"/>
                    <a:pt x="72" y="2501"/>
                    <a:pt x="1" y="2917"/>
                  </a:cubicBezTo>
                  <a:lnTo>
                    <a:pt x="11407" y="2917"/>
                  </a:lnTo>
                  <a:cubicBezTo>
                    <a:pt x="11407" y="2917"/>
                    <a:pt x="11407" y="2917"/>
                    <a:pt x="11407" y="2905"/>
                  </a:cubicBezTo>
                  <a:cubicBezTo>
                    <a:pt x="11407" y="2227"/>
                    <a:pt x="10859" y="1679"/>
                    <a:pt x="10169" y="1679"/>
                  </a:cubicBezTo>
                  <a:cubicBezTo>
                    <a:pt x="10002" y="1679"/>
                    <a:pt x="9835" y="1715"/>
                    <a:pt x="9681" y="1774"/>
                  </a:cubicBezTo>
                  <a:cubicBezTo>
                    <a:pt x="9490" y="1072"/>
                    <a:pt x="8835" y="548"/>
                    <a:pt x="8073" y="548"/>
                  </a:cubicBezTo>
                  <a:cubicBezTo>
                    <a:pt x="7740" y="548"/>
                    <a:pt x="7442" y="643"/>
                    <a:pt x="7180" y="798"/>
                  </a:cubicBezTo>
                  <a:cubicBezTo>
                    <a:pt x="6859" y="310"/>
                    <a:pt x="6371" y="0"/>
                    <a:pt x="5811"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3146200" y="3199875"/>
              <a:ext cx="613200" cy="156575"/>
            </a:xfrm>
            <a:custGeom>
              <a:avLst/>
              <a:gdLst/>
              <a:ahLst/>
              <a:cxnLst/>
              <a:rect l="l" t="t" r="r" b="b"/>
              <a:pathLst>
                <a:path w="24528" h="6263" extrusionOk="0">
                  <a:moveTo>
                    <a:pt x="12478" y="0"/>
                  </a:moveTo>
                  <a:cubicBezTo>
                    <a:pt x="10883" y="0"/>
                    <a:pt x="9514" y="1191"/>
                    <a:pt x="8966" y="2858"/>
                  </a:cubicBezTo>
                  <a:cubicBezTo>
                    <a:pt x="8299" y="2203"/>
                    <a:pt x="7383" y="1798"/>
                    <a:pt x="6371" y="1798"/>
                  </a:cubicBezTo>
                  <a:cubicBezTo>
                    <a:pt x="4525" y="1798"/>
                    <a:pt x="3001" y="3131"/>
                    <a:pt x="2692" y="4882"/>
                  </a:cubicBezTo>
                  <a:cubicBezTo>
                    <a:pt x="2442" y="4763"/>
                    <a:pt x="2168" y="4679"/>
                    <a:pt x="1870" y="4679"/>
                  </a:cubicBezTo>
                  <a:cubicBezTo>
                    <a:pt x="929" y="4679"/>
                    <a:pt x="156" y="5358"/>
                    <a:pt x="1" y="6263"/>
                  </a:cubicBezTo>
                  <a:lnTo>
                    <a:pt x="24528" y="6263"/>
                  </a:lnTo>
                  <a:cubicBezTo>
                    <a:pt x="24528" y="6251"/>
                    <a:pt x="24528" y="6251"/>
                    <a:pt x="24528" y="6251"/>
                  </a:cubicBezTo>
                  <a:cubicBezTo>
                    <a:pt x="24528" y="4786"/>
                    <a:pt x="23337" y="3596"/>
                    <a:pt x="21873" y="3596"/>
                  </a:cubicBezTo>
                  <a:cubicBezTo>
                    <a:pt x="21503" y="3596"/>
                    <a:pt x="21146" y="3679"/>
                    <a:pt x="20825" y="3810"/>
                  </a:cubicBezTo>
                  <a:cubicBezTo>
                    <a:pt x="20396" y="2286"/>
                    <a:pt x="19003" y="1167"/>
                    <a:pt x="17348" y="1167"/>
                  </a:cubicBezTo>
                  <a:cubicBezTo>
                    <a:pt x="16646" y="1167"/>
                    <a:pt x="16003" y="1369"/>
                    <a:pt x="15443" y="1715"/>
                  </a:cubicBezTo>
                  <a:cubicBezTo>
                    <a:pt x="14753" y="667"/>
                    <a:pt x="13681" y="0"/>
                    <a:pt x="12478"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3404875" y="2910250"/>
              <a:ext cx="130975" cy="175050"/>
            </a:xfrm>
            <a:custGeom>
              <a:avLst/>
              <a:gdLst/>
              <a:ahLst/>
              <a:cxnLst/>
              <a:rect l="l" t="t" r="r" b="b"/>
              <a:pathLst>
                <a:path w="5239" h="7002" extrusionOk="0">
                  <a:moveTo>
                    <a:pt x="5239" y="0"/>
                  </a:moveTo>
                  <a:lnTo>
                    <a:pt x="0" y="7001"/>
                  </a:lnTo>
                  <a:lnTo>
                    <a:pt x="4906" y="6870"/>
                  </a:lnTo>
                  <a:lnTo>
                    <a:pt x="5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3633175" y="3064725"/>
              <a:ext cx="570625" cy="375375"/>
            </a:xfrm>
            <a:custGeom>
              <a:avLst/>
              <a:gdLst/>
              <a:ahLst/>
              <a:cxnLst/>
              <a:rect l="l" t="t" r="r" b="b"/>
              <a:pathLst>
                <a:path w="22825" h="15015" extrusionOk="0">
                  <a:moveTo>
                    <a:pt x="22825" y="1"/>
                  </a:moveTo>
                  <a:lnTo>
                    <a:pt x="0" y="2811"/>
                  </a:lnTo>
                  <a:lnTo>
                    <a:pt x="0" y="15014"/>
                  </a:lnTo>
                  <a:lnTo>
                    <a:pt x="22825" y="12205"/>
                  </a:lnTo>
                  <a:lnTo>
                    <a:pt x="22825" y="1"/>
                  </a:lnTo>
                  <a:close/>
                </a:path>
              </a:pathLst>
            </a:custGeom>
            <a:solidFill>
              <a:srgbClr val="F2E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3434050" y="2910250"/>
              <a:ext cx="199150" cy="529850"/>
            </a:xfrm>
            <a:custGeom>
              <a:avLst/>
              <a:gdLst/>
              <a:ahLst/>
              <a:cxnLst/>
              <a:rect l="l" t="t" r="r" b="b"/>
              <a:pathLst>
                <a:path w="7966" h="21194" extrusionOk="0">
                  <a:moveTo>
                    <a:pt x="4072" y="0"/>
                  </a:moveTo>
                  <a:lnTo>
                    <a:pt x="0" y="6799"/>
                  </a:lnTo>
                  <a:lnTo>
                    <a:pt x="0" y="17598"/>
                  </a:lnTo>
                  <a:lnTo>
                    <a:pt x="7965" y="21193"/>
                  </a:lnTo>
                  <a:lnTo>
                    <a:pt x="7965" y="8990"/>
                  </a:lnTo>
                  <a:lnTo>
                    <a:pt x="40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3633175" y="3064725"/>
              <a:ext cx="570625" cy="375375"/>
            </a:xfrm>
            <a:custGeom>
              <a:avLst/>
              <a:gdLst/>
              <a:ahLst/>
              <a:cxnLst/>
              <a:rect l="l" t="t" r="r" b="b"/>
              <a:pathLst>
                <a:path w="22825" h="15015" extrusionOk="0">
                  <a:moveTo>
                    <a:pt x="22825" y="1"/>
                  </a:moveTo>
                  <a:lnTo>
                    <a:pt x="0" y="2811"/>
                  </a:lnTo>
                  <a:lnTo>
                    <a:pt x="0" y="15014"/>
                  </a:lnTo>
                  <a:lnTo>
                    <a:pt x="22825" y="12205"/>
                  </a:lnTo>
                  <a:lnTo>
                    <a:pt x="228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3535850" y="2910250"/>
              <a:ext cx="705750" cy="244700"/>
            </a:xfrm>
            <a:custGeom>
              <a:avLst/>
              <a:gdLst/>
              <a:ahLst/>
              <a:cxnLst/>
              <a:rect l="l" t="t" r="r" b="b"/>
              <a:pathLst>
                <a:path w="28230" h="9788" extrusionOk="0">
                  <a:moveTo>
                    <a:pt x="0" y="0"/>
                  </a:moveTo>
                  <a:lnTo>
                    <a:pt x="3858" y="9787"/>
                  </a:lnTo>
                  <a:lnTo>
                    <a:pt x="28230" y="7227"/>
                  </a:lnTo>
                  <a:lnTo>
                    <a:pt x="28230" y="687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3747475" y="3201950"/>
              <a:ext cx="73550" cy="119675"/>
            </a:xfrm>
            <a:custGeom>
              <a:avLst/>
              <a:gdLst/>
              <a:ahLst/>
              <a:cxnLst/>
              <a:rect l="l" t="t" r="r" b="b"/>
              <a:pathLst>
                <a:path w="2942" h="4787" extrusionOk="0">
                  <a:moveTo>
                    <a:pt x="2941" y="0"/>
                  </a:moveTo>
                  <a:lnTo>
                    <a:pt x="0" y="274"/>
                  </a:lnTo>
                  <a:lnTo>
                    <a:pt x="0" y="4787"/>
                  </a:lnTo>
                  <a:lnTo>
                    <a:pt x="2941" y="4441"/>
                  </a:lnTo>
                  <a:lnTo>
                    <a:pt x="2941"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3881725" y="3192125"/>
              <a:ext cx="73525" cy="216425"/>
            </a:xfrm>
            <a:custGeom>
              <a:avLst/>
              <a:gdLst/>
              <a:ahLst/>
              <a:cxnLst/>
              <a:rect l="l" t="t" r="r" b="b"/>
              <a:pathLst>
                <a:path w="2941" h="8657" extrusionOk="0">
                  <a:moveTo>
                    <a:pt x="2941" y="1"/>
                  </a:moveTo>
                  <a:lnTo>
                    <a:pt x="0" y="274"/>
                  </a:lnTo>
                  <a:lnTo>
                    <a:pt x="0" y="8656"/>
                  </a:lnTo>
                  <a:lnTo>
                    <a:pt x="2941" y="8299"/>
                  </a:lnTo>
                  <a:lnTo>
                    <a:pt x="2941"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6"/>
            <p:cNvSpPr/>
            <p:nvPr/>
          </p:nvSpPr>
          <p:spPr>
            <a:xfrm>
              <a:off x="4015950" y="3182300"/>
              <a:ext cx="73550" cy="119675"/>
            </a:xfrm>
            <a:custGeom>
              <a:avLst/>
              <a:gdLst/>
              <a:ahLst/>
              <a:cxnLst/>
              <a:rect l="l" t="t" r="r" b="b"/>
              <a:pathLst>
                <a:path w="2942" h="4787" extrusionOk="0">
                  <a:moveTo>
                    <a:pt x="2942" y="1"/>
                  </a:moveTo>
                  <a:lnTo>
                    <a:pt x="1" y="286"/>
                  </a:lnTo>
                  <a:lnTo>
                    <a:pt x="1" y="4787"/>
                  </a:lnTo>
                  <a:lnTo>
                    <a:pt x="2942" y="4442"/>
                  </a:lnTo>
                  <a:lnTo>
                    <a:pt x="2942"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3487925" y="3140925"/>
              <a:ext cx="63425" cy="111050"/>
            </a:xfrm>
            <a:custGeom>
              <a:avLst/>
              <a:gdLst/>
              <a:ahLst/>
              <a:cxnLst/>
              <a:rect l="l" t="t" r="r" b="b"/>
              <a:pathLst>
                <a:path w="2537" h="4442" extrusionOk="0">
                  <a:moveTo>
                    <a:pt x="0" y="1"/>
                  </a:moveTo>
                  <a:lnTo>
                    <a:pt x="0" y="4049"/>
                  </a:lnTo>
                  <a:lnTo>
                    <a:pt x="2536" y="4442"/>
                  </a:lnTo>
                  <a:lnTo>
                    <a:pt x="2536" y="394"/>
                  </a:lnTo>
                  <a:lnTo>
                    <a:pt x="0"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3535850" y="2866200"/>
              <a:ext cx="705750" cy="274750"/>
            </a:xfrm>
            <a:custGeom>
              <a:avLst/>
              <a:gdLst/>
              <a:ahLst/>
              <a:cxnLst/>
              <a:rect l="l" t="t" r="r" b="b"/>
              <a:pathLst>
                <a:path w="28230" h="10990" extrusionOk="0">
                  <a:moveTo>
                    <a:pt x="22253" y="0"/>
                  </a:moveTo>
                  <a:lnTo>
                    <a:pt x="0" y="1762"/>
                  </a:lnTo>
                  <a:lnTo>
                    <a:pt x="3893" y="10990"/>
                  </a:lnTo>
                  <a:lnTo>
                    <a:pt x="28230" y="8632"/>
                  </a:lnTo>
                  <a:lnTo>
                    <a:pt x="222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4027275" y="3230825"/>
              <a:ext cx="613200" cy="156575"/>
            </a:xfrm>
            <a:custGeom>
              <a:avLst/>
              <a:gdLst/>
              <a:ahLst/>
              <a:cxnLst/>
              <a:rect l="l" t="t" r="r" b="b"/>
              <a:pathLst>
                <a:path w="24528" h="6263" extrusionOk="0">
                  <a:moveTo>
                    <a:pt x="12478" y="0"/>
                  </a:moveTo>
                  <a:cubicBezTo>
                    <a:pt x="10883" y="0"/>
                    <a:pt x="9525" y="1191"/>
                    <a:pt x="8966" y="2858"/>
                  </a:cubicBezTo>
                  <a:cubicBezTo>
                    <a:pt x="8299" y="2203"/>
                    <a:pt x="7382" y="1798"/>
                    <a:pt x="6370" y="1798"/>
                  </a:cubicBezTo>
                  <a:cubicBezTo>
                    <a:pt x="4525" y="1798"/>
                    <a:pt x="3001" y="3132"/>
                    <a:pt x="2703" y="4882"/>
                  </a:cubicBezTo>
                  <a:cubicBezTo>
                    <a:pt x="2441" y="4763"/>
                    <a:pt x="2167" y="4679"/>
                    <a:pt x="1870" y="4679"/>
                  </a:cubicBezTo>
                  <a:cubicBezTo>
                    <a:pt x="929" y="4679"/>
                    <a:pt x="155" y="5358"/>
                    <a:pt x="0" y="6263"/>
                  </a:cubicBezTo>
                  <a:lnTo>
                    <a:pt x="24527" y="6263"/>
                  </a:lnTo>
                  <a:cubicBezTo>
                    <a:pt x="24527" y="6251"/>
                    <a:pt x="24527" y="6251"/>
                    <a:pt x="24527" y="6251"/>
                  </a:cubicBezTo>
                  <a:cubicBezTo>
                    <a:pt x="24527" y="4787"/>
                    <a:pt x="23336" y="3596"/>
                    <a:pt x="21872" y="3596"/>
                  </a:cubicBezTo>
                  <a:cubicBezTo>
                    <a:pt x="21503" y="3596"/>
                    <a:pt x="21146" y="3679"/>
                    <a:pt x="20824" y="3810"/>
                  </a:cubicBezTo>
                  <a:cubicBezTo>
                    <a:pt x="20408" y="2286"/>
                    <a:pt x="19015" y="1167"/>
                    <a:pt x="17348" y="1167"/>
                  </a:cubicBezTo>
                  <a:cubicBezTo>
                    <a:pt x="16645" y="1167"/>
                    <a:pt x="16002" y="1370"/>
                    <a:pt x="15443" y="1715"/>
                  </a:cubicBezTo>
                  <a:cubicBezTo>
                    <a:pt x="14752" y="667"/>
                    <a:pt x="13681" y="0"/>
                    <a:pt x="12478"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4027275" y="3332625"/>
              <a:ext cx="386075" cy="98550"/>
            </a:xfrm>
            <a:custGeom>
              <a:avLst/>
              <a:gdLst/>
              <a:ahLst/>
              <a:cxnLst/>
              <a:rect l="l" t="t" r="r" b="b"/>
              <a:pathLst>
                <a:path w="15443" h="3942" extrusionOk="0">
                  <a:moveTo>
                    <a:pt x="7858" y="0"/>
                  </a:moveTo>
                  <a:cubicBezTo>
                    <a:pt x="6858" y="0"/>
                    <a:pt x="5989" y="750"/>
                    <a:pt x="5644" y="1798"/>
                  </a:cubicBezTo>
                  <a:cubicBezTo>
                    <a:pt x="5227" y="1393"/>
                    <a:pt x="4644" y="1131"/>
                    <a:pt x="4013" y="1131"/>
                  </a:cubicBezTo>
                  <a:cubicBezTo>
                    <a:pt x="2846" y="1131"/>
                    <a:pt x="1893" y="1977"/>
                    <a:pt x="1703" y="3072"/>
                  </a:cubicBezTo>
                  <a:cubicBezTo>
                    <a:pt x="1536" y="3001"/>
                    <a:pt x="1369" y="2953"/>
                    <a:pt x="1179" y="2953"/>
                  </a:cubicBezTo>
                  <a:cubicBezTo>
                    <a:pt x="584" y="2953"/>
                    <a:pt x="95" y="3382"/>
                    <a:pt x="0" y="3941"/>
                  </a:cubicBezTo>
                  <a:lnTo>
                    <a:pt x="15443" y="3941"/>
                  </a:lnTo>
                  <a:cubicBezTo>
                    <a:pt x="15443" y="3013"/>
                    <a:pt x="14693" y="2262"/>
                    <a:pt x="13776" y="2262"/>
                  </a:cubicBezTo>
                  <a:cubicBezTo>
                    <a:pt x="13538" y="2262"/>
                    <a:pt x="13311" y="2310"/>
                    <a:pt x="13121" y="2405"/>
                  </a:cubicBezTo>
                  <a:cubicBezTo>
                    <a:pt x="12847" y="1441"/>
                    <a:pt x="11966" y="738"/>
                    <a:pt x="10930" y="738"/>
                  </a:cubicBezTo>
                  <a:cubicBezTo>
                    <a:pt x="10490" y="738"/>
                    <a:pt x="10073" y="869"/>
                    <a:pt x="9728" y="1084"/>
                  </a:cubicBezTo>
                  <a:cubicBezTo>
                    <a:pt x="9287" y="429"/>
                    <a:pt x="8620" y="0"/>
                    <a:pt x="7858"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6480550" y="1938400"/>
              <a:ext cx="32175" cy="1017700"/>
            </a:xfrm>
            <a:custGeom>
              <a:avLst/>
              <a:gdLst/>
              <a:ahLst/>
              <a:cxnLst/>
              <a:rect l="l" t="t" r="r" b="b"/>
              <a:pathLst>
                <a:path w="1287" h="40708" extrusionOk="0">
                  <a:moveTo>
                    <a:pt x="1" y="1"/>
                  </a:moveTo>
                  <a:lnTo>
                    <a:pt x="1" y="40708"/>
                  </a:lnTo>
                  <a:lnTo>
                    <a:pt x="1286" y="40708"/>
                  </a:lnTo>
                  <a:lnTo>
                    <a:pt x="1286"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6502575" y="1938400"/>
              <a:ext cx="10150" cy="1017700"/>
            </a:xfrm>
            <a:custGeom>
              <a:avLst/>
              <a:gdLst/>
              <a:ahLst/>
              <a:cxnLst/>
              <a:rect l="l" t="t" r="r" b="b"/>
              <a:pathLst>
                <a:path w="406" h="40708" extrusionOk="0">
                  <a:moveTo>
                    <a:pt x="1" y="1"/>
                  </a:moveTo>
                  <a:lnTo>
                    <a:pt x="1" y="40708"/>
                  </a:lnTo>
                  <a:lnTo>
                    <a:pt x="405" y="40708"/>
                  </a:lnTo>
                  <a:lnTo>
                    <a:pt x="4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6449000" y="1438350"/>
              <a:ext cx="89925" cy="472700"/>
            </a:xfrm>
            <a:custGeom>
              <a:avLst/>
              <a:gdLst/>
              <a:ahLst/>
              <a:cxnLst/>
              <a:rect l="l" t="t" r="r" b="b"/>
              <a:pathLst>
                <a:path w="3597" h="18908" extrusionOk="0">
                  <a:moveTo>
                    <a:pt x="751" y="0"/>
                  </a:moveTo>
                  <a:lnTo>
                    <a:pt x="0" y="16788"/>
                  </a:lnTo>
                  <a:lnTo>
                    <a:pt x="1751" y="18907"/>
                  </a:lnTo>
                  <a:lnTo>
                    <a:pt x="3596" y="16407"/>
                  </a:lnTo>
                  <a:lnTo>
                    <a:pt x="25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6490975" y="1902675"/>
              <a:ext cx="469425" cy="139925"/>
            </a:xfrm>
            <a:custGeom>
              <a:avLst/>
              <a:gdLst/>
              <a:ahLst/>
              <a:cxnLst/>
              <a:rect l="l" t="t" r="r" b="b"/>
              <a:pathLst>
                <a:path w="18777" h="5597" extrusionOk="0">
                  <a:moveTo>
                    <a:pt x="2405" y="1"/>
                  </a:moveTo>
                  <a:lnTo>
                    <a:pt x="0" y="1346"/>
                  </a:lnTo>
                  <a:lnTo>
                    <a:pt x="2131" y="3620"/>
                  </a:lnTo>
                  <a:lnTo>
                    <a:pt x="18443" y="5597"/>
                  </a:lnTo>
                  <a:lnTo>
                    <a:pt x="18776" y="3799"/>
                  </a:lnTo>
                  <a:lnTo>
                    <a:pt x="240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6442750" y="1438350"/>
              <a:ext cx="89925" cy="472700"/>
            </a:xfrm>
            <a:custGeom>
              <a:avLst/>
              <a:gdLst/>
              <a:ahLst/>
              <a:cxnLst/>
              <a:rect l="l" t="t" r="r" b="b"/>
              <a:pathLst>
                <a:path w="3597" h="18908" extrusionOk="0">
                  <a:moveTo>
                    <a:pt x="762" y="0"/>
                  </a:moveTo>
                  <a:lnTo>
                    <a:pt x="0" y="16788"/>
                  </a:lnTo>
                  <a:lnTo>
                    <a:pt x="1763" y="18907"/>
                  </a:lnTo>
                  <a:lnTo>
                    <a:pt x="3596" y="16407"/>
                  </a:lnTo>
                  <a:lnTo>
                    <a:pt x="2584"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6"/>
            <p:cNvSpPr/>
            <p:nvPr/>
          </p:nvSpPr>
          <p:spPr>
            <a:xfrm>
              <a:off x="6490975" y="1894050"/>
              <a:ext cx="469425" cy="139625"/>
            </a:xfrm>
            <a:custGeom>
              <a:avLst/>
              <a:gdLst/>
              <a:ahLst/>
              <a:cxnLst/>
              <a:rect l="l" t="t" r="r" b="b"/>
              <a:pathLst>
                <a:path w="18777" h="5585" extrusionOk="0">
                  <a:moveTo>
                    <a:pt x="2405" y="0"/>
                  </a:moveTo>
                  <a:lnTo>
                    <a:pt x="0" y="1346"/>
                  </a:lnTo>
                  <a:lnTo>
                    <a:pt x="2131" y="3608"/>
                  </a:lnTo>
                  <a:lnTo>
                    <a:pt x="18443" y="5584"/>
                  </a:lnTo>
                  <a:lnTo>
                    <a:pt x="18776" y="3799"/>
                  </a:lnTo>
                  <a:lnTo>
                    <a:pt x="2405"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6"/>
            <p:cNvSpPr/>
            <p:nvPr/>
          </p:nvSpPr>
          <p:spPr>
            <a:xfrm>
              <a:off x="6070375" y="1919650"/>
              <a:ext cx="421800" cy="263750"/>
            </a:xfrm>
            <a:custGeom>
              <a:avLst/>
              <a:gdLst/>
              <a:ahLst/>
              <a:cxnLst/>
              <a:rect l="l" t="t" r="r" b="b"/>
              <a:pathLst>
                <a:path w="16872" h="10550" extrusionOk="0">
                  <a:moveTo>
                    <a:pt x="13788" y="0"/>
                  </a:moveTo>
                  <a:lnTo>
                    <a:pt x="1" y="8966"/>
                  </a:lnTo>
                  <a:lnTo>
                    <a:pt x="906" y="10549"/>
                  </a:lnTo>
                  <a:lnTo>
                    <a:pt x="15896" y="2953"/>
                  </a:lnTo>
                  <a:lnTo>
                    <a:pt x="16872" y="381"/>
                  </a:lnTo>
                  <a:lnTo>
                    <a:pt x="137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6066225" y="1911025"/>
              <a:ext cx="421500" cy="263750"/>
            </a:xfrm>
            <a:custGeom>
              <a:avLst/>
              <a:gdLst/>
              <a:ahLst/>
              <a:cxnLst/>
              <a:rect l="l" t="t" r="r" b="b"/>
              <a:pathLst>
                <a:path w="16860" h="10550" extrusionOk="0">
                  <a:moveTo>
                    <a:pt x="13776" y="0"/>
                  </a:moveTo>
                  <a:lnTo>
                    <a:pt x="0" y="8966"/>
                  </a:lnTo>
                  <a:lnTo>
                    <a:pt x="893" y="10549"/>
                  </a:lnTo>
                  <a:lnTo>
                    <a:pt x="15883" y="2941"/>
                  </a:lnTo>
                  <a:lnTo>
                    <a:pt x="16859" y="369"/>
                  </a:lnTo>
                  <a:lnTo>
                    <a:pt x="13776"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6445725" y="1872925"/>
              <a:ext cx="90800" cy="90800"/>
            </a:xfrm>
            <a:custGeom>
              <a:avLst/>
              <a:gdLst/>
              <a:ahLst/>
              <a:cxnLst/>
              <a:rect l="l" t="t" r="r" b="b"/>
              <a:pathLst>
                <a:path w="3632" h="3632" extrusionOk="0">
                  <a:moveTo>
                    <a:pt x="1810" y="0"/>
                  </a:moveTo>
                  <a:cubicBezTo>
                    <a:pt x="810" y="0"/>
                    <a:pt x="1" y="810"/>
                    <a:pt x="1" y="1822"/>
                  </a:cubicBezTo>
                  <a:cubicBezTo>
                    <a:pt x="1" y="2822"/>
                    <a:pt x="810" y="3632"/>
                    <a:pt x="1810" y="3632"/>
                  </a:cubicBezTo>
                  <a:cubicBezTo>
                    <a:pt x="2822" y="3632"/>
                    <a:pt x="3632" y="2822"/>
                    <a:pt x="3632" y="1822"/>
                  </a:cubicBezTo>
                  <a:cubicBezTo>
                    <a:pt x="3632" y="810"/>
                    <a:pt x="2822" y="0"/>
                    <a:pt x="1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4370175" y="2501850"/>
              <a:ext cx="16975" cy="535525"/>
            </a:xfrm>
            <a:custGeom>
              <a:avLst/>
              <a:gdLst/>
              <a:ahLst/>
              <a:cxnLst/>
              <a:rect l="l" t="t" r="r" b="b"/>
              <a:pathLst>
                <a:path w="679" h="21421" extrusionOk="0">
                  <a:moveTo>
                    <a:pt x="0" y="1"/>
                  </a:moveTo>
                  <a:lnTo>
                    <a:pt x="0" y="21420"/>
                  </a:lnTo>
                  <a:lnTo>
                    <a:pt x="679" y="21420"/>
                  </a:lnTo>
                  <a:lnTo>
                    <a:pt x="679"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4381775" y="2501850"/>
              <a:ext cx="5375" cy="535525"/>
            </a:xfrm>
            <a:custGeom>
              <a:avLst/>
              <a:gdLst/>
              <a:ahLst/>
              <a:cxnLst/>
              <a:rect l="l" t="t" r="r" b="b"/>
              <a:pathLst>
                <a:path w="215" h="21421" extrusionOk="0">
                  <a:moveTo>
                    <a:pt x="1" y="1"/>
                  </a:moveTo>
                  <a:lnTo>
                    <a:pt x="1" y="21420"/>
                  </a:lnTo>
                  <a:lnTo>
                    <a:pt x="215" y="21420"/>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4364800" y="2250950"/>
              <a:ext cx="105400" cy="238725"/>
            </a:xfrm>
            <a:custGeom>
              <a:avLst/>
              <a:gdLst/>
              <a:ahLst/>
              <a:cxnLst/>
              <a:rect l="l" t="t" r="r" b="b"/>
              <a:pathLst>
                <a:path w="4216" h="9549" extrusionOk="0">
                  <a:moveTo>
                    <a:pt x="3311" y="0"/>
                  </a:moveTo>
                  <a:lnTo>
                    <a:pt x="1" y="8192"/>
                  </a:lnTo>
                  <a:lnTo>
                    <a:pt x="501" y="9549"/>
                  </a:lnTo>
                  <a:lnTo>
                    <a:pt x="1846" y="8632"/>
                  </a:lnTo>
                  <a:lnTo>
                    <a:pt x="4216" y="310"/>
                  </a:lnTo>
                  <a:lnTo>
                    <a:pt x="331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4371950" y="2495900"/>
              <a:ext cx="222075" cy="139325"/>
            </a:xfrm>
            <a:custGeom>
              <a:avLst/>
              <a:gdLst/>
              <a:ahLst/>
              <a:cxnLst/>
              <a:rect l="l" t="t" r="r" b="b"/>
              <a:pathLst>
                <a:path w="8883" h="5573" extrusionOk="0">
                  <a:moveTo>
                    <a:pt x="1429" y="1"/>
                  </a:moveTo>
                  <a:lnTo>
                    <a:pt x="1" y="239"/>
                  </a:lnTo>
                  <a:lnTo>
                    <a:pt x="656" y="1739"/>
                  </a:lnTo>
                  <a:lnTo>
                    <a:pt x="8406" y="5573"/>
                  </a:lnTo>
                  <a:lnTo>
                    <a:pt x="8883" y="4751"/>
                  </a:lnTo>
                  <a:lnTo>
                    <a:pt x="14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4361525" y="2249750"/>
              <a:ext cx="105700" cy="239050"/>
            </a:xfrm>
            <a:custGeom>
              <a:avLst/>
              <a:gdLst/>
              <a:ahLst/>
              <a:cxnLst/>
              <a:rect l="l" t="t" r="r" b="b"/>
              <a:pathLst>
                <a:path w="4228" h="9562" extrusionOk="0">
                  <a:moveTo>
                    <a:pt x="3323" y="0"/>
                  </a:moveTo>
                  <a:lnTo>
                    <a:pt x="1" y="8204"/>
                  </a:lnTo>
                  <a:lnTo>
                    <a:pt x="513" y="9561"/>
                  </a:lnTo>
                  <a:lnTo>
                    <a:pt x="1858" y="8632"/>
                  </a:lnTo>
                  <a:lnTo>
                    <a:pt x="4228" y="322"/>
                  </a:lnTo>
                  <a:lnTo>
                    <a:pt x="3323"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4373450" y="2491450"/>
              <a:ext cx="222075" cy="139625"/>
            </a:xfrm>
            <a:custGeom>
              <a:avLst/>
              <a:gdLst/>
              <a:ahLst/>
              <a:cxnLst/>
              <a:rect l="l" t="t" r="r" b="b"/>
              <a:pathLst>
                <a:path w="8883" h="5585" extrusionOk="0">
                  <a:moveTo>
                    <a:pt x="1429" y="0"/>
                  </a:moveTo>
                  <a:lnTo>
                    <a:pt x="0" y="250"/>
                  </a:lnTo>
                  <a:lnTo>
                    <a:pt x="655" y="1739"/>
                  </a:lnTo>
                  <a:lnTo>
                    <a:pt x="8406" y="5584"/>
                  </a:lnTo>
                  <a:lnTo>
                    <a:pt x="8882" y="4751"/>
                  </a:lnTo>
                  <a:lnTo>
                    <a:pt x="1429"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4126975" y="2480425"/>
              <a:ext cx="246800" cy="74450"/>
            </a:xfrm>
            <a:custGeom>
              <a:avLst/>
              <a:gdLst/>
              <a:ahLst/>
              <a:cxnLst/>
              <a:rect l="l" t="t" r="r" b="b"/>
              <a:pathLst>
                <a:path w="9872" h="2978" extrusionOk="0">
                  <a:moveTo>
                    <a:pt x="8407" y="1"/>
                  </a:moveTo>
                  <a:lnTo>
                    <a:pt x="1" y="2037"/>
                  </a:lnTo>
                  <a:lnTo>
                    <a:pt x="168" y="2977"/>
                  </a:lnTo>
                  <a:lnTo>
                    <a:pt x="8942" y="1834"/>
                  </a:lnTo>
                  <a:lnTo>
                    <a:pt x="9871" y="727"/>
                  </a:lnTo>
                  <a:lnTo>
                    <a:pt x="84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4126400" y="2475375"/>
              <a:ext cx="246775" cy="74425"/>
            </a:xfrm>
            <a:custGeom>
              <a:avLst/>
              <a:gdLst/>
              <a:ahLst/>
              <a:cxnLst/>
              <a:rect l="l" t="t" r="r" b="b"/>
              <a:pathLst>
                <a:path w="9871" h="2977" extrusionOk="0">
                  <a:moveTo>
                    <a:pt x="8406" y="0"/>
                  </a:moveTo>
                  <a:lnTo>
                    <a:pt x="0" y="2036"/>
                  </a:lnTo>
                  <a:lnTo>
                    <a:pt x="167" y="2977"/>
                  </a:lnTo>
                  <a:lnTo>
                    <a:pt x="8930" y="1822"/>
                  </a:lnTo>
                  <a:lnTo>
                    <a:pt x="9870" y="727"/>
                  </a:lnTo>
                  <a:lnTo>
                    <a:pt x="8406"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4351125" y="2469125"/>
              <a:ext cx="47950" cy="47950"/>
            </a:xfrm>
            <a:custGeom>
              <a:avLst/>
              <a:gdLst/>
              <a:ahLst/>
              <a:cxnLst/>
              <a:rect l="l" t="t" r="r" b="b"/>
              <a:pathLst>
                <a:path w="1918" h="1918" extrusionOk="0">
                  <a:moveTo>
                    <a:pt x="965" y="0"/>
                  </a:moveTo>
                  <a:cubicBezTo>
                    <a:pt x="429" y="0"/>
                    <a:pt x="0" y="429"/>
                    <a:pt x="0" y="953"/>
                  </a:cubicBezTo>
                  <a:cubicBezTo>
                    <a:pt x="0" y="1489"/>
                    <a:pt x="429" y="1917"/>
                    <a:pt x="965" y="1917"/>
                  </a:cubicBezTo>
                  <a:cubicBezTo>
                    <a:pt x="1489" y="1917"/>
                    <a:pt x="1917" y="1489"/>
                    <a:pt x="1917" y="953"/>
                  </a:cubicBezTo>
                  <a:cubicBezTo>
                    <a:pt x="1917" y="429"/>
                    <a:pt x="1489" y="0"/>
                    <a:pt x="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5916800" y="2292325"/>
              <a:ext cx="11625" cy="365225"/>
            </a:xfrm>
            <a:custGeom>
              <a:avLst/>
              <a:gdLst/>
              <a:ahLst/>
              <a:cxnLst/>
              <a:rect l="l" t="t" r="r" b="b"/>
              <a:pathLst>
                <a:path w="465" h="14609" extrusionOk="0">
                  <a:moveTo>
                    <a:pt x="0" y="0"/>
                  </a:moveTo>
                  <a:lnTo>
                    <a:pt x="0" y="14609"/>
                  </a:lnTo>
                  <a:lnTo>
                    <a:pt x="464" y="14609"/>
                  </a:lnTo>
                  <a:lnTo>
                    <a:pt x="464"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5924525" y="2292325"/>
              <a:ext cx="3900" cy="365225"/>
            </a:xfrm>
            <a:custGeom>
              <a:avLst/>
              <a:gdLst/>
              <a:ahLst/>
              <a:cxnLst/>
              <a:rect l="l" t="t" r="r" b="b"/>
              <a:pathLst>
                <a:path w="156" h="14609" extrusionOk="0">
                  <a:moveTo>
                    <a:pt x="1" y="0"/>
                  </a:moveTo>
                  <a:lnTo>
                    <a:pt x="1" y="14609"/>
                  </a:lnTo>
                  <a:lnTo>
                    <a:pt x="155" y="14609"/>
                  </a:lnTo>
                  <a:lnTo>
                    <a:pt x="1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5912925" y="2120875"/>
              <a:ext cx="72050" cy="163125"/>
            </a:xfrm>
            <a:custGeom>
              <a:avLst/>
              <a:gdLst/>
              <a:ahLst/>
              <a:cxnLst/>
              <a:rect l="l" t="t" r="r" b="b"/>
              <a:pathLst>
                <a:path w="2882" h="6525" extrusionOk="0">
                  <a:moveTo>
                    <a:pt x="2263" y="0"/>
                  </a:moveTo>
                  <a:lnTo>
                    <a:pt x="0" y="5596"/>
                  </a:lnTo>
                  <a:lnTo>
                    <a:pt x="346" y="6525"/>
                  </a:lnTo>
                  <a:lnTo>
                    <a:pt x="1274" y="5894"/>
                  </a:lnTo>
                  <a:lnTo>
                    <a:pt x="2882" y="214"/>
                  </a:lnTo>
                  <a:lnTo>
                    <a:pt x="2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5917975" y="2288150"/>
              <a:ext cx="151525" cy="95275"/>
            </a:xfrm>
            <a:custGeom>
              <a:avLst/>
              <a:gdLst/>
              <a:ahLst/>
              <a:cxnLst/>
              <a:rect l="l" t="t" r="r" b="b"/>
              <a:pathLst>
                <a:path w="6061" h="3811" extrusionOk="0">
                  <a:moveTo>
                    <a:pt x="977" y="0"/>
                  </a:moveTo>
                  <a:lnTo>
                    <a:pt x="1" y="167"/>
                  </a:lnTo>
                  <a:lnTo>
                    <a:pt x="453" y="1191"/>
                  </a:lnTo>
                  <a:lnTo>
                    <a:pt x="5740" y="3810"/>
                  </a:lnTo>
                  <a:lnTo>
                    <a:pt x="6061" y="3239"/>
                  </a:lnTo>
                  <a:lnTo>
                    <a:pt x="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5910825" y="2120275"/>
              <a:ext cx="72075" cy="162825"/>
            </a:xfrm>
            <a:custGeom>
              <a:avLst/>
              <a:gdLst/>
              <a:ahLst/>
              <a:cxnLst/>
              <a:rect l="l" t="t" r="r" b="b"/>
              <a:pathLst>
                <a:path w="2883" h="6513" extrusionOk="0">
                  <a:moveTo>
                    <a:pt x="2263" y="0"/>
                  </a:moveTo>
                  <a:lnTo>
                    <a:pt x="1" y="5596"/>
                  </a:lnTo>
                  <a:lnTo>
                    <a:pt x="346" y="6513"/>
                  </a:lnTo>
                  <a:lnTo>
                    <a:pt x="1275" y="5894"/>
                  </a:lnTo>
                  <a:lnTo>
                    <a:pt x="2882" y="215"/>
                  </a:lnTo>
                  <a:lnTo>
                    <a:pt x="2263"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5918875" y="2285175"/>
              <a:ext cx="151525" cy="95275"/>
            </a:xfrm>
            <a:custGeom>
              <a:avLst/>
              <a:gdLst/>
              <a:ahLst/>
              <a:cxnLst/>
              <a:rect l="l" t="t" r="r" b="b"/>
              <a:pathLst>
                <a:path w="6061" h="3811" extrusionOk="0">
                  <a:moveTo>
                    <a:pt x="977" y="0"/>
                  </a:moveTo>
                  <a:lnTo>
                    <a:pt x="0" y="167"/>
                  </a:lnTo>
                  <a:lnTo>
                    <a:pt x="453" y="1191"/>
                  </a:lnTo>
                  <a:lnTo>
                    <a:pt x="5739" y="3810"/>
                  </a:lnTo>
                  <a:lnTo>
                    <a:pt x="6061" y="3239"/>
                  </a:lnTo>
                  <a:lnTo>
                    <a:pt x="977"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5750700" y="2277725"/>
              <a:ext cx="168500" cy="50625"/>
            </a:xfrm>
            <a:custGeom>
              <a:avLst/>
              <a:gdLst/>
              <a:ahLst/>
              <a:cxnLst/>
              <a:rect l="l" t="t" r="r" b="b"/>
              <a:pathLst>
                <a:path w="6740" h="2025" extrusionOk="0">
                  <a:moveTo>
                    <a:pt x="5739" y="1"/>
                  </a:moveTo>
                  <a:lnTo>
                    <a:pt x="0" y="1382"/>
                  </a:lnTo>
                  <a:lnTo>
                    <a:pt x="119" y="2025"/>
                  </a:lnTo>
                  <a:lnTo>
                    <a:pt x="6096" y="1239"/>
                  </a:lnTo>
                  <a:lnTo>
                    <a:pt x="6739" y="489"/>
                  </a:lnTo>
                  <a:lnTo>
                    <a:pt x="5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5750400" y="2274150"/>
              <a:ext cx="168200" cy="50625"/>
            </a:xfrm>
            <a:custGeom>
              <a:avLst/>
              <a:gdLst/>
              <a:ahLst/>
              <a:cxnLst/>
              <a:rect l="l" t="t" r="r" b="b"/>
              <a:pathLst>
                <a:path w="6728" h="2025" extrusionOk="0">
                  <a:moveTo>
                    <a:pt x="5739" y="1"/>
                  </a:moveTo>
                  <a:lnTo>
                    <a:pt x="1" y="1382"/>
                  </a:lnTo>
                  <a:lnTo>
                    <a:pt x="108" y="2025"/>
                  </a:lnTo>
                  <a:lnTo>
                    <a:pt x="6097" y="1251"/>
                  </a:lnTo>
                  <a:lnTo>
                    <a:pt x="6728" y="489"/>
                  </a:lnTo>
                  <a:lnTo>
                    <a:pt x="5739"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5903700" y="2270000"/>
              <a:ext cx="32750" cy="32450"/>
            </a:xfrm>
            <a:custGeom>
              <a:avLst/>
              <a:gdLst/>
              <a:ahLst/>
              <a:cxnLst/>
              <a:rect l="l" t="t" r="r" b="b"/>
              <a:pathLst>
                <a:path w="1310" h="1298" extrusionOk="0">
                  <a:moveTo>
                    <a:pt x="655" y="0"/>
                  </a:moveTo>
                  <a:cubicBezTo>
                    <a:pt x="298" y="0"/>
                    <a:pt x="0" y="286"/>
                    <a:pt x="0" y="643"/>
                  </a:cubicBezTo>
                  <a:cubicBezTo>
                    <a:pt x="0" y="1012"/>
                    <a:pt x="298" y="1298"/>
                    <a:pt x="655" y="1298"/>
                  </a:cubicBezTo>
                  <a:cubicBezTo>
                    <a:pt x="1012" y="1298"/>
                    <a:pt x="1310" y="1012"/>
                    <a:pt x="1310" y="643"/>
                  </a:cubicBezTo>
                  <a:cubicBezTo>
                    <a:pt x="1310" y="286"/>
                    <a:pt x="1012"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5400050" y="2039600"/>
              <a:ext cx="23250" cy="728700"/>
            </a:xfrm>
            <a:custGeom>
              <a:avLst/>
              <a:gdLst/>
              <a:ahLst/>
              <a:cxnLst/>
              <a:rect l="l" t="t" r="r" b="b"/>
              <a:pathLst>
                <a:path w="930" h="29148" extrusionOk="0">
                  <a:moveTo>
                    <a:pt x="1" y="1"/>
                  </a:moveTo>
                  <a:lnTo>
                    <a:pt x="1" y="29147"/>
                  </a:lnTo>
                  <a:lnTo>
                    <a:pt x="930" y="29147"/>
                  </a:lnTo>
                  <a:lnTo>
                    <a:pt x="930"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5417847" y="2039600"/>
              <a:ext cx="7475" cy="728700"/>
            </a:xfrm>
            <a:custGeom>
              <a:avLst/>
              <a:gdLst/>
              <a:ahLst/>
              <a:cxnLst/>
              <a:rect l="l" t="t" r="r" b="b"/>
              <a:pathLst>
                <a:path w="299" h="29148" extrusionOk="0">
                  <a:moveTo>
                    <a:pt x="1" y="1"/>
                  </a:moveTo>
                  <a:lnTo>
                    <a:pt x="1" y="29147"/>
                  </a:lnTo>
                  <a:lnTo>
                    <a:pt x="299" y="29147"/>
                  </a:lnTo>
                  <a:lnTo>
                    <a:pt x="2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5198250" y="1783325"/>
              <a:ext cx="213150" cy="283100"/>
            </a:xfrm>
            <a:custGeom>
              <a:avLst/>
              <a:gdLst/>
              <a:ahLst/>
              <a:cxnLst/>
              <a:rect l="l" t="t" r="r" b="b"/>
              <a:pathLst>
                <a:path w="8526" h="11324" extrusionOk="0">
                  <a:moveTo>
                    <a:pt x="1060" y="0"/>
                  </a:moveTo>
                  <a:lnTo>
                    <a:pt x="0" y="762"/>
                  </a:lnTo>
                  <a:lnTo>
                    <a:pt x="6596" y="10835"/>
                  </a:lnTo>
                  <a:lnTo>
                    <a:pt x="8501" y="11323"/>
                  </a:lnTo>
                  <a:lnTo>
                    <a:pt x="8525" y="9097"/>
                  </a:lnTo>
                  <a:lnTo>
                    <a:pt x="10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6"/>
            <p:cNvSpPr/>
            <p:nvPr/>
          </p:nvSpPr>
          <p:spPr>
            <a:xfrm>
              <a:off x="5420300" y="1920850"/>
              <a:ext cx="312275" cy="171750"/>
            </a:xfrm>
            <a:custGeom>
              <a:avLst/>
              <a:gdLst/>
              <a:ahLst/>
              <a:cxnLst/>
              <a:rect l="l" t="t" r="r" b="b"/>
              <a:pathLst>
                <a:path w="12491" h="6870" extrusionOk="0">
                  <a:moveTo>
                    <a:pt x="11931" y="0"/>
                  </a:moveTo>
                  <a:lnTo>
                    <a:pt x="834" y="4655"/>
                  </a:lnTo>
                  <a:lnTo>
                    <a:pt x="0" y="6441"/>
                  </a:lnTo>
                  <a:lnTo>
                    <a:pt x="2191" y="6870"/>
                  </a:lnTo>
                  <a:lnTo>
                    <a:pt x="12490" y="1179"/>
                  </a:lnTo>
                  <a:lnTo>
                    <a:pt x="119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6"/>
            <p:cNvSpPr/>
            <p:nvPr/>
          </p:nvSpPr>
          <p:spPr>
            <a:xfrm>
              <a:off x="5194675" y="1786000"/>
              <a:ext cx="213150" cy="283100"/>
            </a:xfrm>
            <a:custGeom>
              <a:avLst/>
              <a:gdLst/>
              <a:ahLst/>
              <a:cxnLst/>
              <a:rect l="l" t="t" r="r" b="b"/>
              <a:pathLst>
                <a:path w="8526" h="11324" extrusionOk="0">
                  <a:moveTo>
                    <a:pt x="1060" y="1"/>
                  </a:moveTo>
                  <a:lnTo>
                    <a:pt x="1" y="763"/>
                  </a:lnTo>
                  <a:lnTo>
                    <a:pt x="6597" y="10835"/>
                  </a:lnTo>
                  <a:lnTo>
                    <a:pt x="8502" y="11323"/>
                  </a:lnTo>
                  <a:lnTo>
                    <a:pt x="8525" y="9097"/>
                  </a:lnTo>
                  <a:lnTo>
                    <a:pt x="1060"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5416725" y="1915775"/>
              <a:ext cx="312275" cy="171775"/>
            </a:xfrm>
            <a:custGeom>
              <a:avLst/>
              <a:gdLst/>
              <a:ahLst/>
              <a:cxnLst/>
              <a:rect l="l" t="t" r="r" b="b"/>
              <a:pathLst>
                <a:path w="12491" h="6871" extrusionOk="0">
                  <a:moveTo>
                    <a:pt x="11931" y="1"/>
                  </a:moveTo>
                  <a:lnTo>
                    <a:pt x="834" y="4656"/>
                  </a:lnTo>
                  <a:lnTo>
                    <a:pt x="1" y="6442"/>
                  </a:lnTo>
                  <a:lnTo>
                    <a:pt x="2179" y="6871"/>
                  </a:lnTo>
                  <a:lnTo>
                    <a:pt x="12490" y="1179"/>
                  </a:lnTo>
                  <a:lnTo>
                    <a:pt x="11931"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5263125" y="2077400"/>
              <a:ext cx="167625" cy="314950"/>
            </a:xfrm>
            <a:custGeom>
              <a:avLst/>
              <a:gdLst/>
              <a:ahLst/>
              <a:cxnLst/>
              <a:rect l="l" t="t" r="r" b="b"/>
              <a:pathLst>
                <a:path w="6705" h="12598" extrusionOk="0">
                  <a:moveTo>
                    <a:pt x="6192" y="1"/>
                  </a:moveTo>
                  <a:lnTo>
                    <a:pt x="4252" y="1072"/>
                  </a:lnTo>
                  <a:lnTo>
                    <a:pt x="1" y="12050"/>
                  </a:lnTo>
                  <a:lnTo>
                    <a:pt x="1180" y="12598"/>
                  </a:lnTo>
                  <a:lnTo>
                    <a:pt x="6704" y="1894"/>
                  </a:lnTo>
                  <a:lnTo>
                    <a:pt x="61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6"/>
            <p:cNvSpPr/>
            <p:nvPr/>
          </p:nvSpPr>
          <p:spPr>
            <a:xfrm>
              <a:off x="5256875" y="2074125"/>
              <a:ext cx="167625" cy="314950"/>
            </a:xfrm>
            <a:custGeom>
              <a:avLst/>
              <a:gdLst/>
              <a:ahLst/>
              <a:cxnLst/>
              <a:rect l="l" t="t" r="r" b="b"/>
              <a:pathLst>
                <a:path w="6705" h="12598" extrusionOk="0">
                  <a:moveTo>
                    <a:pt x="6192" y="1"/>
                  </a:moveTo>
                  <a:lnTo>
                    <a:pt x="4251" y="1072"/>
                  </a:lnTo>
                  <a:lnTo>
                    <a:pt x="1" y="12050"/>
                  </a:lnTo>
                  <a:lnTo>
                    <a:pt x="1180" y="12598"/>
                  </a:lnTo>
                  <a:lnTo>
                    <a:pt x="6704" y="1894"/>
                  </a:lnTo>
                  <a:lnTo>
                    <a:pt x="6192"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6"/>
            <p:cNvSpPr/>
            <p:nvPr/>
          </p:nvSpPr>
          <p:spPr>
            <a:xfrm>
              <a:off x="5380125" y="2039000"/>
              <a:ext cx="65200" cy="64925"/>
            </a:xfrm>
            <a:custGeom>
              <a:avLst/>
              <a:gdLst/>
              <a:ahLst/>
              <a:cxnLst/>
              <a:rect l="l" t="t" r="r" b="b"/>
              <a:pathLst>
                <a:path w="2608" h="2597" extrusionOk="0">
                  <a:moveTo>
                    <a:pt x="1310" y="1"/>
                  </a:moveTo>
                  <a:cubicBezTo>
                    <a:pt x="584" y="1"/>
                    <a:pt x="0" y="584"/>
                    <a:pt x="0" y="1299"/>
                  </a:cubicBezTo>
                  <a:cubicBezTo>
                    <a:pt x="0" y="2013"/>
                    <a:pt x="584" y="2596"/>
                    <a:pt x="1310" y="2596"/>
                  </a:cubicBezTo>
                  <a:cubicBezTo>
                    <a:pt x="2024" y="2596"/>
                    <a:pt x="2608" y="2013"/>
                    <a:pt x="2608" y="1299"/>
                  </a:cubicBezTo>
                  <a:cubicBezTo>
                    <a:pt x="2608" y="584"/>
                    <a:pt x="2024" y="1"/>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6"/>
            <p:cNvSpPr/>
            <p:nvPr/>
          </p:nvSpPr>
          <p:spPr>
            <a:xfrm>
              <a:off x="7405375" y="3059375"/>
              <a:ext cx="25" cy="25"/>
            </a:xfrm>
            <a:custGeom>
              <a:avLst/>
              <a:gdLst/>
              <a:ahLst/>
              <a:cxnLst/>
              <a:rect l="l" t="t" r="r" b="b"/>
              <a:pathLst>
                <a:path w="1" h="1" extrusionOk="0">
                  <a:moveTo>
                    <a:pt x="0" y="0"/>
                  </a:moveTo>
                  <a:close/>
                </a:path>
              </a:pathLst>
            </a:custGeom>
            <a:solidFill>
              <a:srgbClr val="28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6"/>
            <p:cNvSpPr/>
            <p:nvPr/>
          </p:nvSpPr>
          <p:spPr>
            <a:xfrm>
              <a:off x="4008525" y="3049550"/>
              <a:ext cx="3708800" cy="809200"/>
            </a:xfrm>
            <a:custGeom>
              <a:avLst/>
              <a:gdLst/>
              <a:ahLst/>
              <a:cxnLst/>
              <a:rect l="l" t="t" r="r" b="b"/>
              <a:pathLst>
                <a:path w="148352" h="32368" extrusionOk="0">
                  <a:moveTo>
                    <a:pt x="128403" y="1"/>
                  </a:moveTo>
                  <a:cubicBezTo>
                    <a:pt x="126146" y="1"/>
                    <a:pt x="123944" y="496"/>
                    <a:pt x="122027" y="1780"/>
                  </a:cubicBezTo>
                  <a:cubicBezTo>
                    <a:pt x="113657" y="7400"/>
                    <a:pt x="108359" y="12281"/>
                    <a:pt x="91535" y="12496"/>
                  </a:cubicBezTo>
                  <a:cubicBezTo>
                    <a:pt x="74712" y="12722"/>
                    <a:pt x="55388" y="17187"/>
                    <a:pt x="47780" y="22247"/>
                  </a:cubicBezTo>
                  <a:cubicBezTo>
                    <a:pt x="40803" y="26902"/>
                    <a:pt x="12764" y="26235"/>
                    <a:pt x="0" y="32367"/>
                  </a:cubicBezTo>
                  <a:lnTo>
                    <a:pt x="148352" y="32367"/>
                  </a:lnTo>
                  <a:lnTo>
                    <a:pt x="148352" y="9555"/>
                  </a:lnTo>
                  <a:lnTo>
                    <a:pt x="144221" y="5614"/>
                  </a:lnTo>
                  <a:cubicBezTo>
                    <a:pt x="144221" y="5614"/>
                    <a:pt x="136003" y="1"/>
                    <a:pt x="128403"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6"/>
            <p:cNvSpPr/>
            <p:nvPr/>
          </p:nvSpPr>
          <p:spPr>
            <a:xfrm>
              <a:off x="1655813" y="3473125"/>
              <a:ext cx="1529975" cy="390550"/>
            </a:xfrm>
            <a:custGeom>
              <a:avLst/>
              <a:gdLst/>
              <a:ahLst/>
              <a:cxnLst/>
              <a:rect l="l" t="t" r="r" b="b"/>
              <a:pathLst>
                <a:path w="61199" h="15622" extrusionOk="0">
                  <a:moveTo>
                    <a:pt x="31147" y="1"/>
                  </a:moveTo>
                  <a:cubicBezTo>
                    <a:pt x="27159" y="1"/>
                    <a:pt x="23753" y="2965"/>
                    <a:pt x="22384" y="7145"/>
                  </a:cubicBezTo>
                  <a:cubicBezTo>
                    <a:pt x="20717" y="5501"/>
                    <a:pt x="18419" y="4489"/>
                    <a:pt x="15895" y="4489"/>
                  </a:cubicBezTo>
                  <a:cubicBezTo>
                    <a:pt x="11311" y="4489"/>
                    <a:pt x="7501" y="7811"/>
                    <a:pt x="6739" y="12181"/>
                  </a:cubicBezTo>
                  <a:cubicBezTo>
                    <a:pt x="6108" y="11871"/>
                    <a:pt x="5418" y="11693"/>
                    <a:pt x="4680" y="11693"/>
                  </a:cubicBezTo>
                  <a:cubicBezTo>
                    <a:pt x="2334" y="11693"/>
                    <a:pt x="393" y="13383"/>
                    <a:pt x="0" y="15622"/>
                  </a:cubicBezTo>
                  <a:lnTo>
                    <a:pt x="61199" y="15622"/>
                  </a:lnTo>
                  <a:cubicBezTo>
                    <a:pt x="61199" y="15610"/>
                    <a:pt x="61199" y="15610"/>
                    <a:pt x="61199" y="15598"/>
                  </a:cubicBezTo>
                  <a:cubicBezTo>
                    <a:pt x="61199" y="11943"/>
                    <a:pt x="58234" y="8978"/>
                    <a:pt x="54579" y="8978"/>
                  </a:cubicBezTo>
                  <a:cubicBezTo>
                    <a:pt x="53650" y="8978"/>
                    <a:pt x="52769" y="9169"/>
                    <a:pt x="51959" y="9514"/>
                  </a:cubicBezTo>
                  <a:cubicBezTo>
                    <a:pt x="50912" y="5716"/>
                    <a:pt x="47435" y="2918"/>
                    <a:pt x="43292" y="2918"/>
                  </a:cubicBezTo>
                  <a:cubicBezTo>
                    <a:pt x="41553" y="2918"/>
                    <a:pt x="39922" y="3430"/>
                    <a:pt x="38541" y="4287"/>
                  </a:cubicBezTo>
                  <a:cubicBezTo>
                    <a:pt x="36827" y="1680"/>
                    <a:pt x="34148" y="1"/>
                    <a:pt x="3114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6"/>
            <p:cNvSpPr/>
            <p:nvPr/>
          </p:nvSpPr>
          <p:spPr>
            <a:xfrm>
              <a:off x="5460488" y="3289175"/>
              <a:ext cx="2250625" cy="574500"/>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6"/>
            <p:cNvSpPr/>
            <p:nvPr/>
          </p:nvSpPr>
          <p:spPr>
            <a:xfrm>
              <a:off x="3512313" y="3449600"/>
              <a:ext cx="1621650" cy="414075"/>
            </a:xfrm>
            <a:custGeom>
              <a:avLst/>
              <a:gdLst/>
              <a:ahLst/>
              <a:cxnLst/>
              <a:rect l="l" t="t" r="r" b="b"/>
              <a:pathLst>
                <a:path w="64866" h="16563" extrusionOk="0">
                  <a:moveTo>
                    <a:pt x="33016" y="1"/>
                  </a:moveTo>
                  <a:cubicBezTo>
                    <a:pt x="28790" y="1"/>
                    <a:pt x="25182" y="3144"/>
                    <a:pt x="23729" y="7573"/>
                  </a:cubicBezTo>
                  <a:cubicBezTo>
                    <a:pt x="21955" y="5835"/>
                    <a:pt x="19527" y="4763"/>
                    <a:pt x="16848" y="4763"/>
                  </a:cubicBezTo>
                  <a:cubicBezTo>
                    <a:pt x="11990" y="4763"/>
                    <a:pt x="7954" y="8287"/>
                    <a:pt x="7144" y="12919"/>
                  </a:cubicBezTo>
                  <a:cubicBezTo>
                    <a:pt x="6477" y="12597"/>
                    <a:pt x="5739" y="12395"/>
                    <a:pt x="4953" y="12395"/>
                  </a:cubicBezTo>
                  <a:cubicBezTo>
                    <a:pt x="2477" y="12395"/>
                    <a:pt x="417" y="14193"/>
                    <a:pt x="0" y="16562"/>
                  </a:cubicBezTo>
                  <a:lnTo>
                    <a:pt x="64866" y="16562"/>
                  </a:lnTo>
                  <a:cubicBezTo>
                    <a:pt x="64866" y="16550"/>
                    <a:pt x="64866" y="16550"/>
                    <a:pt x="64866" y="16538"/>
                  </a:cubicBezTo>
                  <a:cubicBezTo>
                    <a:pt x="64866" y="12669"/>
                    <a:pt x="61722" y="9526"/>
                    <a:pt x="57841" y="9526"/>
                  </a:cubicBezTo>
                  <a:cubicBezTo>
                    <a:pt x="56865" y="9526"/>
                    <a:pt x="55924" y="9728"/>
                    <a:pt x="55079" y="10097"/>
                  </a:cubicBezTo>
                  <a:cubicBezTo>
                    <a:pt x="53959" y="6061"/>
                    <a:pt x="50280" y="3108"/>
                    <a:pt x="45887" y="3108"/>
                  </a:cubicBezTo>
                  <a:cubicBezTo>
                    <a:pt x="44041" y="3108"/>
                    <a:pt x="42315" y="3644"/>
                    <a:pt x="40851" y="4549"/>
                  </a:cubicBezTo>
                  <a:cubicBezTo>
                    <a:pt x="39029" y="1787"/>
                    <a:pt x="36195" y="1"/>
                    <a:pt x="3301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6"/>
            <p:cNvSpPr/>
            <p:nvPr/>
          </p:nvSpPr>
          <p:spPr>
            <a:xfrm>
              <a:off x="4241588" y="3588925"/>
              <a:ext cx="1076350" cy="274750"/>
            </a:xfrm>
            <a:custGeom>
              <a:avLst/>
              <a:gdLst/>
              <a:ahLst/>
              <a:cxnLst/>
              <a:rect l="l" t="t" r="r" b="b"/>
              <a:pathLst>
                <a:path w="43054" h="10990" extrusionOk="0">
                  <a:moveTo>
                    <a:pt x="21908" y="0"/>
                  </a:moveTo>
                  <a:cubicBezTo>
                    <a:pt x="19110" y="0"/>
                    <a:pt x="16717" y="2084"/>
                    <a:pt x="15753" y="5025"/>
                  </a:cubicBezTo>
                  <a:cubicBezTo>
                    <a:pt x="14574" y="3882"/>
                    <a:pt x="12955" y="3168"/>
                    <a:pt x="11181" y="3168"/>
                  </a:cubicBezTo>
                  <a:cubicBezTo>
                    <a:pt x="7954" y="3168"/>
                    <a:pt x="5275" y="5501"/>
                    <a:pt x="4739" y="8573"/>
                  </a:cubicBezTo>
                  <a:cubicBezTo>
                    <a:pt x="4299" y="8359"/>
                    <a:pt x="3811" y="8228"/>
                    <a:pt x="3287" y="8228"/>
                  </a:cubicBezTo>
                  <a:cubicBezTo>
                    <a:pt x="1632" y="8228"/>
                    <a:pt x="275" y="9418"/>
                    <a:pt x="1" y="10990"/>
                  </a:cubicBezTo>
                  <a:lnTo>
                    <a:pt x="43054" y="10990"/>
                  </a:lnTo>
                  <a:cubicBezTo>
                    <a:pt x="43054" y="10990"/>
                    <a:pt x="43054" y="10990"/>
                    <a:pt x="43054" y="10978"/>
                  </a:cubicBezTo>
                  <a:cubicBezTo>
                    <a:pt x="43054" y="8406"/>
                    <a:pt x="40970" y="6323"/>
                    <a:pt x="38398" y="6323"/>
                  </a:cubicBezTo>
                  <a:cubicBezTo>
                    <a:pt x="37744" y="6323"/>
                    <a:pt x="37124" y="6454"/>
                    <a:pt x="36553" y="6704"/>
                  </a:cubicBezTo>
                  <a:cubicBezTo>
                    <a:pt x="35815" y="4025"/>
                    <a:pt x="33374" y="2060"/>
                    <a:pt x="30457" y="2060"/>
                  </a:cubicBezTo>
                  <a:cubicBezTo>
                    <a:pt x="29231" y="2060"/>
                    <a:pt x="28088" y="2417"/>
                    <a:pt x="27111" y="3025"/>
                  </a:cubicBezTo>
                  <a:cubicBezTo>
                    <a:pt x="25897" y="1191"/>
                    <a:pt x="24028" y="0"/>
                    <a:pt x="21908"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6"/>
            <p:cNvSpPr/>
            <p:nvPr/>
          </p:nvSpPr>
          <p:spPr>
            <a:xfrm>
              <a:off x="4749063" y="3588900"/>
              <a:ext cx="1076350" cy="274775"/>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6"/>
            <p:cNvSpPr/>
            <p:nvPr/>
          </p:nvSpPr>
          <p:spPr>
            <a:xfrm>
              <a:off x="2647613" y="3588900"/>
              <a:ext cx="1076350" cy="274775"/>
            </a:xfrm>
            <a:custGeom>
              <a:avLst/>
              <a:gdLst/>
              <a:ahLst/>
              <a:cxnLst/>
              <a:rect l="l" t="t" r="r" b="b"/>
              <a:pathLst>
                <a:path w="43054" h="10991" extrusionOk="0">
                  <a:moveTo>
                    <a:pt x="21908" y="1"/>
                  </a:moveTo>
                  <a:cubicBezTo>
                    <a:pt x="19110" y="1"/>
                    <a:pt x="16716" y="2084"/>
                    <a:pt x="15752" y="5025"/>
                  </a:cubicBezTo>
                  <a:cubicBezTo>
                    <a:pt x="14573" y="3882"/>
                    <a:pt x="12954" y="3168"/>
                    <a:pt x="11180" y="3168"/>
                  </a:cubicBezTo>
                  <a:cubicBezTo>
                    <a:pt x="7953" y="3168"/>
                    <a:pt x="5275" y="5502"/>
                    <a:pt x="4739" y="8573"/>
                  </a:cubicBezTo>
                  <a:cubicBezTo>
                    <a:pt x="4298" y="8359"/>
                    <a:pt x="3810" y="8228"/>
                    <a:pt x="3286" y="8228"/>
                  </a:cubicBezTo>
                  <a:cubicBezTo>
                    <a:pt x="1631" y="8228"/>
                    <a:pt x="274" y="9419"/>
                    <a:pt x="0" y="10990"/>
                  </a:cubicBezTo>
                  <a:lnTo>
                    <a:pt x="43053" y="10990"/>
                  </a:lnTo>
                  <a:cubicBezTo>
                    <a:pt x="43053" y="10990"/>
                    <a:pt x="43053" y="10990"/>
                    <a:pt x="43053" y="10978"/>
                  </a:cubicBezTo>
                  <a:cubicBezTo>
                    <a:pt x="43053" y="8407"/>
                    <a:pt x="40970" y="6323"/>
                    <a:pt x="38398" y="6323"/>
                  </a:cubicBezTo>
                  <a:cubicBezTo>
                    <a:pt x="37743" y="6323"/>
                    <a:pt x="37124" y="6454"/>
                    <a:pt x="36552" y="6704"/>
                  </a:cubicBezTo>
                  <a:cubicBezTo>
                    <a:pt x="35814" y="4025"/>
                    <a:pt x="33373" y="2061"/>
                    <a:pt x="30456" y="2061"/>
                  </a:cubicBezTo>
                  <a:cubicBezTo>
                    <a:pt x="29230" y="2061"/>
                    <a:pt x="28087" y="2418"/>
                    <a:pt x="27111" y="3025"/>
                  </a:cubicBezTo>
                  <a:cubicBezTo>
                    <a:pt x="25896" y="1191"/>
                    <a:pt x="24027" y="1"/>
                    <a:pt x="2190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3" name="Google Shape;1823;p56"/>
          <p:cNvSpPr/>
          <p:nvPr/>
        </p:nvSpPr>
        <p:spPr>
          <a:xfrm>
            <a:off x="6973809" y="3009601"/>
            <a:ext cx="276306" cy="276611"/>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4" name="Google Shape;1824;p56"/>
          <p:cNvGrpSpPr/>
          <p:nvPr/>
        </p:nvGrpSpPr>
        <p:grpSpPr>
          <a:xfrm>
            <a:off x="7333052" y="3009627"/>
            <a:ext cx="276602" cy="276297"/>
            <a:chOff x="3303268" y="3817349"/>
            <a:chExt cx="346056" cy="345674"/>
          </a:xfrm>
        </p:grpSpPr>
        <p:sp>
          <p:nvSpPr>
            <p:cNvPr id="1825" name="Google Shape;1825;p5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 name="Google Shape;1829;p56"/>
          <p:cNvGrpSpPr/>
          <p:nvPr/>
        </p:nvGrpSpPr>
        <p:grpSpPr>
          <a:xfrm>
            <a:off x="7692009" y="3009627"/>
            <a:ext cx="276602" cy="276297"/>
            <a:chOff x="3752358" y="3817349"/>
            <a:chExt cx="346056" cy="345674"/>
          </a:xfrm>
        </p:grpSpPr>
        <p:sp>
          <p:nvSpPr>
            <p:cNvPr id="1830" name="Google Shape;1830;p5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56"/>
          <p:cNvGrpSpPr/>
          <p:nvPr/>
        </p:nvGrpSpPr>
        <p:grpSpPr>
          <a:xfrm>
            <a:off x="8050966" y="3009627"/>
            <a:ext cx="276577" cy="276297"/>
            <a:chOff x="4201447" y="3817349"/>
            <a:chExt cx="346024" cy="345674"/>
          </a:xfrm>
        </p:grpSpPr>
        <p:sp>
          <p:nvSpPr>
            <p:cNvPr id="1835" name="Google Shape;1835;p5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6"/>
          <p:cNvGrpSpPr/>
          <p:nvPr/>
        </p:nvGrpSpPr>
        <p:grpSpPr>
          <a:xfrm flipH="1">
            <a:off x="7881339" y="1648681"/>
            <a:ext cx="446222" cy="77476"/>
            <a:chOff x="6146875" y="1767300"/>
            <a:chExt cx="331025" cy="57475"/>
          </a:xfrm>
        </p:grpSpPr>
        <p:sp>
          <p:nvSpPr>
            <p:cNvPr id="1838" name="Google Shape;1838;p56"/>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6"/>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6"/>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 name="Google Shape;1841;p56"/>
          <p:cNvSpPr txBox="1"/>
          <p:nvPr/>
        </p:nvSpPr>
        <p:spPr>
          <a:xfrm>
            <a:off x="722389" y="1216018"/>
            <a:ext cx="2776800" cy="416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45"/>
        <p:cNvGrpSpPr/>
        <p:nvPr/>
      </p:nvGrpSpPr>
      <p:grpSpPr>
        <a:xfrm>
          <a:off x="0" y="0"/>
          <a:ext cx="0" cy="0"/>
          <a:chOff x="0" y="0"/>
          <a:chExt cx="0" cy="0"/>
        </a:xfrm>
      </p:grpSpPr>
      <p:grpSp>
        <p:nvGrpSpPr>
          <p:cNvPr id="1846" name="Google Shape;1846;p57"/>
          <p:cNvGrpSpPr/>
          <p:nvPr/>
        </p:nvGrpSpPr>
        <p:grpSpPr>
          <a:xfrm>
            <a:off x="3336264" y="1866644"/>
            <a:ext cx="2465959" cy="2071366"/>
            <a:chOff x="2592600" y="1767300"/>
            <a:chExt cx="3299825" cy="2771800"/>
          </a:xfrm>
        </p:grpSpPr>
        <p:grpSp>
          <p:nvGrpSpPr>
            <p:cNvPr id="1847" name="Google Shape;1847;p57"/>
            <p:cNvGrpSpPr/>
            <p:nvPr/>
          </p:nvGrpSpPr>
          <p:grpSpPr>
            <a:xfrm flipH="1">
              <a:off x="2592600" y="1767300"/>
              <a:ext cx="3299825" cy="2771800"/>
              <a:chOff x="3463225" y="1767300"/>
              <a:chExt cx="3299825" cy="2771800"/>
            </a:xfrm>
          </p:grpSpPr>
          <p:sp>
            <p:nvSpPr>
              <p:cNvPr id="1848" name="Google Shape;1848;p57"/>
              <p:cNvSpPr/>
              <p:nvPr/>
            </p:nvSpPr>
            <p:spPr>
              <a:xfrm>
                <a:off x="4142175" y="2221225"/>
                <a:ext cx="2326500" cy="2094050"/>
              </a:xfrm>
              <a:custGeom>
                <a:avLst/>
                <a:gdLst/>
                <a:ahLst/>
                <a:cxnLst/>
                <a:rect l="l" t="t" r="r" b="b"/>
                <a:pathLst>
                  <a:path w="93060" h="83762" extrusionOk="0">
                    <a:moveTo>
                      <a:pt x="45193" y="1"/>
                    </a:moveTo>
                    <a:cubicBezTo>
                      <a:pt x="38010" y="1"/>
                      <a:pt x="30732" y="1850"/>
                      <a:pt x="24087" y="5740"/>
                    </a:cubicBezTo>
                    <a:cubicBezTo>
                      <a:pt x="16062" y="10443"/>
                      <a:pt x="10180" y="17396"/>
                      <a:pt x="6775" y="25325"/>
                    </a:cubicBezTo>
                    <a:cubicBezTo>
                      <a:pt x="6735" y="25373"/>
                      <a:pt x="6128" y="25963"/>
                      <a:pt x="5463" y="25963"/>
                    </a:cubicBezTo>
                    <a:cubicBezTo>
                      <a:pt x="4954" y="25963"/>
                      <a:pt x="4411" y="25618"/>
                      <a:pt x="4060" y="24421"/>
                    </a:cubicBezTo>
                    <a:cubicBezTo>
                      <a:pt x="3686" y="23134"/>
                      <a:pt x="2757" y="22605"/>
                      <a:pt x="1909" y="22605"/>
                    </a:cubicBezTo>
                    <a:cubicBezTo>
                      <a:pt x="897" y="22605"/>
                      <a:pt x="0" y="23359"/>
                      <a:pt x="298" y="24480"/>
                    </a:cubicBezTo>
                    <a:cubicBezTo>
                      <a:pt x="620" y="25695"/>
                      <a:pt x="1584" y="25468"/>
                      <a:pt x="3429" y="27290"/>
                    </a:cubicBezTo>
                    <a:cubicBezTo>
                      <a:pt x="4882" y="28719"/>
                      <a:pt x="4775" y="30921"/>
                      <a:pt x="4537" y="32029"/>
                    </a:cubicBezTo>
                    <a:cubicBezTo>
                      <a:pt x="4489" y="32279"/>
                      <a:pt x="4441" y="32445"/>
                      <a:pt x="4430" y="32481"/>
                    </a:cubicBezTo>
                    <a:lnTo>
                      <a:pt x="4430" y="32493"/>
                    </a:lnTo>
                    <a:cubicBezTo>
                      <a:pt x="2120" y="42530"/>
                      <a:pt x="3489" y="53436"/>
                      <a:pt x="9097" y="63033"/>
                    </a:cubicBezTo>
                    <a:cubicBezTo>
                      <a:pt x="16887" y="76342"/>
                      <a:pt x="30896" y="83762"/>
                      <a:pt x="45283" y="83762"/>
                    </a:cubicBezTo>
                    <a:cubicBezTo>
                      <a:pt x="52467" y="83762"/>
                      <a:pt x="59744" y="81912"/>
                      <a:pt x="66390" y="78022"/>
                    </a:cubicBezTo>
                    <a:cubicBezTo>
                      <a:pt x="86345" y="66342"/>
                      <a:pt x="93060" y="40685"/>
                      <a:pt x="81380" y="20730"/>
                    </a:cubicBezTo>
                    <a:cubicBezTo>
                      <a:pt x="73589" y="7420"/>
                      <a:pt x="59580" y="1"/>
                      <a:pt x="45193"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7"/>
              <p:cNvSpPr/>
              <p:nvPr/>
            </p:nvSpPr>
            <p:spPr>
              <a:xfrm>
                <a:off x="4511275" y="2550150"/>
                <a:ext cx="25" cy="325"/>
              </a:xfrm>
              <a:custGeom>
                <a:avLst/>
                <a:gdLst/>
                <a:ahLst/>
                <a:cxnLst/>
                <a:rect l="l" t="t" r="r" b="b"/>
                <a:pathLst>
                  <a:path w="1" h="13" extrusionOk="0">
                    <a:moveTo>
                      <a:pt x="0" y="12"/>
                    </a:moveTo>
                    <a:cubicBezTo>
                      <a:pt x="0" y="12"/>
                      <a:pt x="0" y="12"/>
                      <a:pt x="0" y="0"/>
                    </a:cubicBezTo>
                    <a:lnTo>
                      <a:pt x="0" y="12"/>
                    </a:lnTo>
                    <a:cubicBezTo>
                      <a:pt x="0" y="12"/>
                      <a:pt x="0" y="12"/>
                      <a:pt x="0" y="12"/>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7"/>
              <p:cNvSpPr/>
              <p:nvPr/>
            </p:nvSpPr>
            <p:spPr>
              <a:xfrm>
                <a:off x="4511275" y="2541800"/>
                <a:ext cx="8050" cy="8375"/>
              </a:xfrm>
              <a:custGeom>
                <a:avLst/>
                <a:gdLst/>
                <a:ahLst/>
                <a:cxnLst/>
                <a:rect l="l" t="t" r="r" b="b"/>
                <a:pathLst>
                  <a:path w="322" h="335" extrusionOk="0">
                    <a:moveTo>
                      <a:pt x="322" y="1"/>
                    </a:moveTo>
                    <a:cubicBezTo>
                      <a:pt x="214" y="108"/>
                      <a:pt x="107" y="227"/>
                      <a:pt x="0" y="334"/>
                    </a:cubicBezTo>
                    <a:cubicBezTo>
                      <a:pt x="36" y="311"/>
                      <a:pt x="155" y="191"/>
                      <a:pt x="322"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7"/>
              <p:cNvSpPr/>
              <p:nvPr/>
            </p:nvSpPr>
            <p:spPr>
              <a:xfrm>
                <a:off x="5862675" y="4079300"/>
                <a:ext cx="272025" cy="170625"/>
              </a:xfrm>
              <a:custGeom>
                <a:avLst/>
                <a:gdLst/>
                <a:ahLst/>
                <a:cxnLst/>
                <a:rect l="l" t="t" r="r" b="b"/>
                <a:pathLst>
                  <a:path w="10881" h="6825" extrusionOk="0">
                    <a:moveTo>
                      <a:pt x="8531" y="1"/>
                    </a:moveTo>
                    <a:cubicBezTo>
                      <a:pt x="7211" y="1"/>
                      <a:pt x="5602" y="3573"/>
                      <a:pt x="2666" y="4200"/>
                    </a:cubicBezTo>
                    <a:cubicBezTo>
                      <a:pt x="45" y="4750"/>
                      <a:pt x="1" y="6825"/>
                      <a:pt x="2066" y="6825"/>
                    </a:cubicBezTo>
                    <a:cubicBezTo>
                      <a:pt x="2816" y="6825"/>
                      <a:pt x="3845" y="6551"/>
                      <a:pt x="5130" y="5831"/>
                    </a:cubicBezTo>
                    <a:cubicBezTo>
                      <a:pt x="5130" y="5831"/>
                      <a:pt x="10881" y="2830"/>
                      <a:pt x="9357" y="568"/>
                    </a:cubicBezTo>
                    <a:cubicBezTo>
                      <a:pt x="9088" y="168"/>
                      <a:pt x="8816" y="1"/>
                      <a:pt x="8531" y="1"/>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7"/>
              <p:cNvSpPr/>
              <p:nvPr/>
            </p:nvSpPr>
            <p:spPr>
              <a:xfrm>
                <a:off x="3987400" y="2859850"/>
                <a:ext cx="732850" cy="386275"/>
              </a:xfrm>
              <a:custGeom>
                <a:avLst/>
                <a:gdLst/>
                <a:ahLst/>
                <a:cxnLst/>
                <a:rect l="l" t="t" r="r" b="b"/>
                <a:pathLst>
                  <a:path w="29314" h="15451" extrusionOk="0">
                    <a:moveTo>
                      <a:pt x="17881" y="1"/>
                    </a:moveTo>
                    <a:cubicBezTo>
                      <a:pt x="16056" y="1"/>
                      <a:pt x="13959" y="293"/>
                      <a:pt x="11561" y="995"/>
                    </a:cubicBezTo>
                    <a:cubicBezTo>
                      <a:pt x="11394" y="1054"/>
                      <a:pt x="11216" y="1102"/>
                      <a:pt x="11049" y="1162"/>
                    </a:cubicBezTo>
                    <a:cubicBezTo>
                      <a:pt x="7930" y="2138"/>
                      <a:pt x="4322" y="3805"/>
                      <a:pt x="143" y="6412"/>
                    </a:cubicBezTo>
                    <a:cubicBezTo>
                      <a:pt x="95" y="6448"/>
                      <a:pt x="48" y="6472"/>
                      <a:pt x="0" y="6508"/>
                    </a:cubicBezTo>
                    <a:cubicBezTo>
                      <a:pt x="0" y="6508"/>
                      <a:pt x="119" y="6650"/>
                      <a:pt x="357" y="6912"/>
                    </a:cubicBezTo>
                    <a:cubicBezTo>
                      <a:pt x="1262" y="7865"/>
                      <a:pt x="3763" y="10341"/>
                      <a:pt x="7394" y="12425"/>
                    </a:cubicBezTo>
                    <a:cubicBezTo>
                      <a:pt x="7549" y="12508"/>
                      <a:pt x="7692" y="12580"/>
                      <a:pt x="7846" y="12663"/>
                    </a:cubicBezTo>
                    <a:cubicBezTo>
                      <a:pt x="9763" y="13723"/>
                      <a:pt x="11990" y="14651"/>
                      <a:pt x="14442" y="15187"/>
                    </a:cubicBezTo>
                    <a:cubicBezTo>
                      <a:pt x="14502" y="15199"/>
                      <a:pt x="14550" y="15211"/>
                      <a:pt x="14609" y="15223"/>
                    </a:cubicBezTo>
                    <a:cubicBezTo>
                      <a:pt x="14728" y="15247"/>
                      <a:pt x="14847" y="15270"/>
                      <a:pt x="14966" y="15294"/>
                    </a:cubicBezTo>
                    <a:cubicBezTo>
                      <a:pt x="15577" y="15401"/>
                      <a:pt x="16173" y="15450"/>
                      <a:pt x="16754" y="15450"/>
                    </a:cubicBezTo>
                    <a:cubicBezTo>
                      <a:pt x="23722" y="15450"/>
                      <a:pt x="28504" y="8354"/>
                      <a:pt x="29218" y="7222"/>
                    </a:cubicBezTo>
                    <a:cubicBezTo>
                      <a:pt x="29278" y="7127"/>
                      <a:pt x="29313" y="7067"/>
                      <a:pt x="29313" y="7067"/>
                    </a:cubicBezTo>
                    <a:cubicBezTo>
                      <a:pt x="29313" y="7067"/>
                      <a:pt x="29266" y="6936"/>
                      <a:pt x="29170" y="6710"/>
                    </a:cubicBezTo>
                    <a:cubicBezTo>
                      <a:pt x="28611" y="5495"/>
                      <a:pt x="26408" y="1471"/>
                      <a:pt x="20967" y="316"/>
                    </a:cubicBezTo>
                    <a:cubicBezTo>
                      <a:pt x="20753" y="269"/>
                      <a:pt x="20527" y="221"/>
                      <a:pt x="20300" y="185"/>
                    </a:cubicBezTo>
                    <a:cubicBezTo>
                      <a:pt x="19553" y="66"/>
                      <a:pt x="18748" y="1"/>
                      <a:pt x="17881"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7"/>
              <p:cNvSpPr/>
              <p:nvPr/>
            </p:nvSpPr>
            <p:spPr>
              <a:xfrm>
                <a:off x="3987400" y="3016975"/>
                <a:ext cx="732850" cy="23425"/>
              </a:xfrm>
              <a:custGeom>
                <a:avLst/>
                <a:gdLst/>
                <a:ahLst/>
                <a:cxnLst/>
                <a:rect l="l" t="t" r="r" b="b"/>
                <a:pathLst>
                  <a:path w="29314" h="937" extrusionOk="0">
                    <a:moveTo>
                      <a:pt x="12620" y="0"/>
                    </a:moveTo>
                    <a:cubicBezTo>
                      <a:pt x="7589" y="0"/>
                      <a:pt x="2883" y="77"/>
                      <a:pt x="143" y="127"/>
                    </a:cubicBezTo>
                    <a:cubicBezTo>
                      <a:pt x="95" y="163"/>
                      <a:pt x="48" y="187"/>
                      <a:pt x="0" y="223"/>
                    </a:cubicBezTo>
                    <a:cubicBezTo>
                      <a:pt x="0" y="223"/>
                      <a:pt x="119" y="365"/>
                      <a:pt x="357" y="627"/>
                    </a:cubicBezTo>
                    <a:cubicBezTo>
                      <a:pt x="2989" y="580"/>
                      <a:pt x="7251" y="508"/>
                      <a:pt x="11871" y="496"/>
                    </a:cubicBezTo>
                    <a:lnTo>
                      <a:pt x="12514" y="496"/>
                    </a:lnTo>
                    <a:cubicBezTo>
                      <a:pt x="14907" y="496"/>
                      <a:pt x="17383" y="508"/>
                      <a:pt x="19753" y="544"/>
                    </a:cubicBezTo>
                    <a:cubicBezTo>
                      <a:pt x="19955" y="544"/>
                      <a:pt x="20146" y="556"/>
                      <a:pt x="20336" y="556"/>
                    </a:cubicBezTo>
                    <a:cubicBezTo>
                      <a:pt x="23705" y="615"/>
                      <a:pt x="26837" y="734"/>
                      <a:pt x="29218" y="937"/>
                    </a:cubicBezTo>
                    <a:cubicBezTo>
                      <a:pt x="29278" y="842"/>
                      <a:pt x="29313" y="782"/>
                      <a:pt x="29313" y="782"/>
                    </a:cubicBezTo>
                    <a:cubicBezTo>
                      <a:pt x="29313" y="782"/>
                      <a:pt x="29266" y="651"/>
                      <a:pt x="29170" y="425"/>
                    </a:cubicBezTo>
                    <a:cubicBezTo>
                      <a:pt x="27896" y="330"/>
                      <a:pt x="26432" y="246"/>
                      <a:pt x="24825" y="187"/>
                    </a:cubicBezTo>
                    <a:cubicBezTo>
                      <a:pt x="24622" y="175"/>
                      <a:pt x="24420" y="163"/>
                      <a:pt x="24217" y="163"/>
                    </a:cubicBezTo>
                    <a:cubicBezTo>
                      <a:pt x="21670" y="68"/>
                      <a:pt x="18836" y="20"/>
                      <a:pt x="15978" y="8"/>
                    </a:cubicBezTo>
                    <a:lnTo>
                      <a:pt x="15323" y="8"/>
                    </a:lnTo>
                    <a:cubicBezTo>
                      <a:pt x="14418" y="3"/>
                      <a:pt x="13514" y="0"/>
                      <a:pt x="12620"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7"/>
              <p:cNvSpPr/>
              <p:nvPr/>
            </p:nvSpPr>
            <p:spPr>
              <a:xfrm>
                <a:off x="4172225" y="3019250"/>
                <a:ext cx="129825" cy="157200"/>
              </a:xfrm>
              <a:custGeom>
                <a:avLst/>
                <a:gdLst/>
                <a:ahLst/>
                <a:cxnLst/>
                <a:rect l="l" t="t" r="r" b="b"/>
                <a:pathLst>
                  <a:path w="5193" h="6288" extrusionOk="0">
                    <a:moveTo>
                      <a:pt x="4799" y="1"/>
                    </a:moveTo>
                    <a:lnTo>
                      <a:pt x="4478" y="405"/>
                    </a:lnTo>
                    <a:lnTo>
                      <a:pt x="1" y="6049"/>
                    </a:lnTo>
                    <a:cubicBezTo>
                      <a:pt x="156" y="6132"/>
                      <a:pt x="299" y="6204"/>
                      <a:pt x="453" y="6287"/>
                    </a:cubicBezTo>
                    <a:lnTo>
                      <a:pt x="5121" y="405"/>
                    </a:lnTo>
                    <a:lnTo>
                      <a:pt x="5192" y="310"/>
                    </a:lnTo>
                    <a:lnTo>
                      <a:pt x="479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7"/>
              <p:cNvSpPr/>
              <p:nvPr/>
            </p:nvSpPr>
            <p:spPr>
              <a:xfrm>
                <a:off x="4263625" y="2884700"/>
                <a:ext cx="125025" cy="142600"/>
              </a:xfrm>
              <a:custGeom>
                <a:avLst/>
                <a:gdLst/>
                <a:ahLst/>
                <a:cxnLst/>
                <a:rect l="l" t="t" r="r" b="b"/>
                <a:pathLst>
                  <a:path w="5001" h="5704" extrusionOk="0">
                    <a:moveTo>
                      <a:pt x="512" y="1"/>
                    </a:moveTo>
                    <a:cubicBezTo>
                      <a:pt x="345" y="60"/>
                      <a:pt x="167" y="108"/>
                      <a:pt x="0" y="168"/>
                    </a:cubicBezTo>
                    <a:lnTo>
                      <a:pt x="4274" y="5299"/>
                    </a:lnTo>
                    <a:lnTo>
                      <a:pt x="4620" y="5704"/>
                    </a:lnTo>
                    <a:lnTo>
                      <a:pt x="5001" y="5383"/>
                    </a:lnTo>
                    <a:lnTo>
                      <a:pt x="4929" y="5299"/>
                    </a:lnTo>
                    <a:lnTo>
                      <a:pt x="512"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7"/>
              <p:cNvSpPr/>
              <p:nvPr/>
            </p:nvSpPr>
            <p:spPr>
              <a:xfrm>
                <a:off x="4348450" y="3021025"/>
                <a:ext cx="149450" cy="221200"/>
              </a:xfrm>
              <a:custGeom>
                <a:avLst/>
                <a:gdLst/>
                <a:ahLst/>
                <a:cxnLst/>
                <a:rect l="l" t="t" r="r" b="b"/>
                <a:pathLst>
                  <a:path w="5978" h="8848" extrusionOk="0">
                    <a:moveTo>
                      <a:pt x="5549" y="1"/>
                    </a:moveTo>
                    <a:lnTo>
                      <a:pt x="5311" y="382"/>
                    </a:lnTo>
                    <a:lnTo>
                      <a:pt x="0" y="8740"/>
                    </a:lnTo>
                    <a:cubicBezTo>
                      <a:pt x="60" y="8752"/>
                      <a:pt x="108" y="8764"/>
                      <a:pt x="167" y="8776"/>
                    </a:cubicBezTo>
                    <a:cubicBezTo>
                      <a:pt x="286" y="8800"/>
                      <a:pt x="405" y="8823"/>
                      <a:pt x="524" y="8847"/>
                    </a:cubicBezTo>
                    <a:lnTo>
                      <a:pt x="5894" y="394"/>
                    </a:lnTo>
                    <a:lnTo>
                      <a:pt x="5977" y="275"/>
                    </a:lnTo>
                    <a:lnTo>
                      <a:pt x="554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7"/>
              <p:cNvSpPr/>
              <p:nvPr/>
            </p:nvSpPr>
            <p:spPr>
              <a:xfrm>
                <a:off x="4494900" y="2864475"/>
                <a:ext cx="113725" cy="164625"/>
              </a:xfrm>
              <a:custGeom>
                <a:avLst/>
                <a:gdLst/>
                <a:ahLst/>
                <a:cxnLst/>
                <a:rect l="l" t="t" r="r" b="b"/>
                <a:pathLst>
                  <a:path w="4549" h="6585" extrusionOk="0">
                    <a:moveTo>
                      <a:pt x="0" y="0"/>
                    </a:moveTo>
                    <a:lnTo>
                      <a:pt x="3917" y="6263"/>
                    </a:lnTo>
                    <a:lnTo>
                      <a:pt x="4132" y="6584"/>
                    </a:lnTo>
                    <a:lnTo>
                      <a:pt x="4548" y="6323"/>
                    </a:lnTo>
                    <a:lnTo>
                      <a:pt x="4525" y="6287"/>
                    </a:lnTo>
                    <a:lnTo>
                      <a:pt x="667" y="131"/>
                    </a:lnTo>
                    <a:cubicBezTo>
                      <a:pt x="453" y="84"/>
                      <a:pt x="227" y="36"/>
                      <a:pt x="0"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7"/>
              <p:cNvSpPr/>
              <p:nvPr/>
            </p:nvSpPr>
            <p:spPr>
              <a:xfrm>
                <a:off x="3985000" y="2002900"/>
                <a:ext cx="800725" cy="830925"/>
              </a:xfrm>
              <a:custGeom>
                <a:avLst/>
                <a:gdLst/>
                <a:ahLst/>
                <a:cxnLst/>
                <a:rect l="l" t="t" r="r" b="b"/>
                <a:pathLst>
                  <a:path w="32029" h="33237" extrusionOk="0">
                    <a:moveTo>
                      <a:pt x="6622" y="1"/>
                    </a:moveTo>
                    <a:cubicBezTo>
                      <a:pt x="6043" y="1"/>
                      <a:pt x="5461" y="197"/>
                      <a:pt x="4882" y="650"/>
                    </a:cubicBezTo>
                    <a:cubicBezTo>
                      <a:pt x="4811" y="709"/>
                      <a:pt x="4740" y="769"/>
                      <a:pt x="4668" y="828"/>
                    </a:cubicBezTo>
                    <a:cubicBezTo>
                      <a:pt x="4597" y="876"/>
                      <a:pt x="4513" y="935"/>
                      <a:pt x="4442" y="995"/>
                    </a:cubicBezTo>
                    <a:cubicBezTo>
                      <a:pt x="1" y="4531"/>
                      <a:pt x="10407" y="11877"/>
                      <a:pt x="9800" y="13020"/>
                    </a:cubicBezTo>
                    <a:cubicBezTo>
                      <a:pt x="9663" y="13275"/>
                      <a:pt x="9404" y="13357"/>
                      <a:pt x="9066" y="13357"/>
                    </a:cubicBezTo>
                    <a:cubicBezTo>
                      <a:pt x="8469" y="13357"/>
                      <a:pt x="7626" y="13103"/>
                      <a:pt x="6778" y="13103"/>
                    </a:cubicBezTo>
                    <a:cubicBezTo>
                      <a:pt x="5933" y="13103"/>
                      <a:pt x="5082" y="13356"/>
                      <a:pt x="4466" y="14366"/>
                    </a:cubicBezTo>
                    <a:cubicBezTo>
                      <a:pt x="4418" y="14449"/>
                      <a:pt x="4370" y="14520"/>
                      <a:pt x="4335" y="14604"/>
                    </a:cubicBezTo>
                    <a:cubicBezTo>
                      <a:pt x="4287" y="14687"/>
                      <a:pt x="4251" y="14770"/>
                      <a:pt x="4216" y="14854"/>
                    </a:cubicBezTo>
                    <a:cubicBezTo>
                      <a:pt x="3311" y="17259"/>
                      <a:pt x="6490" y="19402"/>
                      <a:pt x="9597" y="20438"/>
                    </a:cubicBezTo>
                    <a:cubicBezTo>
                      <a:pt x="12907" y="21545"/>
                      <a:pt x="16515" y="23950"/>
                      <a:pt x="15920" y="24522"/>
                    </a:cubicBezTo>
                    <a:cubicBezTo>
                      <a:pt x="15467" y="24938"/>
                      <a:pt x="12883" y="24795"/>
                      <a:pt x="12348" y="26153"/>
                    </a:cubicBezTo>
                    <a:cubicBezTo>
                      <a:pt x="12288" y="26308"/>
                      <a:pt x="12252" y="26498"/>
                      <a:pt x="12252" y="26700"/>
                    </a:cubicBezTo>
                    <a:cubicBezTo>
                      <a:pt x="12252" y="27093"/>
                      <a:pt x="12395" y="27593"/>
                      <a:pt x="12705" y="28201"/>
                    </a:cubicBezTo>
                    <a:cubicBezTo>
                      <a:pt x="13753" y="30189"/>
                      <a:pt x="16729" y="31511"/>
                      <a:pt x="19182" y="32308"/>
                    </a:cubicBezTo>
                    <a:cubicBezTo>
                      <a:pt x="19634" y="32451"/>
                      <a:pt x="20075" y="32582"/>
                      <a:pt x="20480" y="32689"/>
                    </a:cubicBezTo>
                    <a:cubicBezTo>
                      <a:pt x="21777" y="33046"/>
                      <a:pt x="22718" y="33213"/>
                      <a:pt x="22789" y="33237"/>
                    </a:cubicBezTo>
                    <a:cubicBezTo>
                      <a:pt x="22789" y="33237"/>
                      <a:pt x="22789" y="33225"/>
                      <a:pt x="22789" y="33225"/>
                    </a:cubicBezTo>
                    <a:lnTo>
                      <a:pt x="31981" y="25986"/>
                    </a:lnTo>
                    <a:cubicBezTo>
                      <a:pt x="31981" y="25986"/>
                      <a:pt x="31981" y="25986"/>
                      <a:pt x="31981" y="25974"/>
                    </a:cubicBezTo>
                    <a:cubicBezTo>
                      <a:pt x="31981" y="25903"/>
                      <a:pt x="32029" y="24950"/>
                      <a:pt x="31993" y="23605"/>
                    </a:cubicBezTo>
                    <a:cubicBezTo>
                      <a:pt x="31969" y="23188"/>
                      <a:pt x="31957" y="22736"/>
                      <a:pt x="31910" y="22248"/>
                    </a:cubicBezTo>
                    <a:cubicBezTo>
                      <a:pt x="31719" y="19688"/>
                      <a:pt x="31112" y="16473"/>
                      <a:pt x="29421" y="15009"/>
                    </a:cubicBezTo>
                    <a:cubicBezTo>
                      <a:pt x="28909" y="14556"/>
                      <a:pt x="28457" y="14306"/>
                      <a:pt x="28076" y="14211"/>
                    </a:cubicBezTo>
                    <a:cubicBezTo>
                      <a:pt x="27957" y="14183"/>
                      <a:pt x="27843" y="14171"/>
                      <a:pt x="27735" y="14171"/>
                    </a:cubicBezTo>
                    <a:cubicBezTo>
                      <a:pt x="27658" y="14171"/>
                      <a:pt x="27585" y="14177"/>
                      <a:pt x="27516" y="14187"/>
                    </a:cubicBezTo>
                    <a:cubicBezTo>
                      <a:pt x="26064" y="14389"/>
                      <a:pt x="25611" y="16937"/>
                      <a:pt x="25099" y="17271"/>
                    </a:cubicBezTo>
                    <a:cubicBezTo>
                      <a:pt x="25064" y="17294"/>
                      <a:pt x="25026" y="17305"/>
                      <a:pt x="24986" y="17305"/>
                    </a:cubicBezTo>
                    <a:cubicBezTo>
                      <a:pt x="24257" y="17305"/>
                      <a:pt x="22893" y="13472"/>
                      <a:pt x="22599" y="10175"/>
                    </a:cubicBezTo>
                    <a:cubicBezTo>
                      <a:pt x="22325" y="7050"/>
                      <a:pt x="21068" y="3630"/>
                      <a:pt x="18734" y="3630"/>
                    </a:cubicBezTo>
                    <a:cubicBezTo>
                      <a:pt x="18631" y="3630"/>
                      <a:pt x="18527" y="3636"/>
                      <a:pt x="18420" y="3650"/>
                    </a:cubicBezTo>
                    <a:cubicBezTo>
                      <a:pt x="18325" y="3662"/>
                      <a:pt x="18241" y="3674"/>
                      <a:pt x="18146" y="3698"/>
                    </a:cubicBezTo>
                    <a:cubicBezTo>
                      <a:pt x="18063" y="3721"/>
                      <a:pt x="17967" y="3745"/>
                      <a:pt x="17884" y="3769"/>
                    </a:cubicBezTo>
                    <a:cubicBezTo>
                      <a:pt x="14991" y="4710"/>
                      <a:pt x="16598" y="8317"/>
                      <a:pt x="15336" y="8651"/>
                    </a:cubicBezTo>
                    <a:cubicBezTo>
                      <a:pt x="15319" y="8655"/>
                      <a:pt x="15302" y="8657"/>
                      <a:pt x="15284" y="8657"/>
                    </a:cubicBezTo>
                    <a:cubicBezTo>
                      <a:pt x="14132" y="8657"/>
                      <a:pt x="10462" y="1"/>
                      <a:pt x="662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7"/>
              <p:cNvSpPr/>
              <p:nvPr/>
            </p:nvSpPr>
            <p:spPr>
              <a:xfrm>
                <a:off x="4096025" y="2019125"/>
                <a:ext cx="578975" cy="728100"/>
              </a:xfrm>
              <a:custGeom>
                <a:avLst/>
                <a:gdLst/>
                <a:ahLst/>
                <a:cxnLst/>
                <a:rect l="l" t="t" r="r" b="b"/>
                <a:pathLst>
                  <a:path w="23159" h="29124" extrusionOk="0">
                    <a:moveTo>
                      <a:pt x="441" y="1"/>
                    </a:moveTo>
                    <a:cubicBezTo>
                      <a:pt x="370" y="60"/>
                      <a:pt x="299" y="120"/>
                      <a:pt x="227" y="179"/>
                    </a:cubicBezTo>
                    <a:cubicBezTo>
                      <a:pt x="156" y="227"/>
                      <a:pt x="72" y="286"/>
                      <a:pt x="1" y="346"/>
                    </a:cubicBezTo>
                    <a:lnTo>
                      <a:pt x="22730" y="29123"/>
                    </a:lnTo>
                    <a:lnTo>
                      <a:pt x="23159" y="28790"/>
                    </a:lnTo>
                    <a:lnTo>
                      <a:pt x="441"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7"/>
              <p:cNvSpPr/>
              <p:nvPr/>
            </p:nvSpPr>
            <p:spPr>
              <a:xfrm>
                <a:off x="4088300" y="2367975"/>
                <a:ext cx="342925" cy="78025"/>
              </a:xfrm>
              <a:custGeom>
                <a:avLst/>
                <a:gdLst/>
                <a:ahLst/>
                <a:cxnLst/>
                <a:rect l="l" t="t" r="r" b="b"/>
                <a:pathLst>
                  <a:path w="13717" h="3121" extrusionOk="0">
                    <a:moveTo>
                      <a:pt x="203" y="1"/>
                    </a:moveTo>
                    <a:cubicBezTo>
                      <a:pt x="155" y="84"/>
                      <a:pt x="119" y="167"/>
                      <a:pt x="84" y="251"/>
                    </a:cubicBezTo>
                    <a:lnTo>
                      <a:pt x="0" y="525"/>
                    </a:lnTo>
                    <a:lnTo>
                      <a:pt x="13514" y="3108"/>
                    </a:lnTo>
                    <a:lnTo>
                      <a:pt x="13609" y="3120"/>
                    </a:lnTo>
                    <a:lnTo>
                      <a:pt x="13657" y="2858"/>
                    </a:lnTo>
                    <a:lnTo>
                      <a:pt x="13716" y="2584"/>
                    </a:lnTo>
                    <a:lnTo>
                      <a:pt x="13407" y="2525"/>
                    </a:lnTo>
                    <a:lnTo>
                      <a:pt x="12990" y="2441"/>
                    </a:lnTo>
                    <a:lnTo>
                      <a:pt x="203"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7"/>
              <p:cNvSpPr/>
              <p:nvPr/>
            </p:nvSpPr>
            <p:spPr>
              <a:xfrm>
                <a:off x="4291300" y="2656700"/>
                <a:ext cx="372700" cy="84275"/>
              </a:xfrm>
              <a:custGeom>
                <a:avLst/>
                <a:gdLst/>
                <a:ahLst/>
                <a:cxnLst/>
                <a:rect l="l" t="t" r="r" b="b"/>
                <a:pathLst>
                  <a:path w="14908" h="3371" extrusionOk="0">
                    <a:moveTo>
                      <a:pt x="96" y="1"/>
                    </a:moveTo>
                    <a:cubicBezTo>
                      <a:pt x="36" y="156"/>
                      <a:pt x="0" y="346"/>
                      <a:pt x="0" y="548"/>
                    </a:cubicBezTo>
                    <a:lnTo>
                      <a:pt x="14705" y="3358"/>
                    </a:lnTo>
                    <a:lnTo>
                      <a:pt x="14800" y="3370"/>
                    </a:lnTo>
                    <a:lnTo>
                      <a:pt x="14859" y="3096"/>
                    </a:lnTo>
                    <a:lnTo>
                      <a:pt x="14907" y="2834"/>
                    </a:lnTo>
                    <a:lnTo>
                      <a:pt x="14597" y="2775"/>
                    </a:lnTo>
                    <a:lnTo>
                      <a:pt x="14181" y="2692"/>
                    </a:lnTo>
                    <a:lnTo>
                      <a:pt x="96"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7"/>
              <p:cNvSpPr/>
              <p:nvPr/>
            </p:nvSpPr>
            <p:spPr>
              <a:xfrm>
                <a:off x="4422850" y="2093550"/>
                <a:ext cx="29500" cy="346200"/>
              </a:xfrm>
              <a:custGeom>
                <a:avLst/>
                <a:gdLst/>
                <a:ahLst/>
                <a:cxnLst/>
                <a:rect l="l" t="t" r="r" b="b"/>
                <a:pathLst>
                  <a:path w="1180" h="13848" extrusionOk="0">
                    <a:moveTo>
                      <a:pt x="1180" y="0"/>
                    </a:moveTo>
                    <a:lnTo>
                      <a:pt x="906" y="24"/>
                    </a:lnTo>
                    <a:cubicBezTo>
                      <a:pt x="811" y="36"/>
                      <a:pt x="727" y="48"/>
                      <a:pt x="632" y="72"/>
                    </a:cubicBezTo>
                    <a:lnTo>
                      <a:pt x="37" y="13073"/>
                    </a:lnTo>
                    <a:lnTo>
                      <a:pt x="25" y="13502"/>
                    </a:lnTo>
                    <a:lnTo>
                      <a:pt x="1" y="13823"/>
                    </a:lnTo>
                    <a:lnTo>
                      <a:pt x="275" y="13835"/>
                    </a:lnTo>
                    <a:lnTo>
                      <a:pt x="561" y="13847"/>
                    </a:lnTo>
                    <a:lnTo>
                      <a:pt x="561" y="13740"/>
                    </a:lnTo>
                    <a:lnTo>
                      <a:pt x="118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7"/>
              <p:cNvSpPr/>
              <p:nvPr/>
            </p:nvSpPr>
            <p:spPr>
              <a:xfrm>
                <a:off x="4655625" y="2357175"/>
                <a:ext cx="30975" cy="377250"/>
              </a:xfrm>
              <a:custGeom>
                <a:avLst/>
                <a:gdLst/>
                <a:ahLst/>
                <a:cxnLst/>
                <a:rect l="l" t="t" r="r" b="b"/>
                <a:pathLst>
                  <a:path w="1239" h="15090" extrusionOk="0">
                    <a:moveTo>
                      <a:pt x="909" y="0"/>
                    </a:moveTo>
                    <a:cubicBezTo>
                      <a:pt x="833" y="0"/>
                      <a:pt x="760" y="6"/>
                      <a:pt x="691" y="16"/>
                    </a:cubicBezTo>
                    <a:lnTo>
                      <a:pt x="36" y="14327"/>
                    </a:lnTo>
                    <a:lnTo>
                      <a:pt x="24" y="14756"/>
                    </a:lnTo>
                    <a:lnTo>
                      <a:pt x="1" y="15065"/>
                    </a:lnTo>
                    <a:lnTo>
                      <a:pt x="286" y="15077"/>
                    </a:lnTo>
                    <a:lnTo>
                      <a:pt x="560" y="15089"/>
                    </a:lnTo>
                    <a:lnTo>
                      <a:pt x="560" y="14994"/>
                    </a:lnTo>
                    <a:lnTo>
                      <a:pt x="1239" y="40"/>
                    </a:lnTo>
                    <a:cubicBezTo>
                      <a:pt x="1127" y="12"/>
                      <a:pt x="1016" y="0"/>
                      <a:pt x="90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7"/>
              <p:cNvSpPr/>
              <p:nvPr/>
            </p:nvSpPr>
            <p:spPr>
              <a:xfrm>
                <a:off x="5613475" y="3405150"/>
                <a:ext cx="971000" cy="641350"/>
              </a:xfrm>
              <a:custGeom>
                <a:avLst/>
                <a:gdLst/>
                <a:ahLst/>
                <a:cxnLst/>
                <a:rect l="l" t="t" r="r" b="b"/>
                <a:pathLst>
                  <a:path w="38840" h="25654" extrusionOk="0">
                    <a:moveTo>
                      <a:pt x="21746" y="0"/>
                    </a:moveTo>
                    <a:cubicBezTo>
                      <a:pt x="19890" y="0"/>
                      <a:pt x="17731" y="1954"/>
                      <a:pt x="16241" y="4067"/>
                    </a:cubicBezTo>
                    <a:cubicBezTo>
                      <a:pt x="14422" y="6626"/>
                      <a:pt x="11551" y="9119"/>
                      <a:pt x="10673" y="9119"/>
                    </a:cubicBezTo>
                    <a:cubicBezTo>
                      <a:pt x="10563" y="9119"/>
                      <a:pt x="10484" y="9080"/>
                      <a:pt x="10443" y="8996"/>
                    </a:cubicBezTo>
                    <a:cubicBezTo>
                      <a:pt x="10157" y="8437"/>
                      <a:pt x="11062" y="5984"/>
                      <a:pt x="9895" y="5067"/>
                    </a:cubicBezTo>
                    <a:cubicBezTo>
                      <a:pt x="9764" y="4960"/>
                      <a:pt x="9597" y="4877"/>
                      <a:pt x="9395" y="4817"/>
                    </a:cubicBezTo>
                    <a:cubicBezTo>
                      <a:pt x="9200" y="4756"/>
                      <a:pt x="8968" y="4723"/>
                      <a:pt x="8696" y="4723"/>
                    </a:cubicBezTo>
                    <a:cubicBezTo>
                      <a:pt x="8437" y="4723"/>
                      <a:pt x="8143" y="4753"/>
                      <a:pt x="7811" y="4817"/>
                    </a:cubicBezTo>
                    <a:cubicBezTo>
                      <a:pt x="5585" y="5246"/>
                      <a:pt x="3430" y="7734"/>
                      <a:pt x="1954" y="9877"/>
                    </a:cubicBezTo>
                    <a:cubicBezTo>
                      <a:pt x="1680" y="10282"/>
                      <a:pt x="1418" y="10663"/>
                      <a:pt x="1192" y="11020"/>
                    </a:cubicBezTo>
                    <a:cubicBezTo>
                      <a:pt x="477" y="12175"/>
                      <a:pt x="37" y="13032"/>
                      <a:pt x="1" y="13104"/>
                    </a:cubicBezTo>
                    <a:lnTo>
                      <a:pt x="4335" y="24105"/>
                    </a:lnTo>
                    <a:cubicBezTo>
                      <a:pt x="4406" y="24141"/>
                      <a:pt x="5323" y="24462"/>
                      <a:pt x="6633" y="24819"/>
                    </a:cubicBezTo>
                    <a:cubicBezTo>
                      <a:pt x="7038" y="24927"/>
                      <a:pt x="7490" y="25034"/>
                      <a:pt x="7954" y="25141"/>
                    </a:cubicBezTo>
                    <a:cubicBezTo>
                      <a:pt x="9245" y="25425"/>
                      <a:pt x="10726" y="25653"/>
                      <a:pt x="12121" y="25653"/>
                    </a:cubicBezTo>
                    <a:cubicBezTo>
                      <a:pt x="13478" y="25653"/>
                      <a:pt x="14754" y="25436"/>
                      <a:pt x="15693" y="24843"/>
                    </a:cubicBezTo>
                    <a:cubicBezTo>
                      <a:pt x="16289" y="24474"/>
                      <a:pt x="16658" y="24117"/>
                      <a:pt x="16860" y="23760"/>
                    </a:cubicBezTo>
                    <a:cubicBezTo>
                      <a:pt x="16967" y="23581"/>
                      <a:pt x="17027" y="23415"/>
                      <a:pt x="17051" y="23236"/>
                    </a:cubicBezTo>
                    <a:cubicBezTo>
                      <a:pt x="17277" y="21771"/>
                      <a:pt x="14943" y="20593"/>
                      <a:pt x="14765" y="19997"/>
                    </a:cubicBezTo>
                    <a:cubicBezTo>
                      <a:pt x="14630" y="19521"/>
                      <a:pt x="16136" y="19235"/>
                      <a:pt x="18109" y="19235"/>
                    </a:cubicBezTo>
                    <a:cubicBezTo>
                      <a:pt x="19438" y="19235"/>
                      <a:pt x="20979" y="19365"/>
                      <a:pt x="22373" y="19652"/>
                    </a:cubicBezTo>
                    <a:cubicBezTo>
                      <a:pt x="23334" y="19850"/>
                      <a:pt x="24350" y="19967"/>
                      <a:pt x="25316" y="19967"/>
                    </a:cubicBezTo>
                    <a:cubicBezTo>
                      <a:pt x="27605" y="19967"/>
                      <a:pt x="29608" y="19309"/>
                      <a:pt x="29909" y="17509"/>
                    </a:cubicBezTo>
                    <a:cubicBezTo>
                      <a:pt x="29921" y="17426"/>
                      <a:pt x="29933" y="17330"/>
                      <a:pt x="29933" y="17235"/>
                    </a:cubicBezTo>
                    <a:cubicBezTo>
                      <a:pt x="29945" y="17140"/>
                      <a:pt x="29945" y="17057"/>
                      <a:pt x="29945" y="16949"/>
                    </a:cubicBezTo>
                    <a:cubicBezTo>
                      <a:pt x="29874" y="13890"/>
                      <a:pt x="25921" y="14390"/>
                      <a:pt x="25969" y="13068"/>
                    </a:cubicBezTo>
                    <a:cubicBezTo>
                      <a:pt x="26016" y="11758"/>
                      <a:pt x="38839" y="10639"/>
                      <a:pt x="36756" y="5281"/>
                    </a:cubicBezTo>
                    <a:cubicBezTo>
                      <a:pt x="36732" y="5198"/>
                      <a:pt x="36696" y="5115"/>
                      <a:pt x="36648" y="5031"/>
                    </a:cubicBezTo>
                    <a:cubicBezTo>
                      <a:pt x="36625" y="4936"/>
                      <a:pt x="36589" y="4853"/>
                      <a:pt x="36553" y="4769"/>
                    </a:cubicBezTo>
                    <a:cubicBezTo>
                      <a:pt x="36011" y="3405"/>
                      <a:pt x="34943" y="2908"/>
                      <a:pt x="33639" y="2908"/>
                    </a:cubicBezTo>
                    <a:cubicBezTo>
                      <a:pt x="30127" y="2908"/>
                      <a:pt x="24901" y="6511"/>
                      <a:pt x="23598" y="6511"/>
                    </a:cubicBezTo>
                    <a:cubicBezTo>
                      <a:pt x="23492" y="6511"/>
                      <a:pt x="23412" y="6487"/>
                      <a:pt x="23361" y="6436"/>
                    </a:cubicBezTo>
                    <a:cubicBezTo>
                      <a:pt x="22420" y="5496"/>
                      <a:pt x="25659" y="3162"/>
                      <a:pt x="23611" y="876"/>
                    </a:cubicBezTo>
                    <a:cubicBezTo>
                      <a:pt x="23552" y="805"/>
                      <a:pt x="23480" y="745"/>
                      <a:pt x="23421" y="674"/>
                    </a:cubicBezTo>
                    <a:cubicBezTo>
                      <a:pt x="23349" y="614"/>
                      <a:pt x="23278" y="555"/>
                      <a:pt x="23206" y="495"/>
                    </a:cubicBezTo>
                    <a:cubicBezTo>
                      <a:pt x="22757" y="152"/>
                      <a:pt x="22263" y="0"/>
                      <a:pt x="21746"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7"/>
              <p:cNvSpPr/>
              <p:nvPr/>
            </p:nvSpPr>
            <p:spPr>
              <a:xfrm>
                <a:off x="5664975" y="3524375"/>
                <a:ext cx="867400" cy="352450"/>
              </a:xfrm>
              <a:custGeom>
                <a:avLst/>
                <a:gdLst/>
                <a:ahLst/>
                <a:cxnLst/>
                <a:rect l="l" t="t" r="r" b="b"/>
                <a:pathLst>
                  <a:path w="34696" h="14098" extrusionOk="0">
                    <a:moveTo>
                      <a:pt x="34493" y="0"/>
                    </a:moveTo>
                    <a:lnTo>
                      <a:pt x="1" y="13573"/>
                    </a:lnTo>
                    <a:lnTo>
                      <a:pt x="203" y="14097"/>
                    </a:lnTo>
                    <a:lnTo>
                      <a:pt x="34696" y="512"/>
                    </a:lnTo>
                    <a:cubicBezTo>
                      <a:pt x="34672" y="429"/>
                      <a:pt x="34636" y="346"/>
                      <a:pt x="34588" y="262"/>
                    </a:cubicBezTo>
                    <a:cubicBezTo>
                      <a:pt x="34565" y="167"/>
                      <a:pt x="34529" y="84"/>
                      <a:pt x="34493"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7"/>
              <p:cNvSpPr/>
              <p:nvPr/>
            </p:nvSpPr>
            <p:spPr>
              <a:xfrm>
                <a:off x="6025450" y="3413350"/>
                <a:ext cx="173550" cy="317025"/>
              </a:xfrm>
              <a:custGeom>
                <a:avLst/>
                <a:gdLst/>
                <a:ahLst/>
                <a:cxnLst/>
                <a:rect l="l" t="t" r="r" b="b"/>
                <a:pathLst>
                  <a:path w="6942" h="12681" extrusionOk="0">
                    <a:moveTo>
                      <a:pt x="6489" y="0"/>
                    </a:moveTo>
                    <a:lnTo>
                      <a:pt x="48" y="12323"/>
                    </a:lnTo>
                    <a:lnTo>
                      <a:pt x="0" y="12419"/>
                    </a:lnTo>
                    <a:lnTo>
                      <a:pt x="250" y="12550"/>
                    </a:lnTo>
                    <a:lnTo>
                      <a:pt x="488" y="12681"/>
                    </a:lnTo>
                    <a:lnTo>
                      <a:pt x="643" y="12395"/>
                    </a:lnTo>
                    <a:lnTo>
                      <a:pt x="846" y="12014"/>
                    </a:lnTo>
                    <a:lnTo>
                      <a:pt x="6942" y="346"/>
                    </a:lnTo>
                    <a:cubicBezTo>
                      <a:pt x="6870" y="286"/>
                      <a:pt x="6799" y="227"/>
                      <a:pt x="6727" y="167"/>
                    </a:cubicBezTo>
                    <a:lnTo>
                      <a:pt x="6489"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7"/>
              <p:cNvSpPr/>
              <p:nvPr/>
            </p:nvSpPr>
            <p:spPr>
              <a:xfrm>
                <a:off x="5672125" y="3525575"/>
                <a:ext cx="188750" cy="343800"/>
              </a:xfrm>
              <a:custGeom>
                <a:avLst/>
                <a:gdLst/>
                <a:ahLst/>
                <a:cxnLst/>
                <a:rect l="l" t="t" r="r" b="b"/>
                <a:pathLst>
                  <a:path w="7550" h="13752" extrusionOk="0">
                    <a:moveTo>
                      <a:pt x="7049" y="0"/>
                    </a:moveTo>
                    <a:lnTo>
                      <a:pt x="48" y="13406"/>
                    </a:lnTo>
                    <a:lnTo>
                      <a:pt x="1" y="13490"/>
                    </a:lnTo>
                    <a:lnTo>
                      <a:pt x="239" y="13621"/>
                    </a:lnTo>
                    <a:lnTo>
                      <a:pt x="489" y="13752"/>
                    </a:lnTo>
                    <a:lnTo>
                      <a:pt x="643" y="13466"/>
                    </a:lnTo>
                    <a:lnTo>
                      <a:pt x="834" y="13085"/>
                    </a:lnTo>
                    <a:lnTo>
                      <a:pt x="7549" y="250"/>
                    </a:lnTo>
                    <a:cubicBezTo>
                      <a:pt x="7418" y="143"/>
                      <a:pt x="7251" y="60"/>
                      <a:pt x="70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7"/>
              <p:cNvSpPr/>
              <p:nvPr/>
            </p:nvSpPr>
            <p:spPr>
              <a:xfrm>
                <a:off x="6029325" y="3720525"/>
                <a:ext cx="332500" cy="129500"/>
              </a:xfrm>
              <a:custGeom>
                <a:avLst/>
                <a:gdLst/>
                <a:ahLst/>
                <a:cxnLst/>
                <a:rect l="l" t="t" r="r" b="b"/>
                <a:pathLst>
                  <a:path w="13300" h="5180" extrusionOk="0">
                    <a:moveTo>
                      <a:pt x="179" y="1"/>
                    </a:moveTo>
                    <a:lnTo>
                      <a:pt x="95" y="263"/>
                    </a:lnTo>
                    <a:lnTo>
                      <a:pt x="0" y="524"/>
                    </a:lnTo>
                    <a:lnTo>
                      <a:pt x="95" y="560"/>
                    </a:lnTo>
                    <a:lnTo>
                      <a:pt x="13204" y="5180"/>
                    </a:lnTo>
                    <a:lnTo>
                      <a:pt x="13275" y="4894"/>
                    </a:lnTo>
                    <a:cubicBezTo>
                      <a:pt x="13287" y="4811"/>
                      <a:pt x="13299" y="4715"/>
                      <a:pt x="13299" y="4620"/>
                    </a:cubicBezTo>
                    <a:lnTo>
                      <a:pt x="893" y="239"/>
                    </a:lnTo>
                    <a:lnTo>
                      <a:pt x="488" y="108"/>
                    </a:lnTo>
                    <a:lnTo>
                      <a:pt x="17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7"/>
              <p:cNvSpPr/>
              <p:nvPr/>
            </p:nvSpPr>
            <p:spPr>
              <a:xfrm>
                <a:off x="5676000" y="3859525"/>
                <a:ext cx="363750" cy="139625"/>
              </a:xfrm>
              <a:custGeom>
                <a:avLst/>
                <a:gdLst/>
                <a:ahLst/>
                <a:cxnLst/>
                <a:rect l="l" t="t" r="r" b="b"/>
                <a:pathLst>
                  <a:path w="14550" h="5585" extrusionOk="0">
                    <a:moveTo>
                      <a:pt x="179" y="1"/>
                    </a:moveTo>
                    <a:lnTo>
                      <a:pt x="84" y="263"/>
                    </a:lnTo>
                    <a:lnTo>
                      <a:pt x="0" y="525"/>
                    </a:lnTo>
                    <a:lnTo>
                      <a:pt x="96" y="560"/>
                    </a:lnTo>
                    <a:lnTo>
                      <a:pt x="14359" y="5585"/>
                    </a:lnTo>
                    <a:cubicBezTo>
                      <a:pt x="14466" y="5406"/>
                      <a:pt x="14526" y="5240"/>
                      <a:pt x="14550" y="5061"/>
                    </a:cubicBezTo>
                    <a:lnTo>
                      <a:pt x="893" y="251"/>
                    </a:lnTo>
                    <a:lnTo>
                      <a:pt x="488" y="108"/>
                    </a:lnTo>
                    <a:lnTo>
                      <a:pt x="179"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7"/>
              <p:cNvSpPr/>
              <p:nvPr/>
            </p:nvSpPr>
            <p:spPr>
              <a:xfrm>
                <a:off x="3903450" y="3473175"/>
                <a:ext cx="990625" cy="557925"/>
              </a:xfrm>
              <a:custGeom>
                <a:avLst/>
                <a:gdLst/>
                <a:ahLst/>
                <a:cxnLst/>
                <a:rect l="l" t="t" r="r" b="b"/>
                <a:pathLst>
                  <a:path w="39625" h="22317" extrusionOk="0">
                    <a:moveTo>
                      <a:pt x="17931" y="1"/>
                    </a:moveTo>
                    <a:cubicBezTo>
                      <a:pt x="17681" y="1"/>
                      <a:pt x="17419" y="1"/>
                      <a:pt x="17157" y="12"/>
                    </a:cubicBezTo>
                    <a:cubicBezTo>
                      <a:pt x="12538" y="96"/>
                      <a:pt x="6966" y="917"/>
                      <a:pt x="239" y="2787"/>
                    </a:cubicBezTo>
                    <a:cubicBezTo>
                      <a:pt x="167" y="2810"/>
                      <a:pt x="84" y="2834"/>
                      <a:pt x="1" y="2858"/>
                    </a:cubicBezTo>
                    <a:cubicBezTo>
                      <a:pt x="1" y="2858"/>
                      <a:pt x="120" y="3108"/>
                      <a:pt x="346" y="3549"/>
                    </a:cubicBezTo>
                    <a:cubicBezTo>
                      <a:pt x="1179" y="5204"/>
                      <a:pt x="3596" y="9573"/>
                      <a:pt x="7704" y="13847"/>
                    </a:cubicBezTo>
                    <a:cubicBezTo>
                      <a:pt x="7859" y="14026"/>
                      <a:pt x="8025" y="14193"/>
                      <a:pt x="8204" y="14359"/>
                    </a:cubicBezTo>
                    <a:cubicBezTo>
                      <a:pt x="10395" y="16574"/>
                      <a:pt x="13050" y="18729"/>
                      <a:pt x="16169" y="20432"/>
                    </a:cubicBezTo>
                    <a:cubicBezTo>
                      <a:pt x="16229" y="20467"/>
                      <a:pt x="16300" y="20515"/>
                      <a:pt x="16372" y="20551"/>
                    </a:cubicBezTo>
                    <a:cubicBezTo>
                      <a:pt x="16526" y="20634"/>
                      <a:pt x="16681" y="20705"/>
                      <a:pt x="16836" y="20789"/>
                    </a:cubicBezTo>
                    <a:cubicBezTo>
                      <a:pt x="19045" y="21880"/>
                      <a:pt x="21282" y="22317"/>
                      <a:pt x="23448" y="22317"/>
                    </a:cubicBezTo>
                    <a:cubicBezTo>
                      <a:pt x="31302" y="22317"/>
                      <a:pt x="38221" y="16581"/>
                      <a:pt x="39434" y="15526"/>
                    </a:cubicBezTo>
                    <a:cubicBezTo>
                      <a:pt x="39553" y="15419"/>
                      <a:pt x="39625" y="15360"/>
                      <a:pt x="39625" y="15360"/>
                    </a:cubicBezTo>
                    <a:cubicBezTo>
                      <a:pt x="39625" y="15360"/>
                      <a:pt x="39613" y="15157"/>
                      <a:pt x="39565" y="14812"/>
                    </a:cubicBezTo>
                    <a:cubicBezTo>
                      <a:pt x="39303" y="12931"/>
                      <a:pt x="37922" y="6585"/>
                      <a:pt x="30993" y="2834"/>
                    </a:cubicBezTo>
                    <a:cubicBezTo>
                      <a:pt x="30707" y="2679"/>
                      <a:pt x="30421" y="2537"/>
                      <a:pt x="30123" y="2394"/>
                    </a:cubicBezTo>
                    <a:cubicBezTo>
                      <a:pt x="27111" y="953"/>
                      <a:pt x="23146" y="1"/>
                      <a:pt x="17931"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7"/>
              <p:cNvSpPr/>
              <p:nvPr/>
            </p:nvSpPr>
            <p:spPr>
              <a:xfrm>
                <a:off x="3903450" y="3542825"/>
                <a:ext cx="990625" cy="318525"/>
              </a:xfrm>
              <a:custGeom>
                <a:avLst/>
                <a:gdLst/>
                <a:ahLst/>
                <a:cxnLst/>
                <a:rect l="l" t="t" r="r" b="b"/>
                <a:pathLst>
                  <a:path w="39625" h="12741" extrusionOk="0">
                    <a:moveTo>
                      <a:pt x="239" y="1"/>
                    </a:moveTo>
                    <a:cubicBezTo>
                      <a:pt x="167" y="24"/>
                      <a:pt x="84" y="48"/>
                      <a:pt x="1" y="72"/>
                    </a:cubicBezTo>
                    <a:cubicBezTo>
                      <a:pt x="1" y="72"/>
                      <a:pt x="120" y="322"/>
                      <a:pt x="346" y="763"/>
                    </a:cubicBezTo>
                    <a:cubicBezTo>
                      <a:pt x="3930" y="1751"/>
                      <a:pt x="9752" y="3358"/>
                      <a:pt x="16026" y="5192"/>
                    </a:cubicBezTo>
                    <a:cubicBezTo>
                      <a:pt x="16324" y="5275"/>
                      <a:pt x="16610" y="5370"/>
                      <a:pt x="16896" y="5454"/>
                    </a:cubicBezTo>
                    <a:cubicBezTo>
                      <a:pt x="20158" y="6406"/>
                      <a:pt x="23515" y="7418"/>
                      <a:pt x="26730" y="8418"/>
                    </a:cubicBezTo>
                    <a:cubicBezTo>
                      <a:pt x="26992" y="8502"/>
                      <a:pt x="27254" y="8585"/>
                      <a:pt x="27516" y="8668"/>
                    </a:cubicBezTo>
                    <a:cubicBezTo>
                      <a:pt x="32064" y="10097"/>
                      <a:pt x="36279" y="11514"/>
                      <a:pt x="39434" y="12740"/>
                    </a:cubicBezTo>
                    <a:cubicBezTo>
                      <a:pt x="39553" y="12633"/>
                      <a:pt x="39625" y="12574"/>
                      <a:pt x="39625" y="12574"/>
                    </a:cubicBezTo>
                    <a:cubicBezTo>
                      <a:pt x="39625" y="12574"/>
                      <a:pt x="39613" y="12371"/>
                      <a:pt x="39565" y="12026"/>
                    </a:cubicBezTo>
                    <a:cubicBezTo>
                      <a:pt x="37886" y="11383"/>
                      <a:pt x="35910" y="10680"/>
                      <a:pt x="33767" y="9954"/>
                    </a:cubicBezTo>
                    <a:cubicBezTo>
                      <a:pt x="33493" y="9859"/>
                      <a:pt x="33231" y="9776"/>
                      <a:pt x="32957" y="9680"/>
                    </a:cubicBezTo>
                    <a:cubicBezTo>
                      <a:pt x="29528" y="8537"/>
                      <a:pt x="25682" y="7335"/>
                      <a:pt x="21813" y="6168"/>
                    </a:cubicBezTo>
                    <a:cubicBezTo>
                      <a:pt x="21515" y="6085"/>
                      <a:pt x="21218" y="5989"/>
                      <a:pt x="20920" y="5906"/>
                    </a:cubicBezTo>
                    <a:cubicBezTo>
                      <a:pt x="12776" y="3465"/>
                      <a:pt x="4656" y="1203"/>
                      <a:pt x="239"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7"/>
              <p:cNvSpPr/>
              <p:nvPr/>
            </p:nvSpPr>
            <p:spPr>
              <a:xfrm>
                <a:off x="4096025" y="3662175"/>
                <a:ext cx="233400" cy="170000"/>
              </a:xfrm>
              <a:custGeom>
                <a:avLst/>
                <a:gdLst/>
                <a:ahLst/>
                <a:cxnLst/>
                <a:rect l="l" t="t" r="r" b="b"/>
                <a:pathLst>
                  <a:path w="9336" h="6800" extrusionOk="0">
                    <a:moveTo>
                      <a:pt x="8931" y="1"/>
                    </a:moveTo>
                    <a:lnTo>
                      <a:pt x="8323" y="418"/>
                    </a:lnTo>
                    <a:lnTo>
                      <a:pt x="1" y="6287"/>
                    </a:lnTo>
                    <a:cubicBezTo>
                      <a:pt x="156" y="6466"/>
                      <a:pt x="322" y="6633"/>
                      <a:pt x="501" y="6799"/>
                    </a:cubicBezTo>
                    <a:lnTo>
                      <a:pt x="9193" y="680"/>
                    </a:lnTo>
                    <a:lnTo>
                      <a:pt x="9335" y="572"/>
                    </a:lnTo>
                    <a:lnTo>
                      <a:pt x="8931"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7"/>
              <p:cNvSpPr/>
              <p:nvPr/>
            </p:nvSpPr>
            <p:spPr>
              <a:xfrm>
                <a:off x="4332375" y="3473175"/>
                <a:ext cx="117900" cy="234575"/>
              </a:xfrm>
              <a:custGeom>
                <a:avLst/>
                <a:gdLst/>
                <a:ahLst/>
                <a:cxnLst/>
                <a:rect l="l" t="t" r="r" b="b"/>
                <a:pathLst>
                  <a:path w="4716" h="9383" extrusionOk="0">
                    <a:moveTo>
                      <a:pt x="774" y="1"/>
                    </a:moveTo>
                    <a:cubicBezTo>
                      <a:pt x="512" y="1"/>
                      <a:pt x="262" y="1"/>
                      <a:pt x="0" y="12"/>
                    </a:cubicBezTo>
                    <a:lnTo>
                      <a:pt x="3763" y="8692"/>
                    </a:lnTo>
                    <a:lnTo>
                      <a:pt x="4072" y="9383"/>
                    </a:lnTo>
                    <a:lnTo>
                      <a:pt x="4715" y="9109"/>
                    </a:lnTo>
                    <a:lnTo>
                      <a:pt x="4656" y="8954"/>
                    </a:lnTo>
                    <a:lnTo>
                      <a:pt x="774"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7"/>
              <p:cNvSpPr/>
              <p:nvPr/>
            </p:nvSpPr>
            <p:spPr>
              <a:xfrm>
                <a:off x="4307675" y="3742850"/>
                <a:ext cx="287550" cy="250050"/>
              </a:xfrm>
              <a:custGeom>
                <a:avLst/>
                <a:gdLst/>
                <a:ahLst/>
                <a:cxnLst/>
                <a:rect l="l" t="t" r="r" b="b"/>
                <a:pathLst>
                  <a:path w="11502" h="10002" extrusionOk="0">
                    <a:moveTo>
                      <a:pt x="11037" y="1"/>
                    </a:moveTo>
                    <a:lnTo>
                      <a:pt x="10561" y="417"/>
                    </a:lnTo>
                    <a:lnTo>
                      <a:pt x="0" y="9645"/>
                    </a:lnTo>
                    <a:cubicBezTo>
                      <a:pt x="60" y="9680"/>
                      <a:pt x="131" y="9728"/>
                      <a:pt x="203" y="9764"/>
                    </a:cubicBezTo>
                    <a:cubicBezTo>
                      <a:pt x="357" y="9847"/>
                      <a:pt x="512" y="9918"/>
                      <a:pt x="667" y="10002"/>
                    </a:cubicBezTo>
                    <a:lnTo>
                      <a:pt x="11347" y="667"/>
                    </a:lnTo>
                    <a:lnTo>
                      <a:pt x="11502" y="536"/>
                    </a:lnTo>
                    <a:lnTo>
                      <a:pt x="11037"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7"/>
              <p:cNvSpPr/>
              <p:nvPr/>
            </p:nvSpPr>
            <p:spPr>
              <a:xfrm>
                <a:off x="4656525" y="3533000"/>
                <a:ext cx="91400" cy="265250"/>
              </a:xfrm>
              <a:custGeom>
                <a:avLst/>
                <a:gdLst/>
                <a:ahLst/>
                <a:cxnLst/>
                <a:rect l="l" t="t" r="r" b="b"/>
                <a:pathLst>
                  <a:path w="3656" h="10610" extrusionOk="0">
                    <a:moveTo>
                      <a:pt x="0" y="1"/>
                    </a:moveTo>
                    <a:lnTo>
                      <a:pt x="2834" y="10073"/>
                    </a:lnTo>
                    <a:lnTo>
                      <a:pt x="2977" y="10609"/>
                    </a:lnTo>
                    <a:lnTo>
                      <a:pt x="3656" y="10419"/>
                    </a:lnTo>
                    <a:lnTo>
                      <a:pt x="3644" y="10347"/>
                    </a:lnTo>
                    <a:lnTo>
                      <a:pt x="870" y="441"/>
                    </a:lnTo>
                    <a:cubicBezTo>
                      <a:pt x="584" y="286"/>
                      <a:pt x="298" y="144"/>
                      <a:pt x="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7"/>
              <p:cNvSpPr/>
              <p:nvPr/>
            </p:nvSpPr>
            <p:spPr>
              <a:xfrm>
                <a:off x="5626000" y="2012275"/>
                <a:ext cx="734325" cy="767325"/>
              </a:xfrm>
              <a:custGeom>
                <a:avLst/>
                <a:gdLst/>
                <a:ahLst/>
                <a:cxnLst/>
                <a:rect l="l" t="t" r="r" b="b"/>
                <a:pathLst>
                  <a:path w="29373" h="30693" extrusionOk="0">
                    <a:moveTo>
                      <a:pt x="28861" y="1"/>
                    </a:moveTo>
                    <a:cubicBezTo>
                      <a:pt x="28789" y="25"/>
                      <a:pt x="28706" y="48"/>
                      <a:pt x="28635" y="72"/>
                    </a:cubicBezTo>
                    <a:cubicBezTo>
                      <a:pt x="22229" y="1977"/>
                      <a:pt x="17288" y="4144"/>
                      <a:pt x="13490" y="6430"/>
                    </a:cubicBezTo>
                    <a:cubicBezTo>
                      <a:pt x="13276" y="6561"/>
                      <a:pt x="13073" y="6692"/>
                      <a:pt x="12871" y="6823"/>
                    </a:cubicBezTo>
                    <a:cubicBezTo>
                      <a:pt x="8632" y="9478"/>
                      <a:pt x="5906" y="12276"/>
                      <a:pt x="4191" y="14979"/>
                    </a:cubicBezTo>
                    <a:cubicBezTo>
                      <a:pt x="4024" y="15241"/>
                      <a:pt x="3870" y="15503"/>
                      <a:pt x="3715" y="15765"/>
                    </a:cubicBezTo>
                    <a:cubicBezTo>
                      <a:pt x="0" y="22337"/>
                      <a:pt x="2119" y="28195"/>
                      <a:pt x="2869" y="29862"/>
                    </a:cubicBezTo>
                    <a:cubicBezTo>
                      <a:pt x="3000" y="30159"/>
                      <a:pt x="3096" y="30326"/>
                      <a:pt x="3096" y="30326"/>
                    </a:cubicBezTo>
                    <a:cubicBezTo>
                      <a:pt x="3096" y="30326"/>
                      <a:pt x="3179" y="30338"/>
                      <a:pt x="3334" y="30362"/>
                    </a:cubicBezTo>
                    <a:cubicBezTo>
                      <a:pt x="3936" y="30458"/>
                      <a:pt x="5640" y="30693"/>
                      <a:pt x="7873" y="30693"/>
                    </a:cubicBezTo>
                    <a:cubicBezTo>
                      <a:pt x="12833" y="30693"/>
                      <a:pt x="20404" y="29534"/>
                      <a:pt x="24336" y="23123"/>
                    </a:cubicBezTo>
                    <a:cubicBezTo>
                      <a:pt x="24432" y="22980"/>
                      <a:pt x="24515" y="22837"/>
                      <a:pt x="24598" y="22694"/>
                    </a:cubicBezTo>
                    <a:lnTo>
                      <a:pt x="24706" y="22492"/>
                    </a:lnTo>
                    <a:cubicBezTo>
                      <a:pt x="26372" y="19515"/>
                      <a:pt x="27420" y="16419"/>
                      <a:pt x="28075" y="13514"/>
                    </a:cubicBezTo>
                    <a:cubicBezTo>
                      <a:pt x="28123" y="13288"/>
                      <a:pt x="28170" y="13062"/>
                      <a:pt x="28218" y="12848"/>
                    </a:cubicBezTo>
                    <a:cubicBezTo>
                      <a:pt x="29373" y="7287"/>
                      <a:pt x="29111" y="2513"/>
                      <a:pt x="28944" y="739"/>
                    </a:cubicBezTo>
                    <a:cubicBezTo>
                      <a:pt x="28897" y="263"/>
                      <a:pt x="28861" y="1"/>
                      <a:pt x="28861"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7"/>
              <p:cNvSpPr/>
              <p:nvPr/>
            </p:nvSpPr>
            <p:spPr>
              <a:xfrm>
                <a:off x="5697725" y="2012275"/>
                <a:ext cx="651900" cy="759050"/>
              </a:xfrm>
              <a:custGeom>
                <a:avLst/>
                <a:gdLst/>
                <a:ahLst/>
                <a:cxnLst/>
                <a:rect l="l" t="t" r="r" b="b"/>
                <a:pathLst>
                  <a:path w="26076" h="30362" extrusionOk="0">
                    <a:moveTo>
                      <a:pt x="25992" y="1"/>
                    </a:moveTo>
                    <a:cubicBezTo>
                      <a:pt x="25920" y="25"/>
                      <a:pt x="25837" y="48"/>
                      <a:pt x="25766" y="72"/>
                    </a:cubicBezTo>
                    <a:cubicBezTo>
                      <a:pt x="22801" y="3299"/>
                      <a:pt x="17360" y="9264"/>
                      <a:pt x="11990" y="15396"/>
                    </a:cubicBezTo>
                    <a:cubicBezTo>
                      <a:pt x="11800" y="15622"/>
                      <a:pt x="11609" y="15836"/>
                      <a:pt x="11407" y="16062"/>
                    </a:cubicBezTo>
                    <a:cubicBezTo>
                      <a:pt x="8871" y="18979"/>
                      <a:pt x="6358" y="21908"/>
                      <a:pt x="4168" y="24587"/>
                    </a:cubicBezTo>
                    <a:cubicBezTo>
                      <a:pt x="3989" y="24801"/>
                      <a:pt x="3810" y="25004"/>
                      <a:pt x="3644" y="25218"/>
                    </a:cubicBezTo>
                    <a:cubicBezTo>
                      <a:pt x="2263" y="26909"/>
                      <a:pt x="1024" y="28469"/>
                      <a:pt x="0" y="29862"/>
                    </a:cubicBezTo>
                    <a:cubicBezTo>
                      <a:pt x="131" y="30159"/>
                      <a:pt x="227" y="30326"/>
                      <a:pt x="227" y="30326"/>
                    </a:cubicBezTo>
                    <a:cubicBezTo>
                      <a:pt x="227" y="30326"/>
                      <a:pt x="310" y="30338"/>
                      <a:pt x="465" y="30362"/>
                    </a:cubicBezTo>
                    <a:cubicBezTo>
                      <a:pt x="2394" y="27766"/>
                      <a:pt x="5096" y="24468"/>
                      <a:pt x="8049" y="20991"/>
                    </a:cubicBezTo>
                    <a:cubicBezTo>
                      <a:pt x="8228" y="20789"/>
                      <a:pt x="8394" y="20587"/>
                      <a:pt x="8573" y="20384"/>
                    </a:cubicBezTo>
                    <a:cubicBezTo>
                      <a:pt x="10657" y="17943"/>
                      <a:pt x="12871" y="15407"/>
                      <a:pt x="15026" y="12979"/>
                    </a:cubicBezTo>
                    <a:cubicBezTo>
                      <a:pt x="15217" y="12752"/>
                      <a:pt x="15407" y="12538"/>
                      <a:pt x="15598" y="12324"/>
                    </a:cubicBezTo>
                    <a:cubicBezTo>
                      <a:pt x="19765" y="7645"/>
                      <a:pt x="23658" y="3358"/>
                      <a:pt x="26075" y="739"/>
                    </a:cubicBezTo>
                    <a:cubicBezTo>
                      <a:pt x="26028" y="263"/>
                      <a:pt x="25992" y="1"/>
                      <a:pt x="25992"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7"/>
              <p:cNvSpPr/>
              <p:nvPr/>
            </p:nvSpPr>
            <p:spPr>
              <a:xfrm>
                <a:off x="6069200" y="2319475"/>
                <a:ext cx="262250" cy="30675"/>
              </a:xfrm>
              <a:custGeom>
                <a:avLst/>
                <a:gdLst/>
                <a:ahLst/>
                <a:cxnLst/>
                <a:rect l="l" t="t" r="r" b="b"/>
                <a:pathLst>
                  <a:path w="10490" h="1227" extrusionOk="0">
                    <a:moveTo>
                      <a:pt x="36" y="0"/>
                    </a:moveTo>
                    <a:lnTo>
                      <a:pt x="0" y="679"/>
                    </a:lnTo>
                    <a:lnTo>
                      <a:pt x="167" y="691"/>
                    </a:lnTo>
                    <a:lnTo>
                      <a:pt x="10347" y="1226"/>
                    </a:lnTo>
                    <a:cubicBezTo>
                      <a:pt x="10395" y="1000"/>
                      <a:pt x="10442" y="774"/>
                      <a:pt x="10490" y="560"/>
                    </a:cubicBezTo>
                    <a:lnTo>
                      <a:pt x="751" y="36"/>
                    </a:lnTo>
                    <a:lnTo>
                      <a:pt x="36"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7"/>
              <p:cNvSpPr/>
              <p:nvPr/>
            </p:nvSpPr>
            <p:spPr>
              <a:xfrm>
                <a:off x="5947750" y="2173025"/>
                <a:ext cx="52725" cy="244700"/>
              </a:xfrm>
              <a:custGeom>
                <a:avLst/>
                <a:gdLst/>
                <a:ahLst/>
                <a:cxnLst/>
                <a:rect l="l" t="t" r="r" b="b"/>
                <a:pathLst>
                  <a:path w="2109" h="9788" extrusionOk="0">
                    <a:moveTo>
                      <a:pt x="620" y="0"/>
                    </a:moveTo>
                    <a:cubicBezTo>
                      <a:pt x="406" y="131"/>
                      <a:pt x="203" y="262"/>
                      <a:pt x="1" y="393"/>
                    </a:cubicBezTo>
                    <a:lnTo>
                      <a:pt x="1406" y="9632"/>
                    </a:lnTo>
                    <a:lnTo>
                      <a:pt x="1429" y="9787"/>
                    </a:lnTo>
                    <a:lnTo>
                      <a:pt x="2108" y="9680"/>
                    </a:lnTo>
                    <a:lnTo>
                      <a:pt x="1989" y="8966"/>
                    </a:lnTo>
                    <a:lnTo>
                      <a:pt x="620" y="0"/>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7"/>
              <p:cNvSpPr/>
              <p:nvPr/>
            </p:nvSpPr>
            <p:spPr>
              <a:xfrm>
                <a:off x="5894175" y="2519475"/>
                <a:ext cx="349475" cy="70875"/>
              </a:xfrm>
              <a:custGeom>
                <a:avLst/>
                <a:gdLst/>
                <a:ahLst/>
                <a:cxnLst/>
                <a:rect l="l" t="t" r="r" b="b"/>
                <a:pathLst>
                  <a:path w="13979" h="2835" extrusionOk="0">
                    <a:moveTo>
                      <a:pt x="108" y="1"/>
                    </a:moveTo>
                    <a:lnTo>
                      <a:pt x="1" y="680"/>
                    </a:lnTo>
                    <a:lnTo>
                      <a:pt x="191" y="703"/>
                    </a:lnTo>
                    <a:lnTo>
                      <a:pt x="13609" y="2835"/>
                    </a:lnTo>
                    <a:cubicBezTo>
                      <a:pt x="13705" y="2692"/>
                      <a:pt x="13788" y="2549"/>
                      <a:pt x="13871" y="2406"/>
                    </a:cubicBezTo>
                    <a:lnTo>
                      <a:pt x="13979" y="2204"/>
                    </a:lnTo>
                    <a:lnTo>
                      <a:pt x="715" y="96"/>
                    </a:lnTo>
                    <a:lnTo>
                      <a:pt x="108"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7"/>
              <p:cNvSpPr/>
              <p:nvPr/>
            </p:nvSpPr>
            <p:spPr>
              <a:xfrm>
                <a:off x="5718850" y="2386725"/>
                <a:ext cx="86650" cy="257800"/>
              </a:xfrm>
              <a:custGeom>
                <a:avLst/>
                <a:gdLst/>
                <a:ahLst/>
                <a:cxnLst/>
                <a:rect l="l" t="t" r="r" b="b"/>
                <a:pathLst>
                  <a:path w="3466" h="10312" extrusionOk="0">
                    <a:moveTo>
                      <a:pt x="477" y="1"/>
                    </a:moveTo>
                    <a:cubicBezTo>
                      <a:pt x="310" y="263"/>
                      <a:pt x="156" y="525"/>
                      <a:pt x="1" y="787"/>
                    </a:cubicBezTo>
                    <a:lnTo>
                      <a:pt x="2799" y="10240"/>
                    </a:lnTo>
                    <a:lnTo>
                      <a:pt x="2823" y="10312"/>
                    </a:lnTo>
                    <a:lnTo>
                      <a:pt x="3466" y="10109"/>
                    </a:lnTo>
                    <a:lnTo>
                      <a:pt x="3323" y="9609"/>
                    </a:lnTo>
                    <a:lnTo>
                      <a:pt x="477"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7"/>
              <p:cNvSpPr/>
              <p:nvPr/>
            </p:nvSpPr>
            <p:spPr>
              <a:xfrm>
                <a:off x="4749700" y="1904450"/>
                <a:ext cx="303025" cy="585900"/>
              </a:xfrm>
              <a:custGeom>
                <a:avLst/>
                <a:gdLst/>
                <a:ahLst/>
                <a:cxnLst/>
                <a:rect l="l" t="t" r="r" b="b"/>
                <a:pathLst>
                  <a:path w="12121" h="23436" extrusionOk="0">
                    <a:moveTo>
                      <a:pt x="789" y="1"/>
                    </a:moveTo>
                    <a:cubicBezTo>
                      <a:pt x="617" y="1"/>
                      <a:pt x="473" y="125"/>
                      <a:pt x="441" y="289"/>
                    </a:cubicBezTo>
                    <a:cubicBezTo>
                      <a:pt x="0" y="3099"/>
                      <a:pt x="1143" y="6921"/>
                      <a:pt x="3810" y="11648"/>
                    </a:cubicBezTo>
                    <a:cubicBezTo>
                      <a:pt x="5775" y="15113"/>
                      <a:pt x="8561" y="19077"/>
                      <a:pt x="12121" y="23435"/>
                    </a:cubicBezTo>
                    <a:lnTo>
                      <a:pt x="12121" y="22364"/>
                    </a:lnTo>
                    <a:cubicBezTo>
                      <a:pt x="4203" y="12505"/>
                      <a:pt x="405" y="4945"/>
                      <a:pt x="1119" y="397"/>
                    </a:cubicBezTo>
                    <a:cubicBezTo>
                      <a:pt x="1143" y="218"/>
                      <a:pt x="1012" y="39"/>
                      <a:pt x="833" y="4"/>
                    </a:cubicBezTo>
                    <a:cubicBezTo>
                      <a:pt x="818" y="2"/>
                      <a:pt x="803" y="1"/>
                      <a:pt x="789"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7"/>
              <p:cNvSpPr/>
              <p:nvPr/>
            </p:nvSpPr>
            <p:spPr>
              <a:xfrm>
                <a:off x="4667825" y="2015175"/>
                <a:ext cx="126250" cy="78525"/>
              </a:xfrm>
              <a:custGeom>
                <a:avLst/>
                <a:gdLst/>
                <a:ahLst/>
                <a:cxnLst/>
                <a:rect l="l" t="t" r="r" b="b"/>
                <a:pathLst>
                  <a:path w="5050" h="3141" extrusionOk="0">
                    <a:moveTo>
                      <a:pt x="1755" y="1"/>
                    </a:moveTo>
                    <a:cubicBezTo>
                      <a:pt x="791" y="1"/>
                      <a:pt x="1" y="290"/>
                      <a:pt x="1" y="290"/>
                    </a:cubicBezTo>
                    <a:cubicBezTo>
                      <a:pt x="1533" y="2624"/>
                      <a:pt x="2924" y="3141"/>
                      <a:pt x="3856" y="3141"/>
                    </a:cubicBezTo>
                    <a:cubicBezTo>
                      <a:pt x="4598" y="3141"/>
                      <a:pt x="5049" y="2814"/>
                      <a:pt x="5049" y="2814"/>
                    </a:cubicBezTo>
                    <a:cubicBezTo>
                      <a:pt x="4589" y="500"/>
                      <a:pt x="3022" y="1"/>
                      <a:pt x="1755"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7"/>
              <p:cNvSpPr/>
              <p:nvPr/>
            </p:nvSpPr>
            <p:spPr>
              <a:xfrm>
                <a:off x="4782425" y="2010800"/>
                <a:ext cx="143800" cy="130400"/>
              </a:xfrm>
              <a:custGeom>
                <a:avLst/>
                <a:gdLst/>
                <a:ahLst/>
                <a:cxnLst/>
                <a:rect l="l" t="t" r="r" b="b"/>
                <a:pathLst>
                  <a:path w="5752" h="5216" extrusionOk="0">
                    <a:moveTo>
                      <a:pt x="3989" y="0"/>
                    </a:moveTo>
                    <a:lnTo>
                      <a:pt x="3989" y="0"/>
                    </a:lnTo>
                    <a:cubicBezTo>
                      <a:pt x="1" y="3001"/>
                      <a:pt x="1775" y="5215"/>
                      <a:pt x="1775" y="5215"/>
                    </a:cubicBezTo>
                    <a:cubicBezTo>
                      <a:pt x="5751" y="4167"/>
                      <a:pt x="3989" y="0"/>
                      <a:pt x="398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7"/>
              <p:cNvSpPr/>
              <p:nvPr/>
            </p:nvSpPr>
            <p:spPr>
              <a:xfrm>
                <a:off x="4708325" y="1824750"/>
                <a:ext cx="145275" cy="141725"/>
              </a:xfrm>
              <a:custGeom>
                <a:avLst/>
                <a:gdLst/>
                <a:ahLst/>
                <a:cxnLst/>
                <a:rect l="l" t="t" r="r" b="b"/>
                <a:pathLst>
                  <a:path w="5811" h="5669" extrusionOk="0">
                    <a:moveTo>
                      <a:pt x="2762" y="1"/>
                    </a:moveTo>
                    <a:lnTo>
                      <a:pt x="2762" y="1"/>
                    </a:lnTo>
                    <a:cubicBezTo>
                      <a:pt x="0" y="4180"/>
                      <a:pt x="2405" y="5668"/>
                      <a:pt x="2405" y="5668"/>
                    </a:cubicBezTo>
                    <a:cubicBezTo>
                      <a:pt x="5810" y="3347"/>
                      <a:pt x="2763" y="1"/>
                      <a:pt x="276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7"/>
              <p:cNvSpPr/>
              <p:nvPr/>
            </p:nvSpPr>
            <p:spPr>
              <a:xfrm>
                <a:off x="4749100" y="2211400"/>
                <a:ext cx="139925" cy="66100"/>
              </a:xfrm>
              <a:custGeom>
                <a:avLst/>
                <a:gdLst/>
                <a:ahLst/>
                <a:cxnLst/>
                <a:rect l="l" t="t" r="r" b="b"/>
                <a:pathLst>
                  <a:path w="5597" h="2644" extrusionOk="0">
                    <a:moveTo>
                      <a:pt x="2859" y="0"/>
                    </a:moveTo>
                    <a:cubicBezTo>
                      <a:pt x="1336" y="0"/>
                      <a:pt x="0" y="1120"/>
                      <a:pt x="0" y="1120"/>
                    </a:cubicBezTo>
                    <a:cubicBezTo>
                      <a:pt x="1556" y="2287"/>
                      <a:pt x="2748" y="2644"/>
                      <a:pt x="3624" y="2644"/>
                    </a:cubicBezTo>
                    <a:cubicBezTo>
                      <a:pt x="5000" y="2644"/>
                      <a:pt x="5596" y="1763"/>
                      <a:pt x="5596" y="1763"/>
                    </a:cubicBezTo>
                    <a:cubicBezTo>
                      <a:pt x="4788" y="418"/>
                      <a:pt x="3788" y="0"/>
                      <a:pt x="285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7"/>
              <p:cNvSpPr/>
              <p:nvPr/>
            </p:nvSpPr>
            <p:spPr>
              <a:xfrm>
                <a:off x="4877675" y="2169150"/>
                <a:ext cx="146775" cy="138425"/>
              </a:xfrm>
              <a:custGeom>
                <a:avLst/>
                <a:gdLst/>
                <a:ahLst/>
                <a:cxnLst/>
                <a:rect l="l" t="t" r="r" b="b"/>
                <a:pathLst>
                  <a:path w="5871" h="5537" extrusionOk="0">
                    <a:moveTo>
                      <a:pt x="3418" y="0"/>
                    </a:moveTo>
                    <a:lnTo>
                      <a:pt x="3418" y="0"/>
                    </a:lnTo>
                    <a:cubicBezTo>
                      <a:pt x="1" y="3656"/>
                      <a:pt x="2132" y="5537"/>
                      <a:pt x="2132" y="5537"/>
                    </a:cubicBezTo>
                    <a:cubicBezTo>
                      <a:pt x="5870" y="3810"/>
                      <a:pt x="3418" y="1"/>
                      <a:pt x="3418"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7"/>
              <p:cNvSpPr/>
              <p:nvPr/>
            </p:nvSpPr>
            <p:spPr>
              <a:xfrm>
                <a:off x="4841075" y="2341125"/>
                <a:ext cx="140225" cy="65775"/>
              </a:xfrm>
              <a:custGeom>
                <a:avLst/>
                <a:gdLst/>
                <a:ahLst/>
                <a:cxnLst/>
                <a:rect l="l" t="t" r="r" b="b"/>
                <a:pathLst>
                  <a:path w="5609" h="2631" extrusionOk="0">
                    <a:moveTo>
                      <a:pt x="2888" y="1"/>
                    </a:moveTo>
                    <a:cubicBezTo>
                      <a:pt x="1343" y="1"/>
                      <a:pt x="0" y="1170"/>
                      <a:pt x="0" y="1170"/>
                    </a:cubicBezTo>
                    <a:cubicBezTo>
                      <a:pt x="1542" y="2285"/>
                      <a:pt x="2723" y="2631"/>
                      <a:pt x="3594" y="2631"/>
                    </a:cubicBezTo>
                    <a:cubicBezTo>
                      <a:pt x="5010" y="2631"/>
                      <a:pt x="5608" y="1718"/>
                      <a:pt x="5608" y="1718"/>
                    </a:cubicBezTo>
                    <a:cubicBezTo>
                      <a:pt x="4789" y="411"/>
                      <a:pt x="3803" y="1"/>
                      <a:pt x="2888"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7"/>
              <p:cNvSpPr/>
              <p:nvPr/>
            </p:nvSpPr>
            <p:spPr>
              <a:xfrm>
                <a:off x="5915025" y="2586675"/>
                <a:ext cx="559300" cy="332875"/>
              </a:xfrm>
              <a:custGeom>
                <a:avLst/>
                <a:gdLst/>
                <a:ahLst/>
                <a:cxnLst/>
                <a:rect l="l" t="t" r="r" b="b"/>
                <a:pathLst>
                  <a:path w="22372" h="13315" extrusionOk="0">
                    <a:moveTo>
                      <a:pt x="21988" y="0"/>
                    </a:moveTo>
                    <a:cubicBezTo>
                      <a:pt x="21859" y="0"/>
                      <a:pt x="21734" y="74"/>
                      <a:pt x="21681" y="206"/>
                    </a:cubicBezTo>
                    <a:cubicBezTo>
                      <a:pt x="19776" y="4421"/>
                      <a:pt x="12406" y="8660"/>
                      <a:pt x="274" y="12505"/>
                    </a:cubicBezTo>
                    <a:lnTo>
                      <a:pt x="0" y="13315"/>
                    </a:lnTo>
                    <a:cubicBezTo>
                      <a:pt x="5310" y="11648"/>
                      <a:pt x="9775" y="9898"/>
                      <a:pt x="13287" y="8100"/>
                    </a:cubicBezTo>
                    <a:cubicBezTo>
                      <a:pt x="18098" y="5635"/>
                      <a:pt x="21122" y="3076"/>
                      <a:pt x="22289" y="480"/>
                    </a:cubicBezTo>
                    <a:cubicBezTo>
                      <a:pt x="22372" y="313"/>
                      <a:pt x="22300" y="111"/>
                      <a:pt x="22122" y="28"/>
                    </a:cubicBezTo>
                    <a:cubicBezTo>
                      <a:pt x="22079" y="9"/>
                      <a:pt x="22033" y="0"/>
                      <a:pt x="21988"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7"/>
              <p:cNvSpPr/>
              <p:nvPr/>
            </p:nvSpPr>
            <p:spPr>
              <a:xfrm>
                <a:off x="6349900" y="2696500"/>
                <a:ext cx="139625" cy="64300"/>
              </a:xfrm>
              <a:custGeom>
                <a:avLst/>
                <a:gdLst/>
                <a:ahLst/>
                <a:cxnLst/>
                <a:rect l="l" t="t" r="r" b="b"/>
                <a:pathLst>
                  <a:path w="5585" h="2572" extrusionOk="0">
                    <a:moveTo>
                      <a:pt x="2386" y="0"/>
                    </a:moveTo>
                    <a:cubicBezTo>
                      <a:pt x="1647" y="0"/>
                      <a:pt x="832" y="302"/>
                      <a:pt x="0" y="1147"/>
                    </a:cubicBezTo>
                    <a:cubicBezTo>
                      <a:pt x="0" y="1147"/>
                      <a:pt x="534" y="2572"/>
                      <a:pt x="2611" y="2572"/>
                    </a:cubicBezTo>
                    <a:cubicBezTo>
                      <a:pt x="3376" y="2572"/>
                      <a:pt x="4350" y="2378"/>
                      <a:pt x="5584" y="1850"/>
                    </a:cubicBezTo>
                    <a:cubicBezTo>
                      <a:pt x="5584" y="1850"/>
                      <a:pt x="4218" y="0"/>
                      <a:pt x="2386"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7"/>
              <p:cNvSpPr/>
              <p:nvPr/>
            </p:nvSpPr>
            <p:spPr>
              <a:xfrm>
                <a:off x="6223375" y="2614150"/>
                <a:ext cx="136075" cy="139625"/>
              </a:xfrm>
              <a:custGeom>
                <a:avLst/>
                <a:gdLst/>
                <a:ahLst/>
                <a:cxnLst/>
                <a:rect l="l" t="t" r="r" b="b"/>
                <a:pathLst>
                  <a:path w="5443" h="5585" extrusionOk="0">
                    <a:moveTo>
                      <a:pt x="3751" y="0"/>
                    </a:moveTo>
                    <a:cubicBezTo>
                      <a:pt x="3751" y="0"/>
                      <a:pt x="1" y="2501"/>
                      <a:pt x="2751" y="5584"/>
                    </a:cubicBezTo>
                    <a:cubicBezTo>
                      <a:pt x="2751" y="5584"/>
                      <a:pt x="5442" y="4715"/>
                      <a:pt x="3751"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7"/>
              <p:cNvSpPr/>
              <p:nvPr/>
            </p:nvSpPr>
            <p:spPr>
              <a:xfrm>
                <a:off x="6396625" y="2516800"/>
                <a:ext cx="110125" cy="123550"/>
              </a:xfrm>
              <a:custGeom>
                <a:avLst/>
                <a:gdLst/>
                <a:ahLst/>
                <a:cxnLst/>
                <a:rect l="l" t="t" r="r" b="b"/>
                <a:pathLst>
                  <a:path w="4405" h="4942" extrusionOk="0">
                    <a:moveTo>
                      <a:pt x="4370" y="1"/>
                    </a:moveTo>
                    <a:lnTo>
                      <a:pt x="4370" y="1"/>
                    </a:lnTo>
                    <a:cubicBezTo>
                      <a:pt x="4370" y="1"/>
                      <a:pt x="0" y="1108"/>
                      <a:pt x="1572" y="4942"/>
                    </a:cubicBezTo>
                    <a:cubicBezTo>
                      <a:pt x="1572" y="4942"/>
                      <a:pt x="1575" y="4942"/>
                      <a:pt x="1581" y="4942"/>
                    </a:cubicBezTo>
                    <a:cubicBezTo>
                      <a:pt x="1751" y="4942"/>
                      <a:pt x="4404" y="4864"/>
                      <a:pt x="4370"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7"/>
              <p:cNvSpPr/>
              <p:nvPr/>
            </p:nvSpPr>
            <p:spPr>
              <a:xfrm>
                <a:off x="6177850" y="2804000"/>
                <a:ext cx="125625" cy="75325"/>
              </a:xfrm>
              <a:custGeom>
                <a:avLst/>
                <a:gdLst/>
                <a:ahLst/>
                <a:cxnLst/>
                <a:rect l="l" t="t" r="r" b="b"/>
                <a:pathLst>
                  <a:path w="5025" h="3013" extrusionOk="0">
                    <a:moveTo>
                      <a:pt x="1696" y="0"/>
                    </a:moveTo>
                    <a:cubicBezTo>
                      <a:pt x="1197" y="0"/>
                      <a:pt x="633" y="127"/>
                      <a:pt x="0" y="431"/>
                    </a:cubicBezTo>
                    <a:cubicBezTo>
                      <a:pt x="0" y="431"/>
                      <a:pt x="43" y="3013"/>
                      <a:pt x="4321" y="3013"/>
                    </a:cubicBezTo>
                    <a:cubicBezTo>
                      <a:pt x="4544" y="3013"/>
                      <a:pt x="4778" y="3006"/>
                      <a:pt x="5025" y="2991"/>
                    </a:cubicBezTo>
                    <a:cubicBezTo>
                      <a:pt x="5025" y="2991"/>
                      <a:pt x="4123" y="0"/>
                      <a:pt x="1696"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7"/>
              <p:cNvSpPr/>
              <p:nvPr/>
            </p:nvSpPr>
            <p:spPr>
              <a:xfrm>
                <a:off x="6059975" y="2701350"/>
                <a:ext cx="124750" cy="133375"/>
              </a:xfrm>
              <a:custGeom>
                <a:avLst/>
                <a:gdLst/>
                <a:ahLst/>
                <a:cxnLst/>
                <a:rect l="l" t="t" r="r" b="b"/>
                <a:pathLst>
                  <a:path w="4990" h="5335" extrusionOk="0">
                    <a:moveTo>
                      <a:pt x="4132" y="1"/>
                    </a:moveTo>
                    <a:cubicBezTo>
                      <a:pt x="4131" y="1"/>
                      <a:pt x="0" y="1822"/>
                      <a:pt x="2179" y="5335"/>
                    </a:cubicBezTo>
                    <a:cubicBezTo>
                      <a:pt x="2179" y="5335"/>
                      <a:pt x="4989" y="4954"/>
                      <a:pt x="4132"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7"/>
              <p:cNvSpPr/>
              <p:nvPr/>
            </p:nvSpPr>
            <p:spPr>
              <a:xfrm>
                <a:off x="6030800" y="2860875"/>
                <a:ext cx="124450" cy="76775"/>
              </a:xfrm>
              <a:custGeom>
                <a:avLst/>
                <a:gdLst/>
                <a:ahLst/>
                <a:cxnLst/>
                <a:rect l="l" t="t" r="r" b="b"/>
                <a:pathLst>
                  <a:path w="4978" h="3071" extrusionOk="0">
                    <a:moveTo>
                      <a:pt x="1639" y="1"/>
                    </a:moveTo>
                    <a:cubicBezTo>
                      <a:pt x="1157" y="1"/>
                      <a:pt x="612" y="117"/>
                      <a:pt x="1" y="394"/>
                    </a:cubicBezTo>
                    <a:cubicBezTo>
                      <a:pt x="1" y="394"/>
                      <a:pt x="1" y="3070"/>
                      <a:pt x="4511" y="3070"/>
                    </a:cubicBezTo>
                    <a:cubicBezTo>
                      <a:pt x="4661" y="3070"/>
                      <a:pt x="4817" y="3067"/>
                      <a:pt x="4977" y="3061"/>
                    </a:cubicBezTo>
                    <a:cubicBezTo>
                      <a:pt x="4977" y="3061"/>
                      <a:pt x="4118" y="1"/>
                      <a:pt x="1639"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7"/>
              <p:cNvSpPr/>
              <p:nvPr/>
            </p:nvSpPr>
            <p:spPr>
              <a:xfrm>
                <a:off x="4388625" y="4329825"/>
                <a:ext cx="1753525" cy="111650"/>
              </a:xfrm>
              <a:custGeom>
                <a:avLst/>
                <a:gdLst/>
                <a:ahLst/>
                <a:cxnLst/>
                <a:rect l="l" t="t" r="r" b="b"/>
                <a:pathLst>
                  <a:path w="70141" h="4466" extrusionOk="0">
                    <a:moveTo>
                      <a:pt x="35065" y="1"/>
                    </a:moveTo>
                    <a:cubicBezTo>
                      <a:pt x="15705" y="1"/>
                      <a:pt x="1" y="1001"/>
                      <a:pt x="1" y="2239"/>
                    </a:cubicBezTo>
                    <a:cubicBezTo>
                      <a:pt x="1" y="3465"/>
                      <a:pt x="15705" y="4465"/>
                      <a:pt x="35065" y="4465"/>
                    </a:cubicBezTo>
                    <a:cubicBezTo>
                      <a:pt x="54436" y="4465"/>
                      <a:pt x="70140" y="3465"/>
                      <a:pt x="70140" y="2239"/>
                    </a:cubicBezTo>
                    <a:cubicBezTo>
                      <a:pt x="70140" y="1001"/>
                      <a:pt x="54436" y="1"/>
                      <a:pt x="35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7"/>
              <p:cNvSpPr/>
              <p:nvPr/>
            </p:nvSpPr>
            <p:spPr>
              <a:xfrm>
                <a:off x="5546525" y="2596875"/>
                <a:ext cx="493525" cy="1788950"/>
              </a:xfrm>
              <a:custGeom>
                <a:avLst/>
                <a:gdLst/>
                <a:ahLst/>
                <a:cxnLst/>
                <a:rect l="l" t="t" r="r" b="b"/>
                <a:pathLst>
                  <a:path w="19741" h="71558" extrusionOk="0">
                    <a:moveTo>
                      <a:pt x="0" y="1"/>
                    </a:moveTo>
                    <a:lnTo>
                      <a:pt x="0" y="71557"/>
                    </a:lnTo>
                    <a:lnTo>
                      <a:pt x="8573" y="71557"/>
                    </a:lnTo>
                    <a:cubicBezTo>
                      <a:pt x="11013" y="71557"/>
                      <a:pt x="13061" y="69676"/>
                      <a:pt x="13299" y="67199"/>
                    </a:cubicBezTo>
                    <a:lnTo>
                      <a:pt x="197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7"/>
              <p:cNvSpPr/>
              <p:nvPr/>
            </p:nvSpPr>
            <p:spPr>
              <a:xfrm>
                <a:off x="4410350" y="2451325"/>
                <a:ext cx="1710675" cy="145575"/>
              </a:xfrm>
              <a:custGeom>
                <a:avLst/>
                <a:gdLst/>
                <a:ahLst/>
                <a:cxnLst/>
                <a:rect l="l" t="t" r="r" b="b"/>
                <a:pathLst>
                  <a:path w="68427" h="5823" extrusionOk="0">
                    <a:moveTo>
                      <a:pt x="1311" y="0"/>
                    </a:moveTo>
                    <a:cubicBezTo>
                      <a:pt x="584" y="0"/>
                      <a:pt x="1" y="584"/>
                      <a:pt x="1" y="1310"/>
                    </a:cubicBezTo>
                    <a:lnTo>
                      <a:pt x="1" y="4525"/>
                    </a:lnTo>
                    <a:cubicBezTo>
                      <a:pt x="1" y="5239"/>
                      <a:pt x="584" y="5823"/>
                      <a:pt x="1311" y="5823"/>
                    </a:cubicBezTo>
                    <a:lnTo>
                      <a:pt x="67116" y="5823"/>
                    </a:lnTo>
                    <a:cubicBezTo>
                      <a:pt x="67843" y="5823"/>
                      <a:pt x="68426" y="5239"/>
                      <a:pt x="68426" y="4525"/>
                    </a:cubicBezTo>
                    <a:lnTo>
                      <a:pt x="68426" y="1310"/>
                    </a:lnTo>
                    <a:cubicBezTo>
                      <a:pt x="68426" y="584"/>
                      <a:pt x="67843" y="0"/>
                      <a:pt x="67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7"/>
              <p:cNvSpPr/>
              <p:nvPr/>
            </p:nvSpPr>
            <p:spPr>
              <a:xfrm>
                <a:off x="4481200" y="2596875"/>
                <a:ext cx="1387400" cy="1788950"/>
              </a:xfrm>
              <a:custGeom>
                <a:avLst/>
                <a:gdLst/>
                <a:ahLst/>
                <a:cxnLst/>
                <a:rect l="l" t="t" r="r" b="b"/>
                <a:pathLst>
                  <a:path w="55496" h="71558" extrusionOk="0">
                    <a:moveTo>
                      <a:pt x="1" y="1"/>
                    </a:moveTo>
                    <a:lnTo>
                      <a:pt x="536" y="6097"/>
                    </a:lnTo>
                    <a:lnTo>
                      <a:pt x="5966" y="67152"/>
                    </a:lnTo>
                    <a:cubicBezTo>
                      <a:pt x="6192" y="69640"/>
                      <a:pt x="8275" y="71557"/>
                      <a:pt x="10788" y="71557"/>
                    </a:cubicBezTo>
                    <a:lnTo>
                      <a:pt x="49138" y="71557"/>
                    </a:lnTo>
                    <a:lnTo>
                      <a:pt x="55341" y="1822"/>
                    </a:lnTo>
                    <a:lnTo>
                      <a:pt x="5549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7"/>
              <p:cNvSpPr/>
              <p:nvPr/>
            </p:nvSpPr>
            <p:spPr>
              <a:xfrm>
                <a:off x="4481186" y="2596861"/>
                <a:ext cx="1433878" cy="106321"/>
              </a:xfrm>
              <a:custGeom>
                <a:avLst/>
                <a:gdLst/>
                <a:ahLst/>
                <a:cxnLst/>
                <a:rect l="l" t="t" r="r" b="b"/>
                <a:pathLst>
                  <a:path w="55496" h="4252" extrusionOk="0">
                    <a:moveTo>
                      <a:pt x="1" y="1"/>
                    </a:moveTo>
                    <a:lnTo>
                      <a:pt x="405" y="4251"/>
                    </a:lnTo>
                    <a:lnTo>
                      <a:pt x="55246" y="2429"/>
                    </a:lnTo>
                    <a:lnTo>
                      <a:pt x="554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7"/>
              <p:cNvSpPr/>
              <p:nvPr/>
            </p:nvSpPr>
            <p:spPr>
              <a:xfrm>
                <a:off x="5842075" y="4448000"/>
                <a:ext cx="745375" cy="91100"/>
              </a:xfrm>
              <a:custGeom>
                <a:avLst/>
                <a:gdLst/>
                <a:ahLst/>
                <a:cxnLst/>
                <a:rect l="l" t="t" r="r" b="b"/>
                <a:pathLst>
                  <a:path w="29815" h="3644" extrusionOk="0">
                    <a:moveTo>
                      <a:pt x="14731" y="0"/>
                    </a:moveTo>
                    <a:cubicBezTo>
                      <a:pt x="6585" y="0"/>
                      <a:pt x="1" y="817"/>
                      <a:pt x="1" y="1810"/>
                    </a:cubicBezTo>
                    <a:cubicBezTo>
                      <a:pt x="1" y="2810"/>
                      <a:pt x="6668" y="3632"/>
                      <a:pt x="14908" y="3644"/>
                    </a:cubicBezTo>
                    <a:cubicBezTo>
                      <a:pt x="23135" y="3644"/>
                      <a:pt x="29814" y="2834"/>
                      <a:pt x="29814" y="1822"/>
                    </a:cubicBezTo>
                    <a:cubicBezTo>
                      <a:pt x="29814" y="822"/>
                      <a:pt x="23135" y="0"/>
                      <a:pt x="14908" y="0"/>
                    </a:cubicBezTo>
                    <a:cubicBezTo>
                      <a:pt x="14849" y="0"/>
                      <a:pt x="14790" y="0"/>
                      <a:pt x="147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7"/>
              <p:cNvSpPr/>
              <p:nvPr/>
            </p:nvSpPr>
            <p:spPr>
              <a:xfrm>
                <a:off x="5943000" y="3218375"/>
                <a:ext cx="199750" cy="174150"/>
              </a:xfrm>
              <a:custGeom>
                <a:avLst/>
                <a:gdLst/>
                <a:ahLst/>
                <a:cxnLst/>
                <a:rect l="l" t="t" r="r" b="b"/>
                <a:pathLst>
                  <a:path w="7990" h="6966" extrusionOk="0">
                    <a:moveTo>
                      <a:pt x="7263" y="1"/>
                    </a:moveTo>
                    <a:cubicBezTo>
                      <a:pt x="7263" y="1"/>
                      <a:pt x="4167" y="3025"/>
                      <a:pt x="2739" y="4037"/>
                    </a:cubicBezTo>
                    <a:cubicBezTo>
                      <a:pt x="2739" y="4037"/>
                      <a:pt x="1858" y="3823"/>
                      <a:pt x="0" y="3299"/>
                    </a:cubicBezTo>
                    <a:lnTo>
                      <a:pt x="0" y="6073"/>
                    </a:lnTo>
                    <a:cubicBezTo>
                      <a:pt x="1191" y="6549"/>
                      <a:pt x="2381" y="6942"/>
                      <a:pt x="3143" y="6966"/>
                    </a:cubicBezTo>
                    <a:cubicBezTo>
                      <a:pt x="3143" y="6966"/>
                      <a:pt x="5906" y="5299"/>
                      <a:pt x="7989" y="3108"/>
                    </a:cubicBezTo>
                    <a:lnTo>
                      <a:pt x="7263" y="1"/>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7"/>
              <p:cNvSpPr/>
              <p:nvPr/>
            </p:nvSpPr>
            <p:spPr>
              <a:xfrm>
                <a:off x="6050150" y="3652950"/>
                <a:ext cx="181300" cy="794475"/>
              </a:xfrm>
              <a:custGeom>
                <a:avLst/>
                <a:gdLst/>
                <a:ahLst/>
                <a:cxnLst/>
                <a:rect l="l" t="t" r="r" b="b"/>
                <a:pathLst>
                  <a:path w="7252" h="31779" extrusionOk="0">
                    <a:moveTo>
                      <a:pt x="7251" y="1"/>
                    </a:moveTo>
                    <a:lnTo>
                      <a:pt x="1524" y="537"/>
                    </a:lnTo>
                    <a:lnTo>
                      <a:pt x="0" y="15491"/>
                    </a:lnTo>
                    <a:lnTo>
                      <a:pt x="1334" y="31779"/>
                    </a:lnTo>
                    <a:lnTo>
                      <a:pt x="3453" y="31779"/>
                    </a:lnTo>
                    <a:cubicBezTo>
                      <a:pt x="3965" y="26016"/>
                      <a:pt x="4775" y="20980"/>
                      <a:pt x="3810" y="17039"/>
                    </a:cubicBezTo>
                    <a:lnTo>
                      <a:pt x="7251"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7"/>
              <p:cNvSpPr/>
              <p:nvPr/>
            </p:nvSpPr>
            <p:spPr>
              <a:xfrm>
                <a:off x="5984675" y="4441450"/>
                <a:ext cx="156575" cy="57475"/>
              </a:xfrm>
              <a:custGeom>
                <a:avLst/>
                <a:gdLst/>
                <a:ahLst/>
                <a:cxnLst/>
                <a:rect l="l" t="t" r="r" b="b"/>
                <a:pathLst>
                  <a:path w="6263" h="2299" extrusionOk="0">
                    <a:moveTo>
                      <a:pt x="3941" y="0"/>
                    </a:moveTo>
                    <a:cubicBezTo>
                      <a:pt x="2786" y="810"/>
                      <a:pt x="1572" y="298"/>
                      <a:pt x="786" y="822"/>
                    </a:cubicBezTo>
                    <a:cubicBezTo>
                      <a:pt x="0" y="1334"/>
                      <a:pt x="24" y="2298"/>
                      <a:pt x="24" y="2298"/>
                    </a:cubicBezTo>
                    <a:lnTo>
                      <a:pt x="6227" y="2298"/>
                    </a:lnTo>
                    <a:cubicBezTo>
                      <a:pt x="6227" y="2298"/>
                      <a:pt x="6263" y="1036"/>
                      <a:pt x="6263" y="667"/>
                    </a:cubicBezTo>
                    <a:cubicBezTo>
                      <a:pt x="6263" y="298"/>
                      <a:pt x="6144" y="120"/>
                      <a:pt x="6144" y="120"/>
                    </a:cubicBezTo>
                    <a:cubicBezTo>
                      <a:pt x="5716" y="157"/>
                      <a:pt x="5369" y="172"/>
                      <a:pt x="5089" y="172"/>
                    </a:cubicBezTo>
                    <a:cubicBezTo>
                      <a:pt x="4127" y="172"/>
                      <a:pt x="3941" y="0"/>
                      <a:pt x="3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7"/>
              <p:cNvSpPr/>
              <p:nvPr/>
            </p:nvSpPr>
            <p:spPr>
              <a:xfrm>
                <a:off x="6197775" y="3647300"/>
                <a:ext cx="228925" cy="800750"/>
              </a:xfrm>
              <a:custGeom>
                <a:avLst/>
                <a:gdLst/>
                <a:ahLst/>
                <a:cxnLst/>
                <a:rect l="l" t="t" r="r" b="b"/>
                <a:pathLst>
                  <a:path w="9157" h="32030" extrusionOk="0">
                    <a:moveTo>
                      <a:pt x="5609" y="1"/>
                    </a:moveTo>
                    <a:lnTo>
                      <a:pt x="1" y="1322"/>
                    </a:lnTo>
                    <a:lnTo>
                      <a:pt x="1668" y="16705"/>
                    </a:lnTo>
                    <a:lnTo>
                      <a:pt x="7014" y="31766"/>
                    </a:lnTo>
                    <a:cubicBezTo>
                      <a:pt x="7358" y="31958"/>
                      <a:pt x="7729" y="32029"/>
                      <a:pt x="8116" y="32029"/>
                    </a:cubicBezTo>
                    <a:cubicBezTo>
                      <a:pt x="8453" y="32029"/>
                      <a:pt x="8802" y="31975"/>
                      <a:pt x="9157" y="31897"/>
                    </a:cubicBezTo>
                    <a:cubicBezTo>
                      <a:pt x="8752" y="27480"/>
                      <a:pt x="6835" y="18586"/>
                      <a:pt x="5609" y="16669"/>
                    </a:cubicBezTo>
                    <a:lnTo>
                      <a:pt x="5609" y="1"/>
                    </a:ln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7"/>
              <p:cNvSpPr/>
              <p:nvPr/>
            </p:nvSpPr>
            <p:spPr>
              <a:xfrm>
                <a:off x="6274875" y="4441450"/>
                <a:ext cx="155400" cy="57775"/>
              </a:xfrm>
              <a:custGeom>
                <a:avLst/>
                <a:gdLst/>
                <a:ahLst/>
                <a:cxnLst/>
                <a:rect l="l" t="t" r="r" b="b"/>
                <a:pathLst>
                  <a:path w="6216" h="2311" extrusionOk="0">
                    <a:moveTo>
                      <a:pt x="3930" y="0"/>
                    </a:moveTo>
                    <a:cubicBezTo>
                      <a:pt x="2775" y="810"/>
                      <a:pt x="1572" y="310"/>
                      <a:pt x="786" y="822"/>
                    </a:cubicBezTo>
                    <a:cubicBezTo>
                      <a:pt x="1" y="1334"/>
                      <a:pt x="24" y="2310"/>
                      <a:pt x="24" y="2310"/>
                    </a:cubicBezTo>
                    <a:lnTo>
                      <a:pt x="6216" y="2310"/>
                    </a:lnTo>
                    <a:cubicBezTo>
                      <a:pt x="6216" y="2310"/>
                      <a:pt x="6216" y="1048"/>
                      <a:pt x="6216" y="679"/>
                    </a:cubicBezTo>
                    <a:cubicBezTo>
                      <a:pt x="6216" y="310"/>
                      <a:pt x="6073" y="131"/>
                      <a:pt x="6073" y="131"/>
                    </a:cubicBezTo>
                    <a:cubicBezTo>
                      <a:pt x="5669" y="164"/>
                      <a:pt x="5341" y="177"/>
                      <a:pt x="5073" y="177"/>
                    </a:cubicBezTo>
                    <a:cubicBezTo>
                      <a:pt x="4085" y="177"/>
                      <a:pt x="3930" y="0"/>
                      <a:pt x="39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7"/>
              <p:cNvSpPr/>
              <p:nvPr/>
            </p:nvSpPr>
            <p:spPr>
              <a:xfrm>
                <a:off x="6071575" y="3196650"/>
                <a:ext cx="305125" cy="519150"/>
              </a:xfrm>
              <a:custGeom>
                <a:avLst/>
                <a:gdLst/>
                <a:ahLst/>
                <a:cxnLst/>
                <a:rect l="l" t="t" r="r" b="b"/>
                <a:pathLst>
                  <a:path w="12205" h="20766" extrusionOk="0">
                    <a:moveTo>
                      <a:pt x="7799" y="1"/>
                    </a:moveTo>
                    <a:lnTo>
                      <a:pt x="4966" y="489"/>
                    </a:lnTo>
                    <a:lnTo>
                      <a:pt x="4477" y="548"/>
                    </a:lnTo>
                    <a:lnTo>
                      <a:pt x="4299" y="572"/>
                    </a:lnTo>
                    <a:lnTo>
                      <a:pt x="2120" y="870"/>
                    </a:lnTo>
                    <a:lnTo>
                      <a:pt x="1" y="19324"/>
                    </a:lnTo>
                    <a:cubicBezTo>
                      <a:pt x="275" y="19777"/>
                      <a:pt x="1203" y="20134"/>
                      <a:pt x="2013" y="20325"/>
                    </a:cubicBezTo>
                    <a:cubicBezTo>
                      <a:pt x="2060" y="20348"/>
                      <a:pt x="2120" y="20360"/>
                      <a:pt x="2168" y="20372"/>
                    </a:cubicBezTo>
                    <a:cubicBezTo>
                      <a:pt x="2311" y="20396"/>
                      <a:pt x="2441" y="20420"/>
                      <a:pt x="2572" y="20444"/>
                    </a:cubicBezTo>
                    <a:cubicBezTo>
                      <a:pt x="3882" y="20670"/>
                      <a:pt x="5216" y="20765"/>
                      <a:pt x="6537" y="20765"/>
                    </a:cubicBezTo>
                    <a:cubicBezTo>
                      <a:pt x="6787" y="20765"/>
                      <a:pt x="7049" y="20741"/>
                      <a:pt x="7323" y="20706"/>
                    </a:cubicBezTo>
                    <a:cubicBezTo>
                      <a:pt x="7371" y="20706"/>
                      <a:pt x="7430" y="20694"/>
                      <a:pt x="7478" y="20694"/>
                    </a:cubicBezTo>
                    <a:cubicBezTo>
                      <a:pt x="8871" y="20491"/>
                      <a:pt x="10407" y="19884"/>
                      <a:pt x="11181" y="19110"/>
                    </a:cubicBezTo>
                    <a:lnTo>
                      <a:pt x="10061" y="14062"/>
                    </a:lnTo>
                    <a:lnTo>
                      <a:pt x="12205" y="1513"/>
                    </a:lnTo>
                    <a:lnTo>
                      <a:pt x="9335" y="536"/>
                    </a:lnTo>
                    <a:lnTo>
                      <a:pt x="9180" y="477"/>
                    </a:lnTo>
                    <a:lnTo>
                      <a:pt x="8526" y="251"/>
                    </a:lnTo>
                    <a:lnTo>
                      <a:pt x="7799"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7"/>
              <p:cNvSpPr/>
              <p:nvPr/>
            </p:nvSpPr>
            <p:spPr>
              <a:xfrm>
                <a:off x="6126050" y="2985325"/>
                <a:ext cx="43775" cy="79500"/>
              </a:xfrm>
              <a:custGeom>
                <a:avLst/>
                <a:gdLst/>
                <a:ahLst/>
                <a:cxnLst/>
                <a:rect l="l" t="t" r="r" b="b"/>
                <a:pathLst>
                  <a:path w="1751" h="3180" extrusionOk="0">
                    <a:moveTo>
                      <a:pt x="763" y="0"/>
                    </a:moveTo>
                    <a:cubicBezTo>
                      <a:pt x="762" y="0"/>
                      <a:pt x="1" y="381"/>
                      <a:pt x="96" y="1679"/>
                    </a:cubicBezTo>
                    <a:cubicBezTo>
                      <a:pt x="179" y="2977"/>
                      <a:pt x="655" y="3179"/>
                      <a:pt x="655" y="3179"/>
                    </a:cubicBezTo>
                    <a:cubicBezTo>
                      <a:pt x="655" y="3179"/>
                      <a:pt x="1751" y="465"/>
                      <a:pt x="76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7"/>
              <p:cNvSpPr/>
              <p:nvPr/>
            </p:nvSpPr>
            <p:spPr>
              <a:xfrm>
                <a:off x="6203450" y="3139225"/>
                <a:ext cx="73250" cy="77200"/>
              </a:xfrm>
              <a:custGeom>
                <a:avLst/>
                <a:gdLst/>
                <a:ahLst/>
                <a:cxnLst/>
                <a:rect l="l" t="t" r="r" b="b"/>
                <a:pathLst>
                  <a:path w="2930" h="3088" extrusionOk="0">
                    <a:moveTo>
                      <a:pt x="1881" y="1"/>
                    </a:moveTo>
                    <a:cubicBezTo>
                      <a:pt x="1478" y="1"/>
                      <a:pt x="1046" y="49"/>
                      <a:pt x="715" y="95"/>
                    </a:cubicBezTo>
                    <a:cubicBezTo>
                      <a:pt x="393" y="143"/>
                      <a:pt x="167" y="190"/>
                      <a:pt x="167" y="190"/>
                    </a:cubicBezTo>
                    <a:lnTo>
                      <a:pt x="60" y="1798"/>
                    </a:lnTo>
                    <a:lnTo>
                      <a:pt x="0" y="2774"/>
                    </a:lnTo>
                    <a:cubicBezTo>
                      <a:pt x="242" y="3005"/>
                      <a:pt x="551" y="3087"/>
                      <a:pt x="867" y="3087"/>
                    </a:cubicBezTo>
                    <a:cubicBezTo>
                      <a:pt x="1643" y="3087"/>
                      <a:pt x="2465" y="2595"/>
                      <a:pt x="2465" y="2595"/>
                    </a:cubicBezTo>
                    <a:lnTo>
                      <a:pt x="2929" y="238"/>
                    </a:lnTo>
                    <a:cubicBezTo>
                      <a:pt x="2725" y="58"/>
                      <a:pt x="2320" y="1"/>
                      <a:pt x="1881"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7"/>
              <p:cNvSpPr/>
              <p:nvPr/>
            </p:nvSpPr>
            <p:spPr>
              <a:xfrm>
                <a:off x="6204925" y="3141575"/>
                <a:ext cx="55400" cy="42600"/>
              </a:xfrm>
              <a:custGeom>
                <a:avLst/>
                <a:gdLst/>
                <a:ahLst/>
                <a:cxnLst/>
                <a:rect l="l" t="t" r="r" b="b"/>
                <a:pathLst>
                  <a:path w="2216" h="1704" extrusionOk="0">
                    <a:moveTo>
                      <a:pt x="656" y="1"/>
                    </a:moveTo>
                    <a:cubicBezTo>
                      <a:pt x="334" y="49"/>
                      <a:pt x="108" y="96"/>
                      <a:pt x="108" y="96"/>
                    </a:cubicBezTo>
                    <a:lnTo>
                      <a:pt x="1" y="1704"/>
                    </a:lnTo>
                    <a:cubicBezTo>
                      <a:pt x="1108" y="1596"/>
                      <a:pt x="2215" y="215"/>
                      <a:pt x="2215" y="215"/>
                    </a:cubicBezTo>
                    <a:lnTo>
                      <a:pt x="656" y="1"/>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7"/>
              <p:cNvSpPr/>
              <p:nvPr/>
            </p:nvSpPr>
            <p:spPr>
              <a:xfrm>
                <a:off x="6106100" y="2927250"/>
                <a:ext cx="223275" cy="224800"/>
              </a:xfrm>
              <a:custGeom>
                <a:avLst/>
                <a:gdLst/>
                <a:ahLst/>
                <a:cxnLst/>
                <a:rect l="l" t="t" r="r" b="b"/>
                <a:pathLst>
                  <a:path w="8931" h="8992" extrusionOk="0">
                    <a:moveTo>
                      <a:pt x="1737" y="0"/>
                    </a:moveTo>
                    <a:cubicBezTo>
                      <a:pt x="1279" y="0"/>
                      <a:pt x="916" y="160"/>
                      <a:pt x="691" y="609"/>
                    </a:cubicBezTo>
                    <a:cubicBezTo>
                      <a:pt x="1" y="1966"/>
                      <a:pt x="1620" y="2990"/>
                      <a:pt x="1620" y="2990"/>
                    </a:cubicBezTo>
                    <a:cubicBezTo>
                      <a:pt x="1687" y="2982"/>
                      <a:pt x="1754" y="2978"/>
                      <a:pt x="1822" y="2978"/>
                    </a:cubicBezTo>
                    <a:cubicBezTo>
                      <a:pt x="3750" y="2978"/>
                      <a:pt x="5581" y="6193"/>
                      <a:pt x="5823" y="7217"/>
                    </a:cubicBezTo>
                    <a:cubicBezTo>
                      <a:pt x="6021" y="8063"/>
                      <a:pt x="6285" y="8992"/>
                      <a:pt x="6798" y="8992"/>
                    </a:cubicBezTo>
                    <a:cubicBezTo>
                      <a:pt x="6935" y="8992"/>
                      <a:pt x="7089" y="8926"/>
                      <a:pt x="7264" y="8776"/>
                    </a:cubicBezTo>
                    <a:cubicBezTo>
                      <a:pt x="8109" y="8062"/>
                      <a:pt x="8371" y="5883"/>
                      <a:pt x="8645" y="4264"/>
                    </a:cubicBezTo>
                    <a:cubicBezTo>
                      <a:pt x="8931" y="2657"/>
                      <a:pt x="8264" y="1430"/>
                      <a:pt x="5287" y="894"/>
                    </a:cubicBezTo>
                    <a:cubicBezTo>
                      <a:pt x="3972" y="655"/>
                      <a:pt x="2662" y="0"/>
                      <a:pt x="173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7"/>
              <p:cNvSpPr/>
              <p:nvPr/>
            </p:nvSpPr>
            <p:spPr>
              <a:xfrm>
                <a:off x="6135575" y="2975700"/>
                <a:ext cx="173250" cy="192250"/>
              </a:xfrm>
              <a:custGeom>
                <a:avLst/>
                <a:gdLst/>
                <a:ahLst/>
                <a:cxnLst/>
                <a:rect l="l" t="t" r="r" b="b"/>
                <a:pathLst>
                  <a:path w="6930" h="7690" extrusionOk="0">
                    <a:moveTo>
                      <a:pt x="3306" y="0"/>
                    </a:moveTo>
                    <a:cubicBezTo>
                      <a:pt x="2044" y="0"/>
                      <a:pt x="876" y="369"/>
                      <a:pt x="489" y="981"/>
                    </a:cubicBezTo>
                    <a:cubicBezTo>
                      <a:pt x="298" y="1278"/>
                      <a:pt x="179" y="1790"/>
                      <a:pt x="108" y="2409"/>
                    </a:cubicBezTo>
                    <a:cubicBezTo>
                      <a:pt x="108" y="2469"/>
                      <a:pt x="96" y="2528"/>
                      <a:pt x="96" y="2576"/>
                    </a:cubicBezTo>
                    <a:cubicBezTo>
                      <a:pt x="1" y="3588"/>
                      <a:pt x="12" y="4838"/>
                      <a:pt x="60" y="5862"/>
                    </a:cubicBezTo>
                    <a:cubicBezTo>
                      <a:pt x="105" y="6884"/>
                      <a:pt x="952" y="7689"/>
                      <a:pt x="1971" y="7689"/>
                    </a:cubicBezTo>
                    <a:cubicBezTo>
                      <a:pt x="2020" y="7689"/>
                      <a:pt x="2070" y="7688"/>
                      <a:pt x="2120" y="7684"/>
                    </a:cubicBezTo>
                    <a:cubicBezTo>
                      <a:pt x="3418" y="7600"/>
                      <a:pt x="5025" y="7410"/>
                      <a:pt x="5799" y="7029"/>
                    </a:cubicBezTo>
                    <a:cubicBezTo>
                      <a:pt x="6025" y="6910"/>
                      <a:pt x="6192" y="6779"/>
                      <a:pt x="6228" y="6624"/>
                    </a:cubicBezTo>
                    <a:cubicBezTo>
                      <a:pt x="6347" y="6279"/>
                      <a:pt x="6442" y="5779"/>
                      <a:pt x="6525" y="5243"/>
                    </a:cubicBezTo>
                    <a:cubicBezTo>
                      <a:pt x="6787" y="3624"/>
                      <a:pt x="6930" y="1564"/>
                      <a:pt x="6930" y="1564"/>
                    </a:cubicBezTo>
                    <a:cubicBezTo>
                      <a:pt x="6250" y="463"/>
                      <a:pt x="4720" y="0"/>
                      <a:pt x="3306"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7"/>
              <p:cNvSpPr/>
              <p:nvPr/>
            </p:nvSpPr>
            <p:spPr>
              <a:xfrm>
                <a:off x="6121475" y="2960375"/>
                <a:ext cx="202850" cy="113675"/>
              </a:xfrm>
              <a:custGeom>
                <a:avLst/>
                <a:gdLst/>
                <a:ahLst/>
                <a:cxnLst/>
                <a:rect l="l" t="t" r="r" b="b"/>
                <a:pathLst>
                  <a:path w="8114" h="4547" extrusionOk="0">
                    <a:moveTo>
                      <a:pt x="4237" y="1"/>
                    </a:moveTo>
                    <a:cubicBezTo>
                      <a:pt x="2221" y="1"/>
                      <a:pt x="0" y="1141"/>
                      <a:pt x="1005" y="1665"/>
                    </a:cubicBezTo>
                    <a:cubicBezTo>
                      <a:pt x="1551" y="1955"/>
                      <a:pt x="2214" y="2042"/>
                      <a:pt x="2814" y="2042"/>
                    </a:cubicBezTo>
                    <a:cubicBezTo>
                      <a:pt x="3720" y="2042"/>
                      <a:pt x="4482" y="1844"/>
                      <a:pt x="4482" y="1844"/>
                    </a:cubicBezTo>
                    <a:cubicBezTo>
                      <a:pt x="4541" y="2451"/>
                      <a:pt x="5387" y="2546"/>
                      <a:pt x="5541" y="3058"/>
                    </a:cubicBezTo>
                    <a:cubicBezTo>
                      <a:pt x="5696" y="3582"/>
                      <a:pt x="5553" y="4499"/>
                      <a:pt x="5553" y="4499"/>
                    </a:cubicBezTo>
                    <a:lnTo>
                      <a:pt x="5994" y="4546"/>
                    </a:lnTo>
                    <a:cubicBezTo>
                      <a:pt x="6265" y="4261"/>
                      <a:pt x="6527" y="4175"/>
                      <a:pt x="6744" y="4175"/>
                    </a:cubicBezTo>
                    <a:cubicBezTo>
                      <a:pt x="7069" y="4175"/>
                      <a:pt x="7292" y="4368"/>
                      <a:pt x="7292" y="4368"/>
                    </a:cubicBezTo>
                    <a:cubicBezTo>
                      <a:pt x="7804" y="2856"/>
                      <a:pt x="8113" y="1963"/>
                      <a:pt x="6184" y="534"/>
                    </a:cubicBezTo>
                    <a:cubicBezTo>
                      <a:pt x="5671" y="151"/>
                      <a:pt x="4967" y="1"/>
                      <a:pt x="423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7"/>
              <p:cNvSpPr/>
              <p:nvPr/>
            </p:nvSpPr>
            <p:spPr>
              <a:xfrm>
                <a:off x="6265350" y="3106750"/>
                <a:ext cx="33375" cy="44675"/>
              </a:xfrm>
              <a:custGeom>
                <a:avLst/>
                <a:gdLst/>
                <a:ahLst/>
                <a:cxnLst/>
                <a:rect l="l" t="t" r="r" b="b"/>
                <a:pathLst>
                  <a:path w="1335" h="1787" extrusionOk="0">
                    <a:moveTo>
                      <a:pt x="1334" y="1"/>
                    </a:moveTo>
                    <a:lnTo>
                      <a:pt x="120" y="632"/>
                    </a:lnTo>
                    <a:cubicBezTo>
                      <a:pt x="120" y="632"/>
                      <a:pt x="1" y="1430"/>
                      <a:pt x="608" y="1787"/>
                    </a:cubicBezTo>
                    <a:cubicBezTo>
                      <a:pt x="834" y="1668"/>
                      <a:pt x="1001" y="1537"/>
                      <a:pt x="1037" y="1382"/>
                    </a:cubicBezTo>
                    <a:cubicBezTo>
                      <a:pt x="1156" y="1037"/>
                      <a:pt x="1251" y="537"/>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7"/>
              <p:cNvSpPr/>
              <p:nvPr/>
            </p:nvSpPr>
            <p:spPr>
              <a:xfrm>
                <a:off x="6268325" y="3064325"/>
                <a:ext cx="48675" cy="58650"/>
              </a:xfrm>
              <a:custGeom>
                <a:avLst/>
                <a:gdLst/>
                <a:ahLst/>
                <a:cxnLst/>
                <a:rect l="l" t="t" r="r" b="b"/>
                <a:pathLst>
                  <a:path w="1947" h="2346" extrusionOk="0">
                    <a:moveTo>
                      <a:pt x="955" y="0"/>
                    </a:moveTo>
                    <a:cubicBezTo>
                      <a:pt x="533" y="0"/>
                      <a:pt x="120" y="388"/>
                      <a:pt x="120" y="388"/>
                    </a:cubicBezTo>
                    <a:lnTo>
                      <a:pt x="1" y="2329"/>
                    </a:lnTo>
                    <a:cubicBezTo>
                      <a:pt x="70" y="2340"/>
                      <a:pt x="138" y="2345"/>
                      <a:pt x="203" y="2345"/>
                    </a:cubicBezTo>
                    <a:cubicBezTo>
                      <a:pt x="1337" y="2345"/>
                      <a:pt x="1946" y="772"/>
                      <a:pt x="1418" y="210"/>
                    </a:cubicBezTo>
                    <a:cubicBezTo>
                      <a:pt x="1277" y="56"/>
                      <a:pt x="1115" y="0"/>
                      <a:pt x="955"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7"/>
              <p:cNvSpPr/>
              <p:nvPr/>
            </p:nvSpPr>
            <p:spPr>
              <a:xfrm>
                <a:off x="5750100" y="2960900"/>
                <a:ext cx="301275" cy="649650"/>
              </a:xfrm>
              <a:custGeom>
                <a:avLst/>
                <a:gdLst/>
                <a:ahLst/>
                <a:cxnLst/>
                <a:rect l="l" t="t" r="r" b="b"/>
                <a:pathLst>
                  <a:path w="12051" h="25986" extrusionOk="0">
                    <a:moveTo>
                      <a:pt x="4859" y="1"/>
                    </a:moveTo>
                    <a:lnTo>
                      <a:pt x="1525" y="584"/>
                    </a:lnTo>
                    <a:lnTo>
                      <a:pt x="2608" y="6787"/>
                    </a:lnTo>
                    <a:cubicBezTo>
                      <a:pt x="2716" y="7430"/>
                      <a:pt x="2287" y="8038"/>
                      <a:pt x="1656" y="8145"/>
                    </a:cubicBezTo>
                    <a:lnTo>
                      <a:pt x="1596" y="8157"/>
                    </a:lnTo>
                    <a:cubicBezTo>
                      <a:pt x="632" y="8323"/>
                      <a:pt x="1" y="9228"/>
                      <a:pt x="168" y="10193"/>
                    </a:cubicBezTo>
                    <a:lnTo>
                      <a:pt x="882" y="14253"/>
                    </a:lnTo>
                    <a:lnTo>
                      <a:pt x="1430" y="17432"/>
                    </a:lnTo>
                    <a:lnTo>
                      <a:pt x="1775" y="19432"/>
                    </a:lnTo>
                    <a:lnTo>
                      <a:pt x="2739" y="25052"/>
                    </a:lnTo>
                    <a:cubicBezTo>
                      <a:pt x="2835" y="25595"/>
                      <a:pt x="3321" y="25985"/>
                      <a:pt x="3866" y="25985"/>
                    </a:cubicBezTo>
                    <a:cubicBezTo>
                      <a:pt x="3930" y="25985"/>
                      <a:pt x="3995" y="25980"/>
                      <a:pt x="4061" y="25968"/>
                    </a:cubicBezTo>
                    <a:lnTo>
                      <a:pt x="11014" y="24754"/>
                    </a:lnTo>
                    <a:cubicBezTo>
                      <a:pt x="11633" y="24647"/>
                      <a:pt x="12050" y="24063"/>
                      <a:pt x="11943" y="23444"/>
                    </a:cubicBezTo>
                    <a:lnTo>
                      <a:pt x="10979" y="17944"/>
                    </a:lnTo>
                    <a:lnTo>
                      <a:pt x="10609" y="15824"/>
                    </a:lnTo>
                    <a:lnTo>
                      <a:pt x="10038" y="12586"/>
                    </a:lnTo>
                    <a:lnTo>
                      <a:pt x="9335" y="8585"/>
                    </a:lnTo>
                    <a:cubicBezTo>
                      <a:pt x="9252" y="8109"/>
                      <a:pt x="8990" y="7704"/>
                      <a:pt x="8621" y="7442"/>
                    </a:cubicBezTo>
                    <a:cubicBezTo>
                      <a:pt x="8331" y="7246"/>
                      <a:pt x="7982" y="7130"/>
                      <a:pt x="7609" y="7130"/>
                    </a:cubicBezTo>
                    <a:cubicBezTo>
                      <a:pt x="7507" y="7130"/>
                      <a:pt x="7404" y="7139"/>
                      <a:pt x="7299" y="7157"/>
                    </a:cubicBezTo>
                    <a:cubicBezTo>
                      <a:pt x="7234" y="7168"/>
                      <a:pt x="7169" y="7173"/>
                      <a:pt x="7105" y="7173"/>
                    </a:cubicBezTo>
                    <a:cubicBezTo>
                      <a:pt x="6548" y="7173"/>
                      <a:pt x="6050" y="6770"/>
                      <a:pt x="5954" y="6204"/>
                    </a:cubicBezTo>
                    <a:lnTo>
                      <a:pt x="4859" y="1"/>
                    </a:lnTo>
                    <a:close/>
                  </a:path>
                </a:pathLst>
              </a:custGeom>
              <a:solidFill>
                <a:srgbClr val="FFFB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7"/>
              <p:cNvSpPr/>
              <p:nvPr/>
            </p:nvSpPr>
            <p:spPr>
              <a:xfrm>
                <a:off x="5772150" y="3275525"/>
                <a:ext cx="251825" cy="171175"/>
              </a:xfrm>
              <a:custGeom>
                <a:avLst/>
                <a:gdLst/>
                <a:ahLst/>
                <a:cxnLst/>
                <a:rect l="l" t="t" r="r" b="b"/>
                <a:pathLst>
                  <a:path w="10073" h="6847" extrusionOk="0">
                    <a:moveTo>
                      <a:pt x="9156" y="1"/>
                    </a:moveTo>
                    <a:lnTo>
                      <a:pt x="0" y="1668"/>
                    </a:lnTo>
                    <a:lnTo>
                      <a:pt x="548" y="4847"/>
                    </a:lnTo>
                    <a:lnTo>
                      <a:pt x="893" y="6847"/>
                    </a:lnTo>
                    <a:lnTo>
                      <a:pt x="10073" y="5192"/>
                    </a:lnTo>
                    <a:lnTo>
                      <a:pt x="9727" y="3239"/>
                    </a:lnTo>
                    <a:lnTo>
                      <a:pt x="9156"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7"/>
              <p:cNvSpPr/>
              <p:nvPr/>
            </p:nvSpPr>
            <p:spPr>
              <a:xfrm>
                <a:off x="5774825" y="3291300"/>
                <a:ext cx="245875" cy="138750"/>
              </a:xfrm>
              <a:custGeom>
                <a:avLst/>
                <a:gdLst/>
                <a:ahLst/>
                <a:cxnLst/>
                <a:rect l="l" t="t" r="r" b="b"/>
                <a:pathLst>
                  <a:path w="9835" h="5550" extrusionOk="0">
                    <a:moveTo>
                      <a:pt x="9180" y="1"/>
                    </a:moveTo>
                    <a:lnTo>
                      <a:pt x="0" y="1715"/>
                    </a:lnTo>
                    <a:lnTo>
                      <a:pt x="441" y="4228"/>
                    </a:lnTo>
                    <a:lnTo>
                      <a:pt x="667" y="5549"/>
                    </a:lnTo>
                    <a:lnTo>
                      <a:pt x="9835" y="3894"/>
                    </a:lnTo>
                    <a:lnTo>
                      <a:pt x="9609" y="2573"/>
                    </a:lnTo>
                    <a:lnTo>
                      <a:pt x="9180" y="1"/>
                    </a:ln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7"/>
              <p:cNvSpPr/>
              <p:nvPr/>
            </p:nvSpPr>
            <p:spPr>
              <a:xfrm>
                <a:off x="5788200" y="2960625"/>
                <a:ext cx="89925" cy="51500"/>
              </a:xfrm>
              <a:custGeom>
                <a:avLst/>
                <a:gdLst/>
                <a:ahLst/>
                <a:cxnLst/>
                <a:rect l="l" t="t" r="r" b="b"/>
                <a:pathLst>
                  <a:path w="3597" h="2060" extrusionOk="0">
                    <a:moveTo>
                      <a:pt x="3335" y="0"/>
                    </a:moveTo>
                    <a:lnTo>
                      <a:pt x="1" y="595"/>
                    </a:lnTo>
                    <a:lnTo>
                      <a:pt x="251" y="2060"/>
                    </a:lnTo>
                    <a:cubicBezTo>
                      <a:pt x="1394" y="1988"/>
                      <a:pt x="2501" y="1786"/>
                      <a:pt x="3597" y="1464"/>
                    </a:cubicBezTo>
                    <a:lnTo>
                      <a:pt x="3335" y="0"/>
                    </a:lnTo>
                    <a:close/>
                  </a:path>
                </a:pathLst>
              </a:custGeom>
              <a:solidFill>
                <a:srgbClr val="ECE4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7"/>
              <p:cNvSpPr/>
              <p:nvPr/>
            </p:nvSpPr>
            <p:spPr>
              <a:xfrm>
                <a:off x="5774825" y="2936500"/>
                <a:ext cx="106875" cy="53300"/>
              </a:xfrm>
              <a:custGeom>
                <a:avLst/>
                <a:gdLst/>
                <a:ahLst/>
                <a:cxnLst/>
                <a:rect l="l" t="t" r="r" b="b"/>
                <a:pathLst>
                  <a:path w="4275" h="2132" extrusionOk="0">
                    <a:moveTo>
                      <a:pt x="4024" y="1"/>
                    </a:moveTo>
                    <a:lnTo>
                      <a:pt x="0" y="703"/>
                    </a:lnTo>
                    <a:lnTo>
                      <a:pt x="250" y="2132"/>
                    </a:lnTo>
                    <a:cubicBezTo>
                      <a:pt x="1619" y="2084"/>
                      <a:pt x="2965" y="1846"/>
                      <a:pt x="4275" y="1417"/>
                    </a:cubicBezTo>
                    <a:lnTo>
                      <a:pt x="4024" y="1"/>
                    </a:ln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7"/>
              <p:cNvSpPr/>
              <p:nvPr/>
            </p:nvSpPr>
            <p:spPr>
              <a:xfrm>
                <a:off x="5965625" y="3234450"/>
                <a:ext cx="442325" cy="275650"/>
              </a:xfrm>
              <a:custGeom>
                <a:avLst/>
                <a:gdLst/>
                <a:ahLst/>
                <a:cxnLst/>
                <a:rect l="l" t="t" r="r" b="b"/>
                <a:pathLst>
                  <a:path w="17693" h="11026" extrusionOk="0">
                    <a:moveTo>
                      <a:pt x="16455" y="1"/>
                    </a:moveTo>
                    <a:cubicBezTo>
                      <a:pt x="14157" y="1620"/>
                      <a:pt x="9466" y="7156"/>
                      <a:pt x="9466" y="7156"/>
                    </a:cubicBezTo>
                    <a:cubicBezTo>
                      <a:pt x="7727" y="7383"/>
                      <a:pt x="5263" y="8037"/>
                      <a:pt x="4239" y="8252"/>
                    </a:cubicBezTo>
                    <a:cubicBezTo>
                      <a:pt x="3215" y="8454"/>
                      <a:pt x="0" y="9276"/>
                      <a:pt x="0" y="9276"/>
                    </a:cubicBezTo>
                    <a:lnTo>
                      <a:pt x="417" y="11026"/>
                    </a:lnTo>
                    <a:lnTo>
                      <a:pt x="10335" y="9919"/>
                    </a:lnTo>
                    <a:cubicBezTo>
                      <a:pt x="10335" y="9919"/>
                      <a:pt x="15562" y="6644"/>
                      <a:pt x="16621" y="4335"/>
                    </a:cubicBezTo>
                    <a:cubicBezTo>
                      <a:pt x="17693" y="2037"/>
                      <a:pt x="16455" y="1"/>
                      <a:pt x="164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7"/>
              <p:cNvSpPr/>
              <p:nvPr/>
            </p:nvSpPr>
            <p:spPr>
              <a:xfrm>
                <a:off x="5845825" y="3446175"/>
                <a:ext cx="130225" cy="90775"/>
              </a:xfrm>
              <a:custGeom>
                <a:avLst/>
                <a:gdLst/>
                <a:ahLst/>
                <a:cxnLst/>
                <a:rect l="l" t="t" r="r" b="b"/>
                <a:pathLst>
                  <a:path w="5209" h="3631" extrusionOk="0">
                    <a:moveTo>
                      <a:pt x="3074" y="0"/>
                    </a:moveTo>
                    <a:cubicBezTo>
                      <a:pt x="2729" y="0"/>
                      <a:pt x="2383" y="61"/>
                      <a:pt x="2042" y="69"/>
                    </a:cubicBezTo>
                    <a:cubicBezTo>
                      <a:pt x="1518" y="92"/>
                      <a:pt x="1685" y="497"/>
                      <a:pt x="2161" y="604"/>
                    </a:cubicBezTo>
                    <a:cubicBezTo>
                      <a:pt x="2649" y="711"/>
                      <a:pt x="3173" y="759"/>
                      <a:pt x="3054" y="914"/>
                    </a:cubicBezTo>
                    <a:cubicBezTo>
                      <a:pt x="2947" y="1069"/>
                      <a:pt x="792" y="1366"/>
                      <a:pt x="387" y="1795"/>
                    </a:cubicBezTo>
                    <a:cubicBezTo>
                      <a:pt x="236" y="1955"/>
                      <a:pt x="421" y="2004"/>
                      <a:pt x="706" y="2004"/>
                    </a:cubicBezTo>
                    <a:cubicBezTo>
                      <a:pt x="1163" y="2004"/>
                      <a:pt x="1875" y="1878"/>
                      <a:pt x="1875" y="1878"/>
                    </a:cubicBezTo>
                    <a:lnTo>
                      <a:pt x="1875" y="1878"/>
                    </a:lnTo>
                    <a:cubicBezTo>
                      <a:pt x="1875" y="1878"/>
                      <a:pt x="101" y="2366"/>
                      <a:pt x="18" y="2700"/>
                    </a:cubicBezTo>
                    <a:cubicBezTo>
                      <a:pt x="0" y="2784"/>
                      <a:pt x="97" y="2816"/>
                      <a:pt x="254" y="2816"/>
                    </a:cubicBezTo>
                    <a:cubicBezTo>
                      <a:pt x="741" y="2816"/>
                      <a:pt x="1803" y="2510"/>
                      <a:pt x="1804" y="2509"/>
                    </a:cubicBezTo>
                    <a:lnTo>
                      <a:pt x="1804" y="2509"/>
                    </a:lnTo>
                    <a:cubicBezTo>
                      <a:pt x="1802" y="2510"/>
                      <a:pt x="446" y="2914"/>
                      <a:pt x="553" y="3200"/>
                    </a:cubicBezTo>
                    <a:cubicBezTo>
                      <a:pt x="574" y="3253"/>
                      <a:pt x="658" y="3275"/>
                      <a:pt x="780" y="3275"/>
                    </a:cubicBezTo>
                    <a:cubicBezTo>
                      <a:pt x="1147" y="3275"/>
                      <a:pt x="1866" y="3078"/>
                      <a:pt x="2268" y="2962"/>
                    </a:cubicBezTo>
                    <a:lnTo>
                      <a:pt x="2268" y="2962"/>
                    </a:lnTo>
                    <a:cubicBezTo>
                      <a:pt x="2267" y="2962"/>
                      <a:pt x="946" y="3390"/>
                      <a:pt x="1137" y="3569"/>
                    </a:cubicBezTo>
                    <a:cubicBezTo>
                      <a:pt x="1185" y="3610"/>
                      <a:pt x="1315" y="3631"/>
                      <a:pt x="1503" y="3631"/>
                    </a:cubicBezTo>
                    <a:cubicBezTo>
                      <a:pt x="2294" y="3631"/>
                      <a:pt x="4112" y="3269"/>
                      <a:pt x="5209" y="2557"/>
                    </a:cubicBezTo>
                    <a:cubicBezTo>
                      <a:pt x="5161" y="1962"/>
                      <a:pt x="4959" y="1402"/>
                      <a:pt x="4792" y="807"/>
                    </a:cubicBezTo>
                    <a:cubicBezTo>
                      <a:pt x="4792" y="807"/>
                      <a:pt x="4185" y="247"/>
                      <a:pt x="3661" y="80"/>
                    </a:cubicBezTo>
                    <a:cubicBezTo>
                      <a:pt x="3466" y="20"/>
                      <a:pt x="3270" y="0"/>
                      <a:pt x="3074"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7"/>
              <p:cNvSpPr/>
              <p:nvPr/>
            </p:nvSpPr>
            <p:spPr>
              <a:xfrm>
                <a:off x="3710575" y="4454250"/>
                <a:ext cx="1097175" cy="82175"/>
              </a:xfrm>
              <a:custGeom>
                <a:avLst/>
                <a:gdLst/>
                <a:ahLst/>
                <a:cxnLst/>
                <a:rect l="l" t="t" r="r" b="b"/>
                <a:pathLst>
                  <a:path w="43887" h="3287" extrusionOk="0">
                    <a:moveTo>
                      <a:pt x="21944" y="0"/>
                    </a:moveTo>
                    <a:cubicBezTo>
                      <a:pt x="9835" y="0"/>
                      <a:pt x="0" y="739"/>
                      <a:pt x="0" y="1644"/>
                    </a:cubicBezTo>
                    <a:cubicBezTo>
                      <a:pt x="0" y="2560"/>
                      <a:pt x="9835" y="3287"/>
                      <a:pt x="21944" y="3287"/>
                    </a:cubicBezTo>
                    <a:cubicBezTo>
                      <a:pt x="34064" y="3287"/>
                      <a:pt x="43887" y="2560"/>
                      <a:pt x="43887" y="1644"/>
                    </a:cubicBezTo>
                    <a:cubicBezTo>
                      <a:pt x="43887" y="739"/>
                      <a:pt x="34064" y="0"/>
                      <a:pt x="219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7"/>
              <p:cNvSpPr/>
              <p:nvPr/>
            </p:nvSpPr>
            <p:spPr>
              <a:xfrm>
                <a:off x="4400550" y="2456675"/>
                <a:ext cx="317900" cy="300975"/>
              </a:xfrm>
              <a:custGeom>
                <a:avLst/>
                <a:gdLst/>
                <a:ahLst/>
                <a:cxnLst/>
                <a:rect l="l" t="t" r="r" b="b"/>
                <a:pathLst>
                  <a:path w="12716" h="12039" extrusionOk="0">
                    <a:moveTo>
                      <a:pt x="12656" y="1"/>
                    </a:moveTo>
                    <a:lnTo>
                      <a:pt x="0" y="72"/>
                    </a:lnTo>
                    <a:lnTo>
                      <a:pt x="60" y="10835"/>
                    </a:lnTo>
                    <a:cubicBezTo>
                      <a:pt x="60" y="11507"/>
                      <a:pt x="2832" y="12038"/>
                      <a:pt x="6279" y="12038"/>
                    </a:cubicBezTo>
                    <a:cubicBezTo>
                      <a:pt x="6317" y="12038"/>
                      <a:pt x="6355" y="12038"/>
                      <a:pt x="6394" y="12038"/>
                    </a:cubicBezTo>
                    <a:cubicBezTo>
                      <a:pt x="9882" y="12014"/>
                      <a:pt x="12716" y="11443"/>
                      <a:pt x="12716" y="10764"/>
                    </a:cubicBezTo>
                    <a:lnTo>
                      <a:pt x="126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7"/>
              <p:cNvSpPr/>
              <p:nvPr/>
            </p:nvSpPr>
            <p:spPr>
              <a:xfrm>
                <a:off x="4400550" y="2426625"/>
                <a:ext cx="316425" cy="61950"/>
              </a:xfrm>
              <a:custGeom>
                <a:avLst/>
                <a:gdLst/>
                <a:ahLst/>
                <a:cxnLst/>
                <a:rect l="l" t="t" r="r" b="b"/>
                <a:pathLst>
                  <a:path w="12657" h="2478" extrusionOk="0">
                    <a:moveTo>
                      <a:pt x="6436" y="0"/>
                    </a:moveTo>
                    <a:cubicBezTo>
                      <a:pt x="6398" y="0"/>
                      <a:pt x="6360" y="0"/>
                      <a:pt x="6322" y="0"/>
                    </a:cubicBezTo>
                    <a:cubicBezTo>
                      <a:pt x="2822" y="24"/>
                      <a:pt x="0" y="596"/>
                      <a:pt x="0" y="1274"/>
                    </a:cubicBezTo>
                    <a:cubicBezTo>
                      <a:pt x="0" y="1950"/>
                      <a:pt x="2713" y="2478"/>
                      <a:pt x="6110" y="2478"/>
                    </a:cubicBezTo>
                    <a:cubicBezTo>
                      <a:pt x="6184" y="2478"/>
                      <a:pt x="6259" y="2477"/>
                      <a:pt x="6334" y="2477"/>
                    </a:cubicBezTo>
                    <a:cubicBezTo>
                      <a:pt x="9823" y="2465"/>
                      <a:pt x="12656" y="1893"/>
                      <a:pt x="12656" y="1203"/>
                    </a:cubicBezTo>
                    <a:cubicBezTo>
                      <a:pt x="12645" y="532"/>
                      <a:pt x="9872" y="0"/>
                      <a:pt x="64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7"/>
              <p:cNvSpPr/>
              <p:nvPr/>
            </p:nvSpPr>
            <p:spPr>
              <a:xfrm>
                <a:off x="4485375" y="2446850"/>
                <a:ext cx="146775" cy="21775"/>
              </a:xfrm>
              <a:custGeom>
                <a:avLst/>
                <a:gdLst/>
                <a:ahLst/>
                <a:cxnLst/>
                <a:rect l="l" t="t" r="r" b="b"/>
                <a:pathLst>
                  <a:path w="5871" h="871" extrusionOk="0">
                    <a:moveTo>
                      <a:pt x="3073" y="0"/>
                    </a:moveTo>
                    <a:cubicBezTo>
                      <a:pt x="3025" y="0"/>
                      <a:pt x="2977" y="1"/>
                      <a:pt x="2929" y="1"/>
                    </a:cubicBezTo>
                    <a:cubicBezTo>
                      <a:pt x="1310" y="13"/>
                      <a:pt x="0" y="215"/>
                      <a:pt x="0" y="453"/>
                    </a:cubicBezTo>
                    <a:cubicBezTo>
                      <a:pt x="0" y="684"/>
                      <a:pt x="1233" y="871"/>
                      <a:pt x="2786" y="871"/>
                    </a:cubicBezTo>
                    <a:cubicBezTo>
                      <a:pt x="2833" y="871"/>
                      <a:pt x="2881" y="870"/>
                      <a:pt x="2929" y="870"/>
                    </a:cubicBezTo>
                    <a:cubicBezTo>
                      <a:pt x="4560" y="858"/>
                      <a:pt x="5870" y="656"/>
                      <a:pt x="5870" y="418"/>
                    </a:cubicBezTo>
                    <a:cubicBezTo>
                      <a:pt x="5870" y="187"/>
                      <a:pt x="4626" y="0"/>
                      <a:pt x="3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7"/>
              <p:cNvSpPr/>
              <p:nvPr/>
            </p:nvSpPr>
            <p:spPr>
              <a:xfrm>
                <a:off x="4207350" y="2971625"/>
                <a:ext cx="180700" cy="791800"/>
              </a:xfrm>
              <a:custGeom>
                <a:avLst/>
                <a:gdLst/>
                <a:ahLst/>
                <a:cxnLst/>
                <a:rect l="l" t="t" r="r" b="b"/>
                <a:pathLst>
                  <a:path w="7228" h="31672" extrusionOk="0">
                    <a:moveTo>
                      <a:pt x="1" y="1"/>
                    </a:moveTo>
                    <a:lnTo>
                      <a:pt x="3430" y="16979"/>
                    </a:lnTo>
                    <a:cubicBezTo>
                      <a:pt x="2454" y="20908"/>
                      <a:pt x="3263" y="25932"/>
                      <a:pt x="3763" y="31671"/>
                    </a:cubicBezTo>
                    <a:lnTo>
                      <a:pt x="5883" y="31671"/>
                    </a:lnTo>
                    <a:lnTo>
                      <a:pt x="7228" y="15431"/>
                    </a:lnTo>
                    <a:lnTo>
                      <a:pt x="5716" y="53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7"/>
              <p:cNvSpPr/>
              <p:nvPr/>
            </p:nvSpPr>
            <p:spPr>
              <a:xfrm>
                <a:off x="4296650" y="3757425"/>
                <a:ext cx="156300" cy="57475"/>
              </a:xfrm>
              <a:custGeom>
                <a:avLst/>
                <a:gdLst/>
                <a:ahLst/>
                <a:cxnLst/>
                <a:rect l="l" t="t" r="r" b="b"/>
                <a:pathLst>
                  <a:path w="6252" h="2299" extrusionOk="0">
                    <a:moveTo>
                      <a:pt x="2322" y="1"/>
                    </a:moveTo>
                    <a:cubicBezTo>
                      <a:pt x="2322" y="1"/>
                      <a:pt x="2137" y="172"/>
                      <a:pt x="1180" y="172"/>
                    </a:cubicBezTo>
                    <a:cubicBezTo>
                      <a:pt x="901" y="172"/>
                      <a:pt x="556" y="158"/>
                      <a:pt x="132" y="120"/>
                    </a:cubicBezTo>
                    <a:cubicBezTo>
                      <a:pt x="132" y="120"/>
                      <a:pt x="1" y="299"/>
                      <a:pt x="1" y="668"/>
                    </a:cubicBezTo>
                    <a:cubicBezTo>
                      <a:pt x="1" y="1025"/>
                      <a:pt x="36" y="2299"/>
                      <a:pt x="36" y="2299"/>
                    </a:cubicBezTo>
                    <a:lnTo>
                      <a:pt x="6228" y="2299"/>
                    </a:lnTo>
                    <a:cubicBezTo>
                      <a:pt x="6228" y="2299"/>
                      <a:pt x="6252" y="1334"/>
                      <a:pt x="5466" y="823"/>
                    </a:cubicBezTo>
                    <a:cubicBezTo>
                      <a:pt x="4680" y="311"/>
                      <a:pt x="3477" y="811"/>
                      <a:pt x="2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7"/>
              <p:cNvSpPr/>
              <p:nvPr/>
            </p:nvSpPr>
            <p:spPr>
              <a:xfrm>
                <a:off x="4044550" y="2965675"/>
                <a:ext cx="228625" cy="798200"/>
              </a:xfrm>
              <a:custGeom>
                <a:avLst/>
                <a:gdLst/>
                <a:ahLst/>
                <a:cxnLst/>
                <a:rect l="l" t="t" r="r" b="b"/>
                <a:pathLst>
                  <a:path w="9145" h="31928" extrusionOk="0">
                    <a:moveTo>
                      <a:pt x="3560" y="0"/>
                    </a:moveTo>
                    <a:lnTo>
                      <a:pt x="3548" y="16622"/>
                    </a:lnTo>
                    <a:cubicBezTo>
                      <a:pt x="2334" y="18527"/>
                      <a:pt x="405" y="27385"/>
                      <a:pt x="0" y="31790"/>
                    </a:cubicBezTo>
                    <a:cubicBezTo>
                      <a:pt x="364" y="31870"/>
                      <a:pt x="722" y="31927"/>
                      <a:pt x="1066" y="31927"/>
                    </a:cubicBezTo>
                    <a:cubicBezTo>
                      <a:pt x="1445" y="31927"/>
                      <a:pt x="1807" y="31858"/>
                      <a:pt x="2143" y="31671"/>
                    </a:cubicBezTo>
                    <a:lnTo>
                      <a:pt x="7477" y="16657"/>
                    </a:lnTo>
                    <a:lnTo>
                      <a:pt x="9144" y="1334"/>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7"/>
              <p:cNvSpPr/>
              <p:nvPr/>
            </p:nvSpPr>
            <p:spPr>
              <a:xfrm>
                <a:off x="4040975" y="3757425"/>
                <a:ext cx="155100" cy="57475"/>
              </a:xfrm>
              <a:custGeom>
                <a:avLst/>
                <a:gdLst/>
                <a:ahLst/>
                <a:cxnLst/>
                <a:rect l="l" t="t" r="r" b="b"/>
                <a:pathLst>
                  <a:path w="6204" h="2299" extrusionOk="0">
                    <a:moveTo>
                      <a:pt x="2286" y="1"/>
                    </a:moveTo>
                    <a:cubicBezTo>
                      <a:pt x="2286" y="1"/>
                      <a:pt x="2136" y="172"/>
                      <a:pt x="1190" y="172"/>
                    </a:cubicBezTo>
                    <a:cubicBezTo>
                      <a:pt x="914" y="172"/>
                      <a:pt x="571" y="158"/>
                      <a:pt x="143" y="120"/>
                    </a:cubicBezTo>
                    <a:cubicBezTo>
                      <a:pt x="143" y="120"/>
                      <a:pt x="0" y="311"/>
                      <a:pt x="0" y="680"/>
                    </a:cubicBezTo>
                    <a:lnTo>
                      <a:pt x="0" y="2299"/>
                    </a:lnTo>
                    <a:lnTo>
                      <a:pt x="6180" y="2299"/>
                    </a:lnTo>
                    <a:cubicBezTo>
                      <a:pt x="6180" y="2299"/>
                      <a:pt x="6203" y="1334"/>
                      <a:pt x="5418" y="823"/>
                    </a:cubicBezTo>
                    <a:cubicBezTo>
                      <a:pt x="4644" y="311"/>
                      <a:pt x="3429" y="811"/>
                      <a:pt x="2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7"/>
              <p:cNvSpPr/>
              <p:nvPr/>
            </p:nvSpPr>
            <p:spPr>
              <a:xfrm>
                <a:off x="4113600" y="2504900"/>
                <a:ext cx="259275" cy="526950"/>
              </a:xfrm>
              <a:custGeom>
                <a:avLst/>
                <a:gdLst/>
                <a:ahLst/>
                <a:cxnLst/>
                <a:rect l="l" t="t" r="r" b="b"/>
                <a:pathLst>
                  <a:path w="10371" h="21078" extrusionOk="0">
                    <a:moveTo>
                      <a:pt x="4370" y="1"/>
                    </a:moveTo>
                    <a:lnTo>
                      <a:pt x="2370" y="1001"/>
                    </a:lnTo>
                    <a:lnTo>
                      <a:pt x="1739" y="1322"/>
                    </a:lnTo>
                    <a:lnTo>
                      <a:pt x="1441" y="1465"/>
                    </a:lnTo>
                    <a:lnTo>
                      <a:pt x="0" y="2191"/>
                    </a:lnTo>
                    <a:lnTo>
                      <a:pt x="2132" y="10168"/>
                    </a:lnTo>
                    <a:lnTo>
                      <a:pt x="417" y="19682"/>
                    </a:lnTo>
                    <a:cubicBezTo>
                      <a:pt x="417" y="19682"/>
                      <a:pt x="2504" y="21077"/>
                      <a:pt x="5779" y="21077"/>
                    </a:cubicBezTo>
                    <a:cubicBezTo>
                      <a:pt x="7011" y="21077"/>
                      <a:pt x="8410" y="20880"/>
                      <a:pt x="9930" y="20336"/>
                    </a:cubicBezTo>
                    <a:lnTo>
                      <a:pt x="9883" y="8823"/>
                    </a:lnTo>
                    <a:lnTo>
                      <a:pt x="9883" y="8621"/>
                    </a:lnTo>
                    <a:cubicBezTo>
                      <a:pt x="9894" y="8597"/>
                      <a:pt x="9918" y="8573"/>
                      <a:pt x="9930" y="8549"/>
                    </a:cubicBezTo>
                    <a:cubicBezTo>
                      <a:pt x="10180" y="8216"/>
                      <a:pt x="10371" y="7775"/>
                      <a:pt x="10359" y="7204"/>
                    </a:cubicBezTo>
                    <a:cubicBezTo>
                      <a:pt x="10347" y="6573"/>
                      <a:pt x="10097" y="5847"/>
                      <a:pt x="9799" y="5204"/>
                    </a:cubicBezTo>
                    <a:cubicBezTo>
                      <a:pt x="9633" y="3584"/>
                      <a:pt x="9502" y="2001"/>
                      <a:pt x="9692" y="691"/>
                    </a:cubicBezTo>
                    <a:lnTo>
                      <a:pt x="9263" y="632"/>
                    </a:lnTo>
                    <a:lnTo>
                      <a:pt x="8942" y="596"/>
                    </a:lnTo>
                    <a:lnTo>
                      <a:pt x="8382" y="513"/>
                    </a:lnTo>
                    <a:lnTo>
                      <a:pt x="43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7"/>
              <p:cNvSpPr/>
              <p:nvPr/>
            </p:nvSpPr>
            <p:spPr>
              <a:xfrm>
                <a:off x="4217475" y="2718625"/>
                <a:ext cx="144400" cy="17275"/>
              </a:xfrm>
              <a:custGeom>
                <a:avLst/>
                <a:gdLst/>
                <a:ahLst/>
                <a:cxnLst/>
                <a:rect l="l" t="t" r="r" b="b"/>
                <a:pathLst>
                  <a:path w="5776" h="691" extrusionOk="0">
                    <a:moveTo>
                      <a:pt x="5775" y="0"/>
                    </a:moveTo>
                    <a:cubicBezTo>
                      <a:pt x="5330" y="132"/>
                      <a:pt x="4098" y="441"/>
                      <a:pt x="2490" y="441"/>
                    </a:cubicBezTo>
                    <a:cubicBezTo>
                      <a:pt x="1774" y="441"/>
                      <a:pt x="984" y="380"/>
                      <a:pt x="155" y="215"/>
                    </a:cubicBezTo>
                    <a:cubicBezTo>
                      <a:pt x="149" y="213"/>
                      <a:pt x="143" y="213"/>
                      <a:pt x="137" y="213"/>
                    </a:cubicBezTo>
                    <a:cubicBezTo>
                      <a:pt x="82" y="213"/>
                      <a:pt x="23" y="256"/>
                      <a:pt x="13" y="310"/>
                    </a:cubicBezTo>
                    <a:cubicBezTo>
                      <a:pt x="1" y="381"/>
                      <a:pt x="48" y="441"/>
                      <a:pt x="108" y="453"/>
                    </a:cubicBezTo>
                    <a:cubicBezTo>
                      <a:pt x="953" y="619"/>
                      <a:pt x="1751" y="691"/>
                      <a:pt x="2477" y="691"/>
                    </a:cubicBezTo>
                    <a:cubicBezTo>
                      <a:pt x="4001" y="691"/>
                      <a:pt x="5204" y="417"/>
                      <a:pt x="5728" y="274"/>
                    </a:cubicBezTo>
                    <a:lnTo>
                      <a:pt x="5728" y="72"/>
                    </a:lnTo>
                    <a:cubicBezTo>
                      <a:pt x="5739" y="48"/>
                      <a:pt x="5763" y="24"/>
                      <a:pt x="5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7"/>
              <p:cNvSpPr/>
              <p:nvPr/>
            </p:nvSpPr>
            <p:spPr>
              <a:xfrm>
                <a:off x="4206175" y="2464450"/>
                <a:ext cx="64025" cy="72250"/>
              </a:xfrm>
              <a:custGeom>
                <a:avLst/>
                <a:gdLst/>
                <a:ahLst/>
                <a:cxnLst/>
                <a:rect l="l" t="t" r="r" b="b"/>
                <a:pathLst>
                  <a:path w="2561" h="2890" extrusionOk="0">
                    <a:moveTo>
                      <a:pt x="458" y="0"/>
                    </a:moveTo>
                    <a:cubicBezTo>
                      <a:pt x="270" y="0"/>
                      <a:pt x="110" y="33"/>
                      <a:pt x="0" y="118"/>
                    </a:cubicBezTo>
                    <a:lnTo>
                      <a:pt x="274" y="2523"/>
                    </a:lnTo>
                    <a:cubicBezTo>
                      <a:pt x="274" y="2523"/>
                      <a:pt x="973" y="2890"/>
                      <a:pt x="1672" y="2890"/>
                    </a:cubicBezTo>
                    <a:cubicBezTo>
                      <a:pt x="1990" y="2890"/>
                      <a:pt x="2307" y="2814"/>
                      <a:pt x="2560" y="2595"/>
                    </a:cubicBezTo>
                    <a:lnTo>
                      <a:pt x="2548" y="1904"/>
                    </a:lnTo>
                    <a:lnTo>
                      <a:pt x="2524" y="404"/>
                    </a:lnTo>
                    <a:cubicBezTo>
                      <a:pt x="2524" y="404"/>
                      <a:pt x="2310" y="345"/>
                      <a:pt x="2012" y="285"/>
                    </a:cubicBezTo>
                    <a:cubicBezTo>
                      <a:pt x="1563" y="200"/>
                      <a:pt x="925" y="0"/>
                      <a:pt x="45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7"/>
              <p:cNvSpPr/>
              <p:nvPr/>
            </p:nvSpPr>
            <p:spPr>
              <a:xfrm>
                <a:off x="4220150" y="2471575"/>
                <a:ext cx="49750" cy="40500"/>
              </a:xfrm>
              <a:custGeom>
                <a:avLst/>
                <a:gdLst/>
                <a:ahLst/>
                <a:cxnLst/>
                <a:rect l="l" t="t" r="r" b="b"/>
                <a:pathLst>
                  <a:path w="1990" h="1620" extrusionOk="0">
                    <a:moveTo>
                      <a:pt x="1453" y="0"/>
                    </a:moveTo>
                    <a:lnTo>
                      <a:pt x="1" y="119"/>
                    </a:lnTo>
                    <a:cubicBezTo>
                      <a:pt x="1" y="119"/>
                      <a:pt x="953" y="1465"/>
                      <a:pt x="1989" y="1619"/>
                    </a:cubicBezTo>
                    <a:lnTo>
                      <a:pt x="1965" y="119"/>
                    </a:lnTo>
                    <a:cubicBezTo>
                      <a:pt x="1965" y="119"/>
                      <a:pt x="1751" y="60"/>
                      <a:pt x="1453" y="0"/>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7"/>
              <p:cNvSpPr/>
              <p:nvPr/>
            </p:nvSpPr>
            <p:spPr>
              <a:xfrm>
                <a:off x="4178475" y="2317375"/>
                <a:ext cx="180125" cy="174775"/>
              </a:xfrm>
              <a:custGeom>
                <a:avLst/>
                <a:gdLst/>
                <a:ahLst/>
                <a:cxnLst/>
                <a:rect l="l" t="t" r="r" b="b"/>
                <a:pathLst>
                  <a:path w="7205" h="6991" extrusionOk="0">
                    <a:moveTo>
                      <a:pt x="5895" y="1"/>
                    </a:moveTo>
                    <a:lnTo>
                      <a:pt x="668" y="977"/>
                    </a:lnTo>
                    <a:cubicBezTo>
                      <a:pt x="168" y="1346"/>
                      <a:pt x="13" y="2156"/>
                      <a:pt x="1" y="3025"/>
                    </a:cubicBezTo>
                    <a:cubicBezTo>
                      <a:pt x="1" y="3751"/>
                      <a:pt x="108" y="4513"/>
                      <a:pt x="215" y="5073"/>
                    </a:cubicBezTo>
                    <a:cubicBezTo>
                      <a:pt x="311" y="5608"/>
                      <a:pt x="406" y="5966"/>
                      <a:pt x="406" y="5966"/>
                    </a:cubicBezTo>
                    <a:cubicBezTo>
                      <a:pt x="406" y="5966"/>
                      <a:pt x="489" y="6025"/>
                      <a:pt x="620" y="6097"/>
                    </a:cubicBezTo>
                    <a:cubicBezTo>
                      <a:pt x="1110" y="6367"/>
                      <a:pt x="2378" y="6990"/>
                      <a:pt x="3703" y="6990"/>
                    </a:cubicBezTo>
                    <a:cubicBezTo>
                      <a:pt x="4246" y="6990"/>
                      <a:pt x="4799" y="6886"/>
                      <a:pt x="5311" y="6609"/>
                    </a:cubicBezTo>
                    <a:cubicBezTo>
                      <a:pt x="7204" y="5573"/>
                      <a:pt x="6180" y="1132"/>
                      <a:pt x="5942" y="179"/>
                    </a:cubicBezTo>
                    <a:cubicBezTo>
                      <a:pt x="5906" y="60"/>
                      <a:pt x="5895" y="1"/>
                      <a:pt x="589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7"/>
              <p:cNvSpPr/>
              <p:nvPr/>
            </p:nvSpPr>
            <p:spPr>
              <a:xfrm>
                <a:off x="4021625" y="2255675"/>
                <a:ext cx="324475" cy="290125"/>
              </a:xfrm>
              <a:custGeom>
                <a:avLst/>
                <a:gdLst/>
                <a:ahLst/>
                <a:cxnLst/>
                <a:rect l="l" t="t" r="r" b="b"/>
                <a:pathLst>
                  <a:path w="12979" h="11605" extrusionOk="0">
                    <a:moveTo>
                      <a:pt x="3588" y="0"/>
                    </a:moveTo>
                    <a:cubicBezTo>
                      <a:pt x="3540" y="0"/>
                      <a:pt x="3491" y="2"/>
                      <a:pt x="3441" y="4"/>
                    </a:cubicBezTo>
                    <a:cubicBezTo>
                      <a:pt x="1489" y="99"/>
                      <a:pt x="0" y="3755"/>
                      <a:pt x="1786" y="5969"/>
                    </a:cubicBezTo>
                    <a:cubicBezTo>
                      <a:pt x="3543" y="8174"/>
                      <a:pt x="4133" y="11232"/>
                      <a:pt x="1344" y="11232"/>
                    </a:cubicBezTo>
                    <a:cubicBezTo>
                      <a:pt x="1317" y="11232"/>
                      <a:pt x="1290" y="11232"/>
                      <a:pt x="1262" y="11232"/>
                    </a:cubicBezTo>
                    <a:lnTo>
                      <a:pt x="1262" y="11232"/>
                    </a:lnTo>
                    <a:cubicBezTo>
                      <a:pt x="1262" y="11232"/>
                      <a:pt x="1927" y="11604"/>
                      <a:pt x="2715" y="11604"/>
                    </a:cubicBezTo>
                    <a:cubicBezTo>
                      <a:pt x="3410" y="11604"/>
                      <a:pt x="4202" y="11314"/>
                      <a:pt x="4715" y="10220"/>
                    </a:cubicBezTo>
                    <a:cubicBezTo>
                      <a:pt x="5061" y="9493"/>
                      <a:pt x="5287" y="8410"/>
                      <a:pt x="5442" y="7267"/>
                    </a:cubicBezTo>
                    <a:cubicBezTo>
                      <a:pt x="5739" y="7886"/>
                      <a:pt x="6180" y="8398"/>
                      <a:pt x="6799" y="8517"/>
                    </a:cubicBezTo>
                    <a:cubicBezTo>
                      <a:pt x="6835" y="8529"/>
                      <a:pt x="6858" y="8541"/>
                      <a:pt x="6894" y="8565"/>
                    </a:cubicBezTo>
                    <a:cubicBezTo>
                      <a:pt x="7251" y="8172"/>
                      <a:pt x="6918" y="7684"/>
                      <a:pt x="6918" y="7684"/>
                    </a:cubicBezTo>
                    <a:lnTo>
                      <a:pt x="6715" y="7612"/>
                    </a:lnTo>
                    <a:cubicBezTo>
                      <a:pt x="6644" y="7041"/>
                      <a:pt x="6596" y="6267"/>
                      <a:pt x="6668" y="5540"/>
                    </a:cubicBezTo>
                    <a:lnTo>
                      <a:pt x="6668" y="5540"/>
                    </a:lnTo>
                    <a:cubicBezTo>
                      <a:pt x="6966" y="5683"/>
                      <a:pt x="7180" y="5993"/>
                      <a:pt x="7323" y="6171"/>
                    </a:cubicBezTo>
                    <a:cubicBezTo>
                      <a:pt x="7323" y="6171"/>
                      <a:pt x="7549" y="7398"/>
                      <a:pt x="7847" y="7957"/>
                    </a:cubicBezTo>
                    <a:cubicBezTo>
                      <a:pt x="8046" y="8318"/>
                      <a:pt x="8240" y="8382"/>
                      <a:pt x="8353" y="8382"/>
                    </a:cubicBezTo>
                    <a:cubicBezTo>
                      <a:pt x="8416" y="8382"/>
                      <a:pt x="8454" y="8362"/>
                      <a:pt x="8454" y="8362"/>
                    </a:cubicBezTo>
                    <a:cubicBezTo>
                      <a:pt x="8073" y="8327"/>
                      <a:pt x="7858" y="7576"/>
                      <a:pt x="7978" y="6636"/>
                    </a:cubicBezTo>
                    <a:cubicBezTo>
                      <a:pt x="8085" y="5790"/>
                      <a:pt x="7918" y="4278"/>
                      <a:pt x="7894" y="4005"/>
                    </a:cubicBezTo>
                    <a:cubicBezTo>
                      <a:pt x="7894" y="3993"/>
                      <a:pt x="7882" y="3981"/>
                      <a:pt x="7882" y="3981"/>
                    </a:cubicBezTo>
                    <a:cubicBezTo>
                      <a:pt x="7882" y="3969"/>
                      <a:pt x="7882" y="3969"/>
                      <a:pt x="7882" y="3969"/>
                    </a:cubicBezTo>
                    <a:cubicBezTo>
                      <a:pt x="7870" y="3755"/>
                      <a:pt x="7847" y="3624"/>
                      <a:pt x="7847" y="3624"/>
                    </a:cubicBezTo>
                    <a:lnTo>
                      <a:pt x="7847" y="3624"/>
                    </a:lnTo>
                    <a:cubicBezTo>
                      <a:pt x="7998" y="3642"/>
                      <a:pt x="8155" y="3651"/>
                      <a:pt x="8314" y="3651"/>
                    </a:cubicBezTo>
                    <a:cubicBezTo>
                      <a:pt x="8868" y="3651"/>
                      <a:pt x="9459" y="3548"/>
                      <a:pt x="10014" y="3409"/>
                    </a:cubicBezTo>
                    <a:cubicBezTo>
                      <a:pt x="10668" y="3338"/>
                      <a:pt x="11335" y="3195"/>
                      <a:pt x="11847" y="2921"/>
                    </a:cubicBezTo>
                    <a:cubicBezTo>
                      <a:pt x="11978" y="2850"/>
                      <a:pt x="12097" y="2766"/>
                      <a:pt x="12180" y="2659"/>
                    </a:cubicBezTo>
                    <a:lnTo>
                      <a:pt x="12204" y="2659"/>
                    </a:lnTo>
                    <a:lnTo>
                      <a:pt x="12609" y="5017"/>
                    </a:lnTo>
                    <a:cubicBezTo>
                      <a:pt x="12609" y="5017"/>
                      <a:pt x="12978" y="4421"/>
                      <a:pt x="12895" y="3612"/>
                    </a:cubicBezTo>
                    <a:cubicBezTo>
                      <a:pt x="12835" y="3112"/>
                      <a:pt x="12550" y="2683"/>
                      <a:pt x="12347" y="2421"/>
                    </a:cubicBezTo>
                    <a:cubicBezTo>
                      <a:pt x="12692" y="1695"/>
                      <a:pt x="12157" y="671"/>
                      <a:pt x="11073" y="409"/>
                    </a:cubicBezTo>
                    <a:cubicBezTo>
                      <a:pt x="10919" y="373"/>
                      <a:pt x="10745" y="357"/>
                      <a:pt x="10557" y="357"/>
                    </a:cubicBezTo>
                    <a:cubicBezTo>
                      <a:pt x="8988" y="357"/>
                      <a:pt x="6423" y="1501"/>
                      <a:pt x="5870" y="2171"/>
                    </a:cubicBezTo>
                    <a:cubicBezTo>
                      <a:pt x="5870" y="2171"/>
                      <a:pt x="5823" y="1992"/>
                      <a:pt x="5727" y="1766"/>
                    </a:cubicBezTo>
                    <a:cubicBezTo>
                      <a:pt x="5716" y="1708"/>
                      <a:pt x="5399" y="0"/>
                      <a:pt x="35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7"/>
              <p:cNvSpPr/>
              <p:nvPr/>
            </p:nvSpPr>
            <p:spPr>
              <a:xfrm>
                <a:off x="4155950" y="2392650"/>
                <a:ext cx="48750" cy="61175"/>
              </a:xfrm>
              <a:custGeom>
                <a:avLst/>
                <a:gdLst/>
                <a:ahLst/>
                <a:cxnLst/>
                <a:rect l="l" t="t" r="r" b="b"/>
                <a:pathLst>
                  <a:path w="1950" h="2447" extrusionOk="0">
                    <a:moveTo>
                      <a:pt x="978" y="1"/>
                    </a:moveTo>
                    <a:cubicBezTo>
                      <a:pt x="824" y="1"/>
                      <a:pt x="665" y="61"/>
                      <a:pt x="521" y="228"/>
                    </a:cubicBezTo>
                    <a:cubicBezTo>
                      <a:pt x="0" y="838"/>
                      <a:pt x="541" y="2447"/>
                      <a:pt x="1684" y="2447"/>
                    </a:cubicBezTo>
                    <a:cubicBezTo>
                      <a:pt x="1769" y="2447"/>
                      <a:pt x="1858" y="2438"/>
                      <a:pt x="1950" y="2419"/>
                    </a:cubicBezTo>
                    <a:lnTo>
                      <a:pt x="1735" y="395"/>
                    </a:lnTo>
                    <a:cubicBezTo>
                      <a:pt x="1735" y="395"/>
                      <a:pt x="1372" y="1"/>
                      <a:pt x="97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7"/>
              <p:cNvSpPr/>
              <p:nvPr/>
            </p:nvSpPr>
            <p:spPr>
              <a:xfrm>
                <a:off x="4128175" y="2299825"/>
                <a:ext cx="40225" cy="65200"/>
              </a:xfrm>
              <a:custGeom>
                <a:avLst/>
                <a:gdLst/>
                <a:ahLst/>
                <a:cxnLst/>
                <a:rect l="l" t="t" r="r" b="b"/>
                <a:pathLst>
                  <a:path w="1609" h="2608" extrusionOk="0">
                    <a:moveTo>
                      <a:pt x="1465" y="0"/>
                    </a:moveTo>
                    <a:cubicBezTo>
                      <a:pt x="358" y="548"/>
                      <a:pt x="60" y="2167"/>
                      <a:pt x="1" y="2608"/>
                    </a:cubicBezTo>
                    <a:cubicBezTo>
                      <a:pt x="156" y="2608"/>
                      <a:pt x="322" y="2584"/>
                      <a:pt x="501" y="2548"/>
                    </a:cubicBezTo>
                    <a:cubicBezTo>
                      <a:pt x="751" y="1131"/>
                      <a:pt x="1608" y="405"/>
                      <a:pt x="1608" y="405"/>
                    </a:cubicBezTo>
                    <a:cubicBezTo>
                      <a:pt x="1608" y="405"/>
                      <a:pt x="1561" y="226"/>
                      <a:pt x="14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7"/>
              <p:cNvSpPr/>
              <p:nvPr/>
            </p:nvSpPr>
            <p:spPr>
              <a:xfrm>
                <a:off x="4345475" y="2522175"/>
                <a:ext cx="55675" cy="101825"/>
              </a:xfrm>
              <a:custGeom>
                <a:avLst/>
                <a:gdLst/>
                <a:ahLst/>
                <a:cxnLst/>
                <a:rect l="l" t="t" r="r" b="b"/>
                <a:pathLst>
                  <a:path w="2227" h="4073" extrusionOk="0">
                    <a:moveTo>
                      <a:pt x="417" y="0"/>
                    </a:moveTo>
                    <a:cubicBezTo>
                      <a:pt x="0" y="1584"/>
                      <a:pt x="358" y="2620"/>
                      <a:pt x="358" y="2620"/>
                    </a:cubicBezTo>
                    <a:cubicBezTo>
                      <a:pt x="358" y="2620"/>
                      <a:pt x="1286" y="3679"/>
                      <a:pt x="2227" y="4072"/>
                    </a:cubicBezTo>
                    <a:lnTo>
                      <a:pt x="2227" y="1298"/>
                    </a:lnTo>
                    <a:lnTo>
                      <a:pt x="2215" y="1298"/>
                    </a:lnTo>
                    <a:cubicBezTo>
                      <a:pt x="1417" y="631"/>
                      <a:pt x="417" y="0"/>
                      <a:pt x="41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4089125" y="2551850"/>
                <a:ext cx="465625" cy="183800"/>
              </a:xfrm>
              <a:custGeom>
                <a:avLst/>
                <a:gdLst/>
                <a:ahLst/>
                <a:cxnLst/>
                <a:rect l="l" t="t" r="r" b="b"/>
                <a:pathLst>
                  <a:path w="18625" h="7352" extrusionOk="0">
                    <a:moveTo>
                      <a:pt x="1883" y="1"/>
                    </a:moveTo>
                    <a:cubicBezTo>
                      <a:pt x="849" y="1"/>
                      <a:pt x="0" y="1155"/>
                      <a:pt x="598" y="2206"/>
                    </a:cubicBezTo>
                    <a:cubicBezTo>
                      <a:pt x="610" y="2206"/>
                      <a:pt x="670" y="2290"/>
                      <a:pt x="765" y="2397"/>
                    </a:cubicBezTo>
                    <a:cubicBezTo>
                      <a:pt x="1682" y="3468"/>
                      <a:pt x="2777" y="4385"/>
                      <a:pt x="4004" y="5100"/>
                    </a:cubicBezTo>
                    <a:cubicBezTo>
                      <a:pt x="5158" y="5754"/>
                      <a:pt x="6540" y="7064"/>
                      <a:pt x="8028" y="7302"/>
                    </a:cubicBezTo>
                    <a:cubicBezTo>
                      <a:pt x="8231" y="7336"/>
                      <a:pt x="8454" y="7351"/>
                      <a:pt x="8694" y="7351"/>
                    </a:cubicBezTo>
                    <a:cubicBezTo>
                      <a:pt x="12034" y="7351"/>
                      <a:pt x="18624" y="4326"/>
                      <a:pt x="18624" y="4326"/>
                    </a:cubicBezTo>
                    <a:lnTo>
                      <a:pt x="17993" y="2587"/>
                    </a:lnTo>
                    <a:cubicBezTo>
                      <a:pt x="17993" y="2587"/>
                      <a:pt x="13648" y="3683"/>
                      <a:pt x="12147" y="3921"/>
                    </a:cubicBezTo>
                    <a:cubicBezTo>
                      <a:pt x="10600" y="4159"/>
                      <a:pt x="9135" y="4421"/>
                      <a:pt x="9135" y="4421"/>
                    </a:cubicBezTo>
                    <a:cubicBezTo>
                      <a:pt x="7599" y="3516"/>
                      <a:pt x="4349" y="1206"/>
                      <a:pt x="2622" y="206"/>
                    </a:cubicBezTo>
                    <a:cubicBezTo>
                      <a:pt x="2377" y="64"/>
                      <a:pt x="2125" y="1"/>
                      <a:pt x="188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7"/>
              <p:cNvSpPr/>
              <p:nvPr/>
            </p:nvSpPr>
            <p:spPr>
              <a:xfrm>
                <a:off x="4538950" y="2558000"/>
                <a:ext cx="129800" cy="102000"/>
              </a:xfrm>
              <a:custGeom>
                <a:avLst/>
                <a:gdLst/>
                <a:ahLst/>
                <a:cxnLst/>
                <a:rect l="l" t="t" r="r" b="b"/>
                <a:pathLst>
                  <a:path w="5192" h="4080" extrusionOk="0">
                    <a:moveTo>
                      <a:pt x="1926" y="0"/>
                    </a:moveTo>
                    <a:cubicBezTo>
                      <a:pt x="1859" y="0"/>
                      <a:pt x="1771" y="35"/>
                      <a:pt x="1667" y="115"/>
                    </a:cubicBezTo>
                    <a:cubicBezTo>
                      <a:pt x="1251" y="436"/>
                      <a:pt x="751" y="698"/>
                      <a:pt x="441" y="1151"/>
                    </a:cubicBezTo>
                    <a:cubicBezTo>
                      <a:pt x="143" y="1615"/>
                      <a:pt x="0" y="2341"/>
                      <a:pt x="0" y="2341"/>
                    </a:cubicBezTo>
                    <a:lnTo>
                      <a:pt x="631" y="4080"/>
                    </a:lnTo>
                    <a:cubicBezTo>
                      <a:pt x="2239" y="3889"/>
                      <a:pt x="4561" y="2532"/>
                      <a:pt x="4608" y="2210"/>
                    </a:cubicBezTo>
                    <a:cubicBezTo>
                      <a:pt x="4615" y="2161"/>
                      <a:pt x="4571" y="2142"/>
                      <a:pt x="4496" y="2142"/>
                    </a:cubicBezTo>
                    <a:cubicBezTo>
                      <a:pt x="4189" y="2142"/>
                      <a:pt x="3358" y="2472"/>
                      <a:pt x="3358" y="2472"/>
                    </a:cubicBezTo>
                    <a:cubicBezTo>
                      <a:pt x="3870" y="2246"/>
                      <a:pt x="4894" y="1770"/>
                      <a:pt x="4822" y="1556"/>
                    </a:cubicBezTo>
                    <a:cubicBezTo>
                      <a:pt x="4803" y="1497"/>
                      <a:pt x="4734" y="1474"/>
                      <a:pt x="4636" y="1474"/>
                    </a:cubicBezTo>
                    <a:cubicBezTo>
                      <a:pt x="4253" y="1474"/>
                      <a:pt x="3429" y="1829"/>
                      <a:pt x="3429" y="1829"/>
                    </a:cubicBezTo>
                    <a:cubicBezTo>
                      <a:pt x="3429" y="1829"/>
                      <a:pt x="5192" y="1044"/>
                      <a:pt x="4918" y="829"/>
                    </a:cubicBezTo>
                    <a:cubicBezTo>
                      <a:pt x="4884" y="806"/>
                      <a:pt x="4832" y="795"/>
                      <a:pt x="4765" y="795"/>
                    </a:cubicBezTo>
                    <a:cubicBezTo>
                      <a:pt x="4264" y="795"/>
                      <a:pt x="2965" y="1389"/>
                      <a:pt x="2965" y="1389"/>
                    </a:cubicBezTo>
                    <a:cubicBezTo>
                      <a:pt x="2965" y="1389"/>
                      <a:pt x="4620" y="436"/>
                      <a:pt x="4049" y="365"/>
                    </a:cubicBezTo>
                    <a:cubicBezTo>
                      <a:pt x="4031" y="363"/>
                      <a:pt x="4013" y="362"/>
                      <a:pt x="3993" y="362"/>
                    </a:cubicBezTo>
                    <a:cubicBezTo>
                      <a:pt x="3371" y="362"/>
                      <a:pt x="1697" y="1414"/>
                      <a:pt x="1454" y="1414"/>
                    </a:cubicBezTo>
                    <a:cubicBezTo>
                      <a:pt x="1449" y="1414"/>
                      <a:pt x="1445" y="1414"/>
                      <a:pt x="1441" y="1413"/>
                    </a:cubicBezTo>
                    <a:cubicBezTo>
                      <a:pt x="1251" y="1365"/>
                      <a:pt x="1632" y="996"/>
                      <a:pt x="1929" y="603"/>
                    </a:cubicBezTo>
                    <a:cubicBezTo>
                      <a:pt x="2152" y="308"/>
                      <a:pt x="2128" y="0"/>
                      <a:pt x="1926"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7"/>
              <p:cNvSpPr/>
              <p:nvPr/>
            </p:nvSpPr>
            <p:spPr>
              <a:xfrm>
                <a:off x="4073425" y="3835425"/>
                <a:ext cx="187825" cy="659025"/>
              </a:xfrm>
              <a:custGeom>
                <a:avLst/>
                <a:gdLst/>
                <a:ahLst/>
                <a:cxnLst/>
                <a:rect l="l" t="t" r="r" b="b"/>
                <a:pathLst>
                  <a:path w="7513" h="26361" extrusionOk="0">
                    <a:moveTo>
                      <a:pt x="6691" y="0"/>
                    </a:moveTo>
                    <a:lnTo>
                      <a:pt x="60" y="25944"/>
                    </a:lnTo>
                    <a:cubicBezTo>
                      <a:pt x="0" y="26170"/>
                      <a:pt x="131" y="26361"/>
                      <a:pt x="357" y="26361"/>
                    </a:cubicBezTo>
                    <a:cubicBezTo>
                      <a:pt x="583" y="26361"/>
                      <a:pt x="822" y="26170"/>
                      <a:pt x="881" y="25944"/>
                    </a:cubicBezTo>
                    <a:lnTo>
                      <a:pt x="75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7"/>
              <p:cNvSpPr/>
              <p:nvPr/>
            </p:nvSpPr>
            <p:spPr>
              <a:xfrm>
                <a:off x="3802250" y="3835425"/>
                <a:ext cx="188150" cy="659025"/>
              </a:xfrm>
              <a:custGeom>
                <a:avLst/>
                <a:gdLst/>
                <a:ahLst/>
                <a:cxnLst/>
                <a:rect l="l" t="t" r="r" b="b"/>
                <a:pathLst>
                  <a:path w="7526" h="26361" extrusionOk="0">
                    <a:moveTo>
                      <a:pt x="6692" y="0"/>
                    </a:moveTo>
                    <a:lnTo>
                      <a:pt x="60" y="25944"/>
                    </a:lnTo>
                    <a:cubicBezTo>
                      <a:pt x="0" y="26170"/>
                      <a:pt x="143" y="26361"/>
                      <a:pt x="370" y="26361"/>
                    </a:cubicBezTo>
                    <a:cubicBezTo>
                      <a:pt x="596" y="26361"/>
                      <a:pt x="822" y="26170"/>
                      <a:pt x="882" y="25944"/>
                    </a:cubicBezTo>
                    <a:lnTo>
                      <a:pt x="7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3932625" y="3964600"/>
                <a:ext cx="294400" cy="20575"/>
              </a:xfrm>
              <a:custGeom>
                <a:avLst/>
                <a:gdLst/>
                <a:ahLst/>
                <a:cxnLst/>
                <a:rect l="l" t="t" r="r" b="b"/>
                <a:pathLst>
                  <a:path w="11776" h="823" extrusionOk="0">
                    <a:moveTo>
                      <a:pt x="584" y="1"/>
                    </a:moveTo>
                    <a:cubicBezTo>
                      <a:pt x="358" y="1"/>
                      <a:pt x="119" y="191"/>
                      <a:pt x="60" y="417"/>
                    </a:cubicBezTo>
                    <a:cubicBezTo>
                      <a:pt x="0" y="644"/>
                      <a:pt x="143" y="822"/>
                      <a:pt x="369" y="822"/>
                    </a:cubicBezTo>
                    <a:lnTo>
                      <a:pt x="11204" y="822"/>
                    </a:lnTo>
                    <a:cubicBezTo>
                      <a:pt x="11430" y="822"/>
                      <a:pt x="11657" y="644"/>
                      <a:pt x="11716" y="417"/>
                    </a:cubicBezTo>
                    <a:cubicBezTo>
                      <a:pt x="11776" y="191"/>
                      <a:pt x="11645" y="1"/>
                      <a:pt x="11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3899575" y="4093800"/>
                <a:ext cx="294425" cy="20850"/>
              </a:xfrm>
              <a:custGeom>
                <a:avLst/>
                <a:gdLst/>
                <a:ahLst/>
                <a:cxnLst/>
                <a:rect l="l" t="t" r="r" b="b"/>
                <a:pathLst>
                  <a:path w="11777" h="834" extrusionOk="0">
                    <a:moveTo>
                      <a:pt x="584" y="0"/>
                    </a:moveTo>
                    <a:cubicBezTo>
                      <a:pt x="358" y="0"/>
                      <a:pt x="120" y="191"/>
                      <a:pt x="60" y="417"/>
                    </a:cubicBezTo>
                    <a:cubicBezTo>
                      <a:pt x="1" y="643"/>
                      <a:pt x="144" y="833"/>
                      <a:pt x="370" y="833"/>
                    </a:cubicBezTo>
                    <a:lnTo>
                      <a:pt x="11205" y="833"/>
                    </a:lnTo>
                    <a:cubicBezTo>
                      <a:pt x="11431" y="833"/>
                      <a:pt x="11657" y="643"/>
                      <a:pt x="11717" y="417"/>
                    </a:cubicBezTo>
                    <a:cubicBezTo>
                      <a:pt x="11776" y="191"/>
                      <a:pt x="11633" y="0"/>
                      <a:pt x="11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7"/>
              <p:cNvSpPr/>
              <p:nvPr/>
            </p:nvSpPr>
            <p:spPr>
              <a:xfrm>
                <a:off x="3866550" y="4222075"/>
                <a:ext cx="294400" cy="21450"/>
              </a:xfrm>
              <a:custGeom>
                <a:avLst/>
                <a:gdLst/>
                <a:ahLst/>
                <a:cxnLst/>
                <a:rect l="l" t="t" r="r" b="b"/>
                <a:pathLst>
                  <a:path w="11776" h="858" extrusionOk="0">
                    <a:moveTo>
                      <a:pt x="584" y="1"/>
                    </a:moveTo>
                    <a:cubicBezTo>
                      <a:pt x="345" y="1"/>
                      <a:pt x="119" y="203"/>
                      <a:pt x="60" y="429"/>
                    </a:cubicBezTo>
                    <a:cubicBezTo>
                      <a:pt x="0" y="667"/>
                      <a:pt x="143" y="858"/>
                      <a:pt x="369" y="858"/>
                    </a:cubicBezTo>
                    <a:lnTo>
                      <a:pt x="11204" y="858"/>
                    </a:lnTo>
                    <a:cubicBezTo>
                      <a:pt x="11430" y="858"/>
                      <a:pt x="11656" y="667"/>
                      <a:pt x="11716" y="429"/>
                    </a:cubicBezTo>
                    <a:cubicBezTo>
                      <a:pt x="11775" y="203"/>
                      <a:pt x="11633" y="1"/>
                      <a:pt x="1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7"/>
              <p:cNvSpPr/>
              <p:nvPr/>
            </p:nvSpPr>
            <p:spPr>
              <a:xfrm>
                <a:off x="3833500" y="4352450"/>
                <a:ext cx="294400" cy="20850"/>
              </a:xfrm>
              <a:custGeom>
                <a:avLst/>
                <a:gdLst/>
                <a:ahLst/>
                <a:cxnLst/>
                <a:rect l="l" t="t" r="r" b="b"/>
                <a:pathLst>
                  <a:path w="11776" h="834" extrusionOk="0">
                    <a:moveTo>
                      <a:pt x="572" y="1"/>
                    </a:moveTo>
                    <a:cubicBezTo>
                      <a:pt x="346" y="1"/>
                      <a:pt x="120" y="191"/>
                      <a:pt x="60" y="417"/>
                    </a:cubicBezTo>
                    <a:cubicBezTo>
                      <a:pt x="1" y="643"/>
                      <a:pt x="143" y="834"/>
                      <a:pt x="370" y="834"/>
                    </a:cubicBezTo>
                    <a:lnTo>
                      <a:pt x="11192" y="834"/>
                    </a:lnTo>
                    <a:cubicBezTo>
                      <a:pt x="11431" y="834"/>
                      <a:pt x="11657" y="643"/>
                      <a:pt x="11716" y="417"/>
                    </a:cubicBezTo>
                    <a:cubicBezTo>
                      <a:pt x="11776" y="191"/>
                      <a:pt x="11633" y="1"/>
                      <a:pt x="11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7"/>
              <p:cNvSpPr/>
              <p:nvPr/>
            </p:nvSpPr>
            <p:spPr>
              <a:xfrm>
                <a:off x="4225225" y="3835425"/>
                <a:ext cx="187850" cy="659025"/>
              </a:xfrm>
              <a:custGeom>
                <a:avLst/>
                <a:gdLst/>
                <a:ahLst/>
                <a:cxnLst/>
                <a:rect l="l" t="t" r="r" b="b"/>
                <a:pathLst>
                  <a:path w="7514" h="26361" extrusionOk="0">
                    <a:moveTo>
                      <a:pt x="0" y="0"/>
                    </a:moveTo>
                    <a:lnTo>
                      <a:pt x="6632" y="25944"/>
                    </a:lnTo>
                    <a:cubicBezTo>
                      <a:pt x="6692" y="26170"/>
                      <a:pt x="6918" y="26361"/>
                      <a:pt x="7144" y="26361"/>
                    </a:cubicBezTo>
                    <a:cubicBezTo>
                      <a:pt x="7370" y="26361"/>
                      <a:pt x="7513" y="26170"/>
                      <a:pt x="7454" y="25944"/>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4496075" y="3835425"/>
                <a:ext cx="187850" cy="659025"/>
              </a:xfrm>
              <a:custGeom>
                <a:avLst/>
                <a:gdLst/>
                <a:ahLst/>
                <a:cxnLst/>
                <a:rect l="l" t="t" r="r" b="b"/>
                <a:pathLst>
                  <a:path w="7514" h="26361" extrusionOk="0">
                    <a:moveTo>
                      <a:pt x="1" y="0"/>
                    </a:moveTo>
                    <a:lnTo>
                      <a:pt x="6633" y="25944"/>
                    </a:lnTo>
                    <a:cubicBezTo>
                      <a:pt x="6692" y="26170"/>
                      <a:pt x="6930" y="26361"/>
                      <a:pt x="7157" y="26361"/>
                    </a:cubicBezTo>
                    <a:cubicBezTo>
                      <a:pt x="7383" y="26361"/>
                      <a:pt x="7514" y="26170"/>
                      <a:pt x="7466" y="25944"/>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7"/>
              <p:cNvSpPr/>
              <p:nvPr/>
            </p:nvSpPr>
            <p:spPr>
              <a:xfrm>
                <a:off x="3949875" y="3814875"/>
                <a:ext cx="578975" cy="41100"/>
              </a:xfrm>
              <a:custGeom>
                <a:avLst/>
                <a:gdLst/>
                <a:ahLst/>
                <a:cxnLst/>
                <a:rect l="l" t="t" r="r" b="b"/>
                <a:pathLst>
                  <a:path w="23159" h="1644" extrusionOk="0">
                    <a:moveTo>
                      <a:pt x="239" y="1"/>
                    </a:moveTo>
                    <a:cubicBezTo>
                      <a:pt x="108" y="1"/>
                      <a:pt x="1" y="108"/>
                      <a:pt x="1" y="239"/>
                    </a:cubicBezTo>
                    <a:lnTo>
                      <a:pt x="1" y="1406"/>
                    </a:lnTo>
                    <a:cubicBezTo>
                      <a:pt x="1" y="1537"/>
                      <a:pt x="108" y="1644"/>
                      <a:pt x="239" y="1644"/>
                    </a:cubicBezTo>
                    <a:lnTo>
                      <a:pt x="22920" y="1644"/>
                    </a:lnTo>
                    <a:cubicBezTo>
                      <a:pt x="23051" y="1644"/>
                      <a:pt x="23159" y="1537"/>
                      <a:pt x="23159" y="1406"/>
                    </a:cubicBezTo>
                    <a:lnTo>
                      <a:pt x="23159" y="239"/>
                    </a:lnTo>
                    <a:cubicBezTo>
                      <a:pt x="23159" y="108"/>
                      <a:pt x="23051" y="1"/>
                      <a:pt x="22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7"/>
              <p:cNvSpPr/>
              <p:nvPr/>
            </p:nvSpPr>
            <p:spPr>
              <a:xfrm>
                <a:off x="4259150" y="3964600"/>
                <a:ext cx="294400" cy="20575"/>
              </a:xfrm>
              <a:custGeom>
                <a:avLst/>
                <a:gdLst/>
                <a:ahLst/>
                <a:cxnLst/>
                <a:rect l="l" t="t" r="r" b="b"/>
                <a:pathLst>
                  <a:path w="11776" h="823" extrusionOk="0">
                    <a:moveTo>
                      <a:pt x="370" y="1"/>
                    </a:moveTo>
                    <a:cubicBezTo>
                      <a:pt x="143" y="1"/>
                      <a:pt x="1" y="191"/>
                      <a:pt x="60" y="417"/>
                    </a:cubicBezTo>
                    <a:cubicBezTo>
                      <a:pt x="120" y="644"/>
                      <a:pt x="358" y="822"/>
                      <a:pt x="584" y="822"/>
                    </a:cubicBezTo>
                    <a:lnTo>
                      <a:pt x="11407" y="822"/>
                    </a:lnTo>
                    <a:cubicBezTo>
                      <a:pt x="11645" y="822"/>
                      <a:pt x="11776" y="644"/>
                      <a:pt x="11716" y="417"/>
                    </a:cubicBezTo>
                    <a:cubicBezTo>
                      <a:pt x="11657" y="191"/>
                      <a:pt x="11431" y="1"/>
                      <a:pt x="1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7"/>
              <p:cNvSpPr/>
              <p:nvPr/>
            </p:nvSpPr>
            <p:spPr>
              <a:xfrm>
                <a:off x="4292200" y="4093800"/>
                <a:ext cx="294400" cy="20850"/>
              </a:xfrm>
              <a:custGeom>
                <a:avLst/>
                <a:gdLst/>
                <a:ahLst/>
                <a:cxnLst/>
                <a:rect l="l" t="t" r="r" b="b"/>
                <a:pathLst>
                  <a:path w="11776" h="834" extrusionOk="0">
                    <a:moveTo>
                      <a:pt x="369" y="0"/>
                    </a:moveTo>
                    <a:cubicBezTo>
                      <a:pt x="143" y="0"/>
                      <a:pt x="0" y="191"/>
                      <a:pt x="60" y="417"/>
                    </a:cubicBezTo>
                    <a:cubicBezTo>
                      <a:pt x="119" y="643"/>
                      <a:pt x="357" y="833"/>
                      <a:pt x="584" y="833"/>
                    </a:cubicBezTo>
                    <a:lnTo>
                      <a:pt x="11418" y="833"/>
                    </a:lnTo>
                    <a:cubicBezTo>
                      <a:pt x="11644" y="833"/>
                      <a:pt x="11775" y="643"/>
                      <a:pt x="11716" y="417"/>
                    </a:cubicBezTo>
                    <a:cubicBezTo>
                      <a:pt x="11656" y="191"/>
                      <a:pt x="11430" y="0"/>
                      <a:pt x="11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7"/>
              <p:cNvSpPr/>
              <p:nvPr/>
            </p:nvSpPr>
            <p:spPr>
              <a:xfrm>
                <a:off x="4325525" y="4222075"/>
                <a:ext cx="294100" cy="21450"/>
              </a:xfrm>
              <a:custGeom>
                <a:avLst/>
                <a:gdLst/>
                <a:ahLst/>
                <a:cxnLst/>
                <a:rect l="l" t="t" r="r" b="b"/>
                <a:pathLst>
                  <a:path w="11764" h="858" extrusionOk="0">
                    <a:moveTo>
                      <a:pt x="358" y="1"/>
                    </a:moveTo>
                    <a:cubicBezTo>
                      <a:pt x="132" y="1"/>
                      <a:pt x="1" y="203"/>
                      <a:pt x="48" y="429"/>
                    </a:cubicBezTo>
                    <a:cubicBezTo>
                      <a:pt x="108" y="667"/>
                      <a:pt x="346" y="858"/>
                      <a:pt x="572" y="858"/>
                    </a:cubicBezTo>
                    <a:lnTo>
                      <a:pt x="11407" y="858"/>
                    </a:lnTo>
                    <a:cubicBezTo>
                      <a:pt x="11633" y="858"/>
                      <a:pt x="11764" y="667"/>
                      <a:pt x="11704" y="429"/>
                    </a:cubicBezTo>
                    <a:cubicBezTo>
                      <a:pt x="11657" y="203"/>
                      <a:pt x="11419" y="1"/>
                      <a:pt x="11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7"/>
              <p:cNvSpPr/>
              <p:nvPr/>
            </p:nvSpPr>
            <p:spPr>
              <a:xfrm>
                <a:off x="4358575" y="4352450"/>
                <a:ext cx="294100" cy="20850"/>
              </a:xfrm>
              <a:custGeom>
                <a:avLst/>
                <a:gdLst/>
                <a:ahLst/>
                <a:cxnLst/>
                <a:rect l="l" t="t" r="r" b="b"/>
                <a:pathLst>
                  <a:path w="11764" h="834" extrusionOk="0">
                    <a:moveTo>
                      <a:pt x="357" y="1"/>
                    </a:moveTo>
                    <a:cubicBezTo>
                      <a:pt x="131" y="1"/>
                      <a:pt x="0" y="191"/>
                      <a:pt x="60" y="417"/>
                    </a:cubicBezTo>
                    <a:cubicBezTo>
                      <a:pt x="107" y="643"/>
                      <a:pt x="346" y="834"/>
                      <a:pt x="572" y="834"/>
                    </a:cubicBezTo>
                    <a:lnTo>
                      <a:pt x="11406" y="834"/>
                    </a:lnTo>
                    <a:cubicBezTo>
                      <a:pt x="11633" y="834"/>
                      <a:pt x="11764" y="643"/>
                      <a:pt x="11716" y="417"/>
                    </a:cubicBezTo>
                    <a:cubicBezTo>
                      <a:pt x="11656" y="191"/>
                      <a:pt x="11418" y="1"/>
                      <a:pt x="11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7"/>
              <p:cNvSpPr/>
              <p:nvPr/>
            </p:nvSpPr>
            <p:spPr>
              <a:xfrm>
                <a:off x="3593600" y="2813875"/>
                <a:ext cx="74125" cy="57475"/>
              </a:xfrm>
              <a:custGeom>
                <a:avLst/>
                <a:gdLst/>
                <a:ahLst/>
                <a:cxnLst/>
                <a:rect l="l" t="t" r="r" b="b"/>
                <a:pathLst>
                  <a:path w="2965" h="2299" extrusionOk="0">
                    <a:moveTo>
                      <a:pt x="1488" y="0"/>
                    </a:moveTo>
                    <a:cubicBezTo>
                      <a:pt x="0" y="0"/>
                      <a:pt x="0" y="2298"/>
                      <a:pt x="1488" y="2298"/>
                    </a:cubicBezTo>
                    <a:cubicBezTo>
                      <a:pt x="2965" y="2298"/>
                      <a:pt x="2965" y="0"/>
                      <a:pt x="14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7"/>
              <p:cNvSpPr/>
              <p:nvPr/>
            </p:nvSpPr>
            <p:spPr>
              <a:xfrm>
                <a:off x="3463225" y="2813875"/>
                <a:ext cx="74125" cy="57475"/>
              </a:xfrm>
              <a:custGeom>
                <a:avLst/>
                <a:gdLst/>
                <a:ahLst/>
                <a:cxnLst/>
                <a:rect l="l" t="t" r="r" b="b"/>
                <a:pathLst>
                  <a:path w="2965" h="2299" extrusionOk="0">
                    <a:moveTo>
                      <a:pt x="1477" y="0"/>
                    </a:moveTo>
                    <a:cubicBezTo>
                      <a:pt x="0" y="0"/>
                      <a:pt x="0" y="2298"/>
                      <a:pt x="1477" y="2298"/>
                    </a:cubicBezTo>
                    <a:cubicBezTo>
                      <a:pt x="2965" y="2298"/>
                      <a:pt x="2965" y="0"/>
                      <a:pt x="147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7"/>
              <p:cNvSpPr/>
              <p:nvPr/>
            </p:nvSpPr>
            <p:spPr>
              <a:xfrm>
                <a:off x="3720100" y="2813875"/>
                <a:ext cx="74125" cy="57475"/>
              </a:xfrm>
              <a:custGeom>
                <a:avLst/>
                <a:gdLst/>
                <a:ahLst/>
                <a:cxnLst/>
                <a:rect l="l" t="t" r="r" b="b"/>
                <a:pathLst>
                  <a:path w="2965" h="2299" extrusionOk="0">
                    <a:moveTo>
                      <a:pt x="1489" y="0"/>
                    </a:moveTo>
                    <a:cubicBezTo>
                      <a:pt x="0" y="0"/>
                      <a:pt x="0" y="2298"/>
                      <a:pt x="1489" y="2298"/>
                    </a:cubicBezTo>
                    <a:cubicBezTo>
                      <a:pt x="2965" y="2298"/>
                      <a:pt x="2965" y="0"/>
                      <a:pt x="148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7"/>
              <p:cNvSpPr/>
              <p:nvPr/>
            </p:nvSpPr>
            <p:spPr>
              <a:xfrm>
                <a:off x="6688925" y="3310950"/>
                <a:ext cx="74125" cy="57475"/>
              </a:xfrm>
              <a:custGeom>
                <a:avLst/>
                <a:gdLst/>
                <a:ahLst/>
                <a:cxnLst/>
                <a:rect l="l" t="t" r="r" b="b"/>
                <a:pathLst>
                  <a:path w="2965" h="2299" extrusionOk="0">
                    <a:moveTo>
                      <a:pt x="1489" y="1"/>
                    </a:moveTo>
                    <a:cubicBezTo>
                      <a:pt x="0" y="1"/>
                      <a:pt x="0" y="2299"/>
                      <a:pt x="1489" y="2299"/>
                    </a:cubicBezTo>
                    <a:cubicBezTo>
                      <a:pt x="2965" y="2299"/>
                      <a:pt x="2965" y="1"/>
                      <a:pt x="1489"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7"/>
              <p:cNvSpPr/>
              <p:nvPr/>
            </p:nvSpPr>
            <p:spPr>
              <a:xfrm>
                <a:off x="6558550" y="3310950"/>
                <a:ext cx="74125" cy="57475"/>
              </a:xfrm>
              <a:custGeom>
                <a:avLst/>
                <a:gdLst/>
                <a:ahLst/>
                <a:cxnLst/>
                <a:rect l="l" t="t" r="r" b="b"/>
                <a:pathLst>
                  <a:path w="2965" h="2299" extrusionOk="0">
                    <a:moveTo>
                      <a:pt x="1489" y="1"/>
                    </a:moveTo>
                    <a:cubicBezTo>
                      <a:pt x="0" y="1"/>
                      <a:pt x="0" y="2299"/>
                      <a:pt x="1489" y="2299"/>
                    </a:cubicBezTo>
                    <a:cubicBezTo>
                      <a:pt x="2965" y="2299"/>
                      <a:pt x="2965" y="1"/>
                      <a:pt x="1489"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57"/>
            <p:cNvGrpSpPr/>
            <p:nvPr/>
          </p:nvGrpSpPr>
          <p:grpSpPr>
            <a:xfrm>
              <a:off x="3722925" y="3049625"/>
              <a:ext cx="829300" cy="772150"/>
              <a:chOff x="4751175" y="3105275"/>
              <a:chExt cx="829300" cy="772150"/>
            </a:xfrm>
          </p:grpSpPr>
          <p:sp>
            <p:nvSpPr>
              <p:cNvPr id="1964" name="Google Shape;1964;p57"/>
              <p:cNvSpPr/>
              <p:nvPr/>
            </p:nvSpPr>
            <p:spPr>
              <a:xfrm>
                <a:off x="4751175" y="3388050"/>
                <a:ext cx="283400" cy="343525"/>
              </a:xfrm>
              <a:custGeom>
                <a:avLst/>
                <a:gdLst/>
                <a:ahLst/>
                <a:cxnLst/>
                <a:rect l="l" t="t" r="r" b="b"/>
                <a:pathLst>
                  <a:path w="11336" h="13741" extrusionOk="0">
                    <a:moveTo>
                      <a:pt x="7883" y="0"/>
                    </a:moveTo>
                    <a:lnTo>
                      <a:pt x="1203" y="108"/>
                    </a:lnTo>
                    <a:lnTo>
                      <a:pt x="3263" y="1286"/>
                    </a:lnTo>
                    <a:cubicBezTo>
                      <a:pt x="1" y="4429"/>
                      <a:pt x="1632" y="7239"/>
                      <a:pt x="1632" y="7239"/>
                    </a:cubicBezTo>
                    <a:lnTo>
                      <a:pt x="5394" y="13740"/>
                    </a:lnTo>
                    <a:cubicBezTo>
                      <a:pt x="5394" y="13693"/>
                      <a:pt x="5394" y="13633"/>
                      <a:pt x="5406" y="13585"/>
                    </a:cubicBezTo>
                    <a:cubicBezTo>
                      <a:pt x="5430" y="12204"/>
                      <a:pt x="5823" y="10871"/>
                      <a:pt x="6501" y="9668"/>
                    </a:cubicBezTo>
                    <a:lnTo>
                      <a:pt x="9264" y="4799"/>
                    </a:lnTo>
                    <a:lnTo>
                      <a:pt x="11335" y="5918"/>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7"/>
              <p:cNvSpPr/>
              <p:nvPr/>
            </p:nvSpPr>
            <p:spPr>
              <a:xfrm>
                <a:off x="5211350" y="3585700"/>
                <a:ext cx="331025" cy="291725"/>
              </a:xfrm>
              <a:custGeom>
                <a:avLst/>
                <a:gdLst/>
                <a:ahLst/>
                <a:cxnLst/>
                <a:rect l="l" t="t" r="r" b="b"/>
                <a:pathLst>
                  <a:path w="13241" h="11669" extrusionOk="0">
                    <a:moveTo>
                      <a:pt x="3525" y="0"/>
                    </a:moveTo>
                    <a:lnTo>
                      <a:pt x="1" y="5870"/>
                    </a:lnTo>
                    <a:lnTo>
                      <a:pt x="3299" y="11668"/>
                    </a:lnTo>
                    <a:lnTo>
                      <a:pt x="3346" y="9299"/>
                    </a:lnTo>
                    <a:cubicBezTo>
                      <a:pt x="4187" y="9561"/>
                      <a:pt x="4927" y="9666"/>
                      <a:pt x="5575" y="9666"/>
                    </a:cubicBezTo>
                    <a:cubicBezTo>
                      <a:pt x="8258" y="9666"/>
                      <a:pt x="9347" y="7858"/>
                      <a:pt x="9347" y="7858"/>
                    </a:cubicBezTo>
                    <a:lnTo>
                      <a:pt x="13240" y="1441"/>
                    </a:lnTo>
                    <a:lnTo>
                      <a:pt x="13240" y="1441"/>
                    </a:lnTo>
                    <a:cubicBezTo>
                      <a:pt x="13193" y="1465"/>
                      <a:pt x="13145" y="1488"/>
                      <a:pt x="13098" y="1512"/>
                    </a:cubicBezTo>
                    <a:cubicBezTo>
                      <a:pt x="11906" y="2131"/>
                      <a:pt x="10566" y="2429"/>
                      <a:pt x="9224" y="2429"/>
                    </a:cubicBezTo>
                    <a:cubicBezTo>
                      <a:pt x="9197" y="2429"/>
                      <a:pt x="9171" y="2429"/>
                      <a:pt x="9145" y="2429"/>
                    </a:cubicBezTo>
                    <a:lnTo>
                      <a:pt x="3537" y="2346"/>
                    </a:lnTo>
                    <a:lnTo>
                      <a:pt x="35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7"/>
              <p:cNvSpPr/>
              <p:nvPr/>
            </p:nvSpPr>
            <p:spPr>
              <a:xfrm>
                <a:off x="5190525" y="3113650"/>
                <a:ext cx="270575" cy="225900"/>
              </a:xfrm>
              <a:custGeom>
                <a:avLst/>
                <a:gdLst/>
                <a:ahLst/>
                <a:cxnLst/>
                <a:rect l="l" t="t" r="r" b="b"/>
                <a:pathLst>
                  <a:path w="10823" h="9036" extrusionOk="0">
                    <a:moveTo>
                      <a:pt x="4282" y="1"/>
                    </a:moveTo>
                    <a:cubicBezTo>
                      <a:pt x="4127" y="1"/>
                      <a:pt x="3969" y="16"/>
                      <a:pt x="3810" y="46"/>
                    </a:cubicBezTo>
                    <a:cubicBezTo>
                      <a:pt x="1012" y="594"/>
                      <a:pt x="0" y="3202"/>
                      <a:pt x="0" y="3202"/>
                    </a:cubicBezTo>
                    <a:lnTo>
                      <a:pt x="2715" y="7809"/>
                    </a:lnTo>
                    <a:lnTo>
                      <a:pt x="715" y="9036"/>
                    </a:lnTo>
                    <a:lnTo>
                      <a:pt x="7561" y="9024"/>
                    </a:lnTo>
                    <a:lnTo>
                      <a:pt x="10823" y="3202"/>
                    </a:lnTo>
                    <a:lnTo>
                      <a:pt x="10823" y="3202"/>
                    </a:lnTo>
                    <a:lnTo>
                      <a:pt x="8978" y="4273"/>
                    </a:lnTo>
                    <a:cubicBezTo>
                      <a:pt x="8978" y="4273"/>
                      <a:pt x="6937" y="1"/>
                      <a:pt x="4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7"/>
              <p:cNvSpPr/>
              <p:nvPr/>
            </p:nvSpPr>
            <p:spPr>
              <a:xfrm>
                <a:off x="4907750" y="3642550"/>
                <a:ext cx="236950" cy="172950"/>
              </a:xfrm>
              <a:custGeom>
                <a:avLst/>
                <a:gdLst/>
                <a:ahLst/>
                <a:cxnLst/>
                <a:rect l="l" t="t" r="r" b="b"/>
                <a:pathLst>
                  <a:path w="9478" h="6918" extrusionOk="0">
                    <a:moveTo>
                      <a:pt x="1405" y="0"/>
                    </a:moveTo>
                    <a:cubicBezTo>
                      <a:pt x="1405" y="0"/>
                      <a:pt x="0" y="1346"/>
                      <a:pt x="357" y="3846"/>
                    </a:cubicBezTo>
                    <a:cubicBezTo>
                      <a:pt x="774" y="6858"/>
                      <a:pt x="3429" y="6918"/>
                      <a:pt x="3429" y="6918"/>
                    </a:cubicBezTo>
                    <a:lnTo>
                      <a:pt x="9478" y="6918"/>
                    </a:lnTo>
                    <a:lnTo>
                      <a:pt x="9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7"/>
              <p:cNvSpPr/>
              <p:nvPr/>
            </p:nvSpPr>
            <p:spPr>
              <a:xfrm>
                <a:off x="5336075" y="3358575"/>
                <a:ext cx="244400" cy="265225"/>
              </a:xfrm>
              <a:custGeom>
                <a:avLst/>
                <a:gdLst/>
                <a:ahLst/>
                <a:cxnLst/>
                <a:rect l="l" t="t" r="r" b="b"/>
                <a:pathLst>
                  <a:path w="9776" h="10609" extrusionOk="0">
                    <a:moveTo>
                      <a:pt x="5953" y="1"/>
                    </a:moveTo>
                    <a:lnTo>
                      <a:pt x="0" y="3525"/>
                    </a:lnTo>
                    <a:lnTo>
                      <a:pt x="4108" y="10466"/>
                    </a:lnTo>
                    <a:cubicBezTo>
                      <a:pt x="4108" y="10466"/>
                      <a:pt x="4385" y="10608"/>
                      <a:pt x="4880" y="10608"/>
                    </a:cubicBezTo>
                    <a:cubicBezTo>
                      <a:pt x="5448" y="10608"/>
                      <a:pt x="6303" y="10422"/>
                      <a:pt x="7358" y="9621"/>
                    </a:cubicBezTo>
                    <a:cubicBezTo>
                      <a:pt x="9775" y="7787"/>
                      <a:pt x="9037" y="5204"/>
                      <a:pt x="9037" y="5204"/>
                    </a:cubicBezTo>
                    <a:lnTo>
                      <a:pt x="59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7"/>
              <p:cNvSpPr/>
              <p:nvPr/>
            </p:nvSpPr>
            <p:spPr>
              <a:xfrm>
                <a:off x="4907750" y="3105275"/>
                <a:ext cx="324175" cy="262250"/>
              </a:xfrm>
              <a:custGeom>
                <a:avLst/>
                <a:gdLst/>
                <a:ahLst/>
                <a:cxnLst/>
                <a:rect l="l" t="t" r="r" b="b"/>
                <a:pathLst>
                  <a:path w="12967" h="10490" extrusionOk="0">
                    <a:moveTo>
                      <a:pt x="5656" y="0"/>
                    </a:moveTo>
                    <a:cubicBezTo>
                      <a:pt x="4108" y="0"/>
                      <a:pt x="3120" y="1643"/>
                      <a:pt x="3120" y="1643"/>
                    </a:cubicBezTo>
                    <a:lnTo>
                      <a:pt x="0" y="7097"/>
                    </a:lnTo>
                    <a:lnTo>
                      <a:pt x="6037" y="10490"/>
                    </a:lnTo>
                    <a:cubicBezTo>
                      <a:pt x="6037" y="10490"/>
                      <a:pt x="8394" y="5989"/>
                      <a:pt x="9942" y="3548"/>
                    </a:cubicBezTo>
                    <a:cubicBezTo>
                      <a:pt x="11454" y="1143"/>
                      <a:pt x="12966" y="0"/>
                      <a:pt x="129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0" name="Google Shape;1970;p57"/>
          <p:cNvGrpSpPr/>
          <p:nvPr/>
        </p:nvGrpSpPr>
        <p:grpSpPr>
          <a:xfrm>
            <a:off x="6208992" y="1585456"/>
            <a:ext cx="2514206" cy="2634246"/>
            <a:chOff x="6208992" y="1585456"/>
            <a:chExt cx="2514206" cy="2634246"/>
          </a:xfrm>
        </p:grpSpPr>
        <p:sp>
          <p:nvSpPr>
            <p:cNvPr id="1971" name="Google Shape;1971;p57"/>
            <p:cNvSpPr/>
            <p:nvPr/>
          </p:nvSpPr>
          <p:spPr>
            <a:xfrm>
              <a:off x="7004366" y="3628980"/>
              <a:ext cx="840840" cy="187618"/>
            </a:xfrm>
            <a:custGeom>
              <a:avLst/>
              <a:gdLst/>
              <a:ahLst/>
              <a:cxnLst/>
              <a:rect l="l" t="t" r="r" b="b"/>
              <a:pathLst>
                <a:path w="43387" h="9681" extrusionOk="0">
                  <a:moveTo>
                    <a:pt x="21694" y="0"/>
                  </a:moveTo>
                  <a:cubicBezTo>
                    <a:pt x="9716" y="0"/>
                    <a:pt x="0" y="2167"/>
                    <a:pt x="0" y="4834"/>
                  </a:cubicBezTo>
                  <a:cubicBezTo>
                    <a:pt x="0" y="7513"/>
                    <a:pt x="9716" y="9680"/>
                    <a:pt x="21694" y="9680"/>
                  </a:cubicBezTo>
                  <a:cubicBezTo>
                    <a:pt x="33671" y="9680"/>
                    <a:pt x="43387" y="7513"/>
                    <a:pt x="43387" y="4834"/>
                  </a:cubicBezTo>
                  <a:cubicBezTo>
                    <a:pt x="43387" y="2167"/>
                    <a:pt x="33671" y="0"/>
                    <a:pt x="21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7"/>
            <p:cNvSpPr/>
            <p:nvPr/>
          </p:nvSpPr>
          <p:spPr>
            <a:xfrm>
              <a:off x="6290679" y="1586909"/>
              <a:ext cx="2175231" cy="2175231"/>
            </a:xfrm>
            <a:custGeom>
              <a:avLst/>
              <a:gdLst/>
              <a:ahLst/>
              <a:cxnLst/>
              <a:rect l="l" t="t" r="r" b="b"/>
              <a:pathLst>
                <a:path w="112241" h="112241" extrusionOk="0">
                  <a:moveTo>
                    <a:pt x="56126" y="0"/>
                  </a:moveTo>
                  <a:cubicBezTo>
                    <a:pt x="25134" y="0"/>
                    <a:pt x="0" y="25134"/>
                    <a:pt x="0" y="56126"/>
                  </a:cubicBezTo>
                  <a:cubicBezTo>
                    <a:pt x="0" y="71009"/>
                    <a:pt x="5918" y="85285"/>
                    <a:pt x="16443" y="95798"/>
                  </a:cubicBezTo>
                  <a:cubicBezTo>
                    <a:pt x="26968" y="106323"/>
                    <a:pt x="41244" y="112240"/>
                    <a:pt x="56126" y="112240"/>
                  </a:cubicBezTo>
                  <a:cubicBezTo>
                    <a:pt x="71009" y="112240"/>
                    <a:pt x="85273" y="106323"/>
                    <a:pt x="95798" y="95798"/>
                  </a:cubicBezTo>
                  <a:cubicBezTo>
                    <a:pt x="106323" y="85285"/>
                    <a:pt x="112241" y="71009"/>
                    <a:pt x="112241" y="56126"/>
                  </a:cubicBezTo>
                  <a:cubicBezTo>
                    <a:pt x="112241" y="41243"/>
                    <a:pt x="106323" y="26968"/>
                    <a:pt x="95798" y="16443"/>
                  </a:cubicBezTo>
                  <a:cubicBezTo>
                    <a:pt x="85273" y="5918"/>
                    <a:pt x="71009" y="0"/>
                    <a:pt x="56126"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7"/>
            <p:cNvSpPr/>
            <p:nvPr/>
          </p:nvSpPr>
          <p:spPr>
            <a:xfrm>
              <a:off x="6850450" y="1586909"/>
              <a:ext cx="1615459" cy="1695285"/>
            </a:xfrm>
            <a:custGeom>
              <a:avLst/>
              <a:gdLst/>
              <a:ahLst/>
              <a:cxnLst/>
              <a:rect l="l" t="t" r="r" b="b"/>
              <a:pathLst>
                <a:path w="83357" h="87476" extrusionOk="0">
                  <a:moveTo>
                    <a:pt x="27242" y="0"/>
                  </a:moveTo>
                  <a:cubicBezTo>
                    <a:pt x="23242" y="0"/>
                    <a:pt x="19337" y="429"/>
                    <a:pt x="15574" y="1227"/>
                  </a:cubicBezTo>
                  <a:cubicBezTo>
                    <a:pt x="16028" y="1193"/>
                    <a:pt x="16481" y="1176"/>
                    <a:pt x="16935" y="1176"/>
                  </a:cubicBezTo>
                  <a:cubicBezTo>
                    <a:pt x="20181" y="1176"/>
                    <a:pt x="23396" y="2054"/>
                    <a:pt x="26290" y="4060"/>
                  </a:cubicBezTo>
                  <a:cubicBezTo>
                    <a:pt x="24897" y="11002"/>
                    <a:pt x="18646" y="16217"/>
                    <a:pt x="11002" y="16907"/>
                  </a:cubicBezTo>
                  <a:cubicBezTo>
                    <a:pt x="9966" y="16907"/>
                    <a:pt x="9609" y="19003"/>
                    <a:pt x="9609" y="20038"/>
                  </a:cubicBezTo>
                  <a:cubicBezTo>
                    <a:pt x="9307" y="23380"/>
                    <a:pt x="7676" y="30973"/>
                    <a:pt x="11689" y="30973"/>
                  </a:cubicBezTo>
                  <a:cubicBezTo>
                    <a:pt x="12266" y="30973"/>
                    <a:pt x="12958" y="30817"/>
                    <a:pt x="13788" y="30468"/>
                  </a:cubicBezTo>
                  <a:cubicBezTo>
                    <a:pt x="14134" y="30111"/>
                    <a:pt x="15170" y="29766"/>
                    <a:pt x="15527" y="29075"/>
                  </a:cubicBezTo>
                  <a:cubicBezTo>
                    <a:pt x="16908" y="26289"/>
                    <a:pt x="17253" y="22825"/>
                    <a:pt x="20384" y="22122"/>
                  </a:cubicBezTo>
                  <a:cubicBezTo>
                    <a:pt x="20705" y="22016"/>
                    <a:pt x="21018" y="21967"/>
                    <a:pt x="21320" y="21967"/>
                  </a:cubicBezTo>
                  <a:cubicBezTo>
                    <a:pt x="22979" y="21967"/>
                    <a:pt x="24313" y="23438"/>
                    <a:pt x="24897" y="24908"/>
                  </a:cubicBezTo>
                  <a:cubicBezTo>
                    <a:pt x="26992" y="30111"/>
                    <a:pt x="22813" y="33588"/>
                    <a:pt x="17956" y="34981"/>
                  </a:cubicBezTo>
                  <a:cubicBezTo>
                    <a:pt x="16563" y="35326"/>
                    <a:pt x="16217" y="37755"/>
                    <a:pt x="15527" y="39493"/>
                  </a:cubicBezTo>
                  <a:cubicBezTo>
                    <a:pt x="15005" y="40528"/>
                    <a:pt x="13911" y="42332"/>
                    <a:pt x="12529" y="42332"/>
                  </a:cubicBezTo>
                  <a:cubicBezTo>
                    <a:pt x="12051" y="42332"/>
                    <a:pt x="11538" y="42116"/>
                    <a:pt x="11002" y="41577"/>
                  </a:cubicBezTo>
                  <a:cubicBezTo>
                    <a:pt x="9748" y="40644"/>
                    <a:pt x="10753" y="38010"/>
                    <a:pt x="9947" y="38010"/>
                  </a:cubicBezTo>
                  <a:cubicBezTo>
                    <a:pt x="9858" y="38010"/>
                    <a:pt x="9748" y="38042"/>
                    <a:pt x="9609" y="38112"/>
                  </a:cubicBezTo>
                  <a:cubicBezTo>
                    <a:pt x="6835" y="39493"/>
                    <a:pt x="9264" y="44018"/>
                    <a:pt x="6145" y="45756"/>
                  </a:cubicBezTo>
                  <a:cubicBezTo>
                    <a:pt x="4228" y="46708"/>
                    <a:pt x="1156" y="47840"/>
                    <a:pt x="1" y="49697"/>
                  </a:cubicBezTo>
                  <a:cubicBezTo>
                    <a:pt x="72" y="49768"/>
                    <a:pt x="156" y="49840"/>
                    <a:pt x="227" y="49923"/>
                  </a:cubicBezTo>
                  <a:cubicBezTo>
                    <a:pt x="1311" y="50780"/>
                    <a:pt x="2394" y="51376"/>
                    <a:pt x="3561" y="51792"/>
                  </a:cubicBezTo>
                  <a:cubicBezTo>
                    <a:pt x="4263" y="52042"/>
                    <a:pt x="5002" y="52221"/>
                    <a:pt x="5787" y="52352"/>
                  </a:cubicBezTo>
                  <a:cubicBezTo>
                    <a:pt x="6074" y="52360"/>
                    <a:pt x="6363" y="52364"/>
                    <a:pt x="6654" y="52364"/>
                  </a:cubicBezTo>
                  <a:cubicBezTo>
                    <a:pt x="12936" y="52364"/>
                    <a:pt x="20051" y="50547"/>
                    <a:pt x="26578" y="50547"/>
                  </a:cubicBezTo>
                  <a:cubicBezTo>
                    <a:pt x="32555" y="50547"/>
                    <a:pt x="38039" y="52071"/>
                    <a:pt x="41935" y="57912"/>
                  </a:cubicBezTo>
                  <a:cubicBezTo>
                    <a:pt x="45399" y="63472"/>
                    <a:pt x="45399" y="70080"/>
                    <a:pt x="46793" y="76676"/>
                  </a:cubicBezTo>
                  <a:cubicBezTo>
                    <a:pt x="48553" y="85708"/>
                    <a:pt x="56601" y="87475"/>
                    <a:pt x="65001" y="87475"/>
                  </a:cubicBezTo>
                  <a:cubicBezTo>
                    <a:pt x="68074" y="87475"/>
                    <a:pt x="71193" y="87239"/>
                    <a:pt x="74070" y="87035"/>
                  </a:cubicBezTo>
                  <a:cubicBezTo>
                    <a:pt x="79928" y="78165"/>
                    <a:pt x="83357" y="67544"/>
                    <a:pt x="83357" y="56126"/>
                  </a:cubicBezTo>
                  <a:cubicBezTo>
                    <a:pt x="83357" y="25134"/>
                    <a:pt x="58234" y="0"/>
                    <a:pt x="27242"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7"/>
            <p:cNvSpPr/>
            <p:nvPr/>
          </p:nvSpPr>
          <p:spPr>
            <a:xfrm>
              <a:off x="6673240" y="1663518"/>
              <a:ext cx="303917" cy="797468"/>
            </a:xfrm>
            <a:custGeom>
              <a:avLst/>
              <a:gdLst/>
              <a:ahLst/>
              <a:cxnLst/>
              <a:rect l="l" t="t" r="r" b="b"/>
              <a:pathLst>
                <a:path w="15682" h="41149" extrusionOk="0">
                  <a:moveTo>
                    <a:pt x="15681" y="0"/>
                  </a:moveTo>
                  <a:lnTo>
                    <a:pt x="15681" y="0"/>
                  </a:lnTo>
                  <a:cubicBezTo>
                    <a:pt x="11264" y="1750"/>
                    <a:pt x="7121" y="4060"/>
                    <a:pt x="3347" y="6822"/>
                  </a:cubicBezTo>
                  <a:cubicBezTo>
                    <a:pt x="1" y="18062"/>
                    <a:pt x="144" y="30206"/>
                    <a:pt x="5252" y="41148"/>
                  </a:cubicBezTo>
                  <a:cubicBezTo>
                    <a:pt x="6204" y="40160"/>
                    <a:pt x="7371" y="39267"/>
                    <a:pt x="6942" y="37981"/>
                  </a:cubicBezTo>
                  <a:cubicBezTo>
                    <a:pt x="4513" y="30337"/>
                    <a:pt x="1382" y="23039"/>
                    <a:pt x="3466" y="14692"/>
                  </a:cubicBezTo>
                  <a:cubicBezTo>
                    <a:pt x="4168" y="12954"/>
                    <a:pt x="4859" y="11216"/>
                    <a:pt x="5549" y="9489"/>
                  </a:cubicBezTo>
                  <a:cubicBezTo>
                    <a:pt x="7907" y="5608"/>
                    <a:pt x="11538" y="2227"/>
                    <a:pt x="15681" y="0"/>
                  </a:cubicBezTo>
                  <a:close/>
                </a:path>
              </a:pathLst>
            </a:custGeom>
            <a:solidFill>
              <a:srgbClr val="6ECB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7"/>
            <p:cNvSpPr/>
            <p:nvPr/>
          </p:nvSpPr>
          <p:spPr>
            <a:xfrm>
              <a:off x="6290288" y="1585456"/>
              <a:ext cx="1053594" cy="2125443"/>
            </a:xfrm>
            <a:custGeom>
              <a:avLst/>
              <a:gdLst/>
              <a:ahLst/>
              <a:cxnLst/>
              <a:rect l="l" t="t" r="r" b="b"/>
              <a:pathLst>
                <a:path w="54365" h="109672" extrusionOk="0">
                  <a:moveTo>
                    <a:pt x="50372" y="0"/>
                  </a:moveTo>
                  <a:cubicBezTo>
                    <a:pt x="47391" y="0"/>
                    <a:pt x="43612" y="949"/>
                    <a:pt x="41553" y="1409"/>
                  </a:cubicBezTo>
                  <a:cubicBezTo>
                    <a:pt x="41315" y="1456"/>
                    <a:pt x="41077" y="1516"/>
                    <a:pt x="40839" y="1564"/>
                  </a:cubicBezTo>
                  <a:cubicBezTo>
                    <a:pt x="40768" y="1587"/>
                    <a:pt x="40696" y="1611"/>
                    <a:pt x="40625" y="1623"/>
                  </a:cubicBezTo>
                  <a:cubicBezTo>
                    <a:pt x="40458" y="1659"/>
                    <a:pt x="40303" y="1706"/>
                    <a:pt x="40136" y="1742"/>
                  </a:cubicBezTo>
                  <a:cubicBezTo>
                    <a:pt x="40041" y="1766"/>
                    <a:pt x="39934" y="1790"/>
                    <a:pt x="39839" y="1826"/>
                  </a:cubicBezTo>
                  <a:cubicBezTo>
                    <a:pt x="39708" y="1861"/>
                    <a:pt x="39577" y="1885"/>
                    <a:pt x="39446" y="1921"/>
                  </a:cubicBezTo>
                  <a:cubicBezTo>
                    <a:pt x="39327" y="1956"/>
                    <a:pt x="39208" y="1992"/>
                    <a:pt x="39089" y="2028"/>
                  </a:cubicBezTo>
                  <a:cubicBezTo>
                    <a:pt x="38970" y="2052"/>
                    <a:pt x="38863" y="2087"/>
                    <a:pt x="38743" y="2123"/>
                  </a:cubicBezTo>
                  <a:cubicBezTo>
                    <a:pt x="38612" y="2159"/>
                    <a:pt x="38493" y="2195"/>
                    <a:pt x="38362" y="2230"/>
                  </a:cubicBezTo>
                  <a:cubicBezTo>
                    <a:pt x="38255" y="2266"/>
                    <a:pt x="38160" y="2290"/>
                    <a:pt x="38053" y="2326"/>
                  </a:cubicBezTo>
                  <a:cubicBezTo>
                    <a:pt x="37922" y="2361"/>
                    <a:pt x="37779" y="2409"/>
                    <a:pt x="37636" y="2457"/>
                  </a:cubicBezTo>
                  <a:cubicBezTo>
                    <a:pt x="37553" y="2480"/>
                    <a:pt x="37458" y="2504"/>
                    <a:pt x="37374" y="2540"/>
                  </a:cubicBezTo>
                  <a:cubicBezTo>
                    <a:pt x="37219" y="2588"/>
                    <a:pt x="37077" y="2635"/>
                    <a:pt x="36922" y="2683"/>
                  </a:cubicBezTo>
                  <a:cubicBezTo>
                    <a:pt x="36850" y="2707"/>
                    <a:pt x="36767" y="2730"/>
                    <a:pt x="36696" y="2766"/>
                  </a:cubicBezTo>
                  <a:cubicBezTo>
                    <a:pt x="36541" y="2814"/>
                    <a:pt x="36374" y="2873"/>
                    <a:pt x="36219" y="2921"/>
                  </a:cubicBezTo>
                  <a:cubicBezTo>
                    <a:pt x="36160" y="2945"/>
                    <a:pt x="36088" y="2969"/>
                    <a:pt x="36029" y="2992"/>
                  </a:cubicBezTo>
                  <a:cubicBezTo>
                    <a:pt x="35850" y="3052"/>
                    <a:pt x="35684" y="3111"/>
                    <a:pt x="35517" y="3183"/>
                  </a:cubicBezTo>
                  <a:cubicBezTo>
                    <a:pt x="35469" y="3195"/>
                    <a:pt x="35410" y="3219"/>
                    <a:pt x="35362" y="3230"/>
                  </a:cubicBezTo>
                  <a:cubicBezTo>
                    <a:pt x="35183" y="3302"/>
                    <a:pt x="35005" y="3373"/>
                    <a:pt x="34826" y="3445"/>
                  </a:cubicBezTo>
                  <a:cubicBezTo>
                    <a:pt x="34779" y="3457"/>
                    <a:pt x="34743" y="3469"/>
                    <a:pt x="34707" y="3480"/>
                  </a:cubicBezTo>
                  <a:cubicBezTo>
                    <a:pt x="34517" y="3564"/>
                    <a:pt x="34326" y="3635"/>
                    <a:pt x="34124" y="3719"/>
                  </a:cubicBezTo>
                  <a:cubicBezTo>
                    <a:pt x="34112" y="3719"/>
                    <a:pt x="34088" y="3731"/>
                    <a:pt x="34064" y="3742"/>
                  </a:cubicBezTo>
                  <a:cubicBezTo>
                    <a:pt x="33850" y="3826"/>
                    <a:pt x="33648" y="3909"/>
                    <a:pt x="33445" y="3992"/>
                  </a:cubicBezTo>
                  <a:lnTo>
                    <a:pt x="33421" y="4004"/>
                  </a:lnTo>
                  <a:cubicBezTo>
                    <a:pt x="28742" y="5993"/>
                    <a:pt x="24361" y="8719"/>
                    <a:pt x="20515" y="12041"/>
                  </a:cubicBezTo>
                  <a:cubicBezTo>
                    <a:pt x="10645" y="20530"/>
                    <a:pt x="4156" y="32508"/>
                    <a:pt x="798" y="45081"/>
                  </a:cubicBezTo>
                  <a:cubicBezTo>
                    <a:pt x="322" y="46831"/>
                    <a:pt x="1" y="48748"/>
                    <a:pt x="334" y="50558"/>
                  </a:cubicBezTo>
                  <a:cubicBezTo>
                    <a:pt x="620" y="52153"/>
                    <a:pt x="1977" y="53153"/>
                    <a:pt x="1834" y="54677"/>
                  </a:cubicBezTo>
                  <a:cubicBezTo>
                    <a:pt x="1655" y="56654"/>
                    <a:pt x="1465" y="58285"/>
                    <a:pt x="2096" y="60261"/>
                  </a:cubicBezTo>
                  <a:cubicBezTo>
                    <a:pt x="2319" y="60953"/>
                    <a:pt x="3890" y="64896"/>
                    <a:pt x="4871" y="64896"/>
                  </a:cubicBezTo>
                  <a:cubicBezTo>
                    <a:pt x="4887" y="64896"/>
                    <a:pt x="4902" y="64895"/>
                    <a:pt x="4918" y="64893"/>
                  </a:cubicBezTo>
                  <a:cubicBezTo>
                    <a:pt x="5525" y="64809"/>
                    <a:pt x="6239" y="64643"/>
                    <a:pt x="6442" y="64071"/>
                  </a:cubicBezTo>
                  <a:cubicBezTo>
                    <a:pt x="6680" y="63393"/>
                    <a:pt x="6013" y="62773"/>
                    <a:pt x="5537" y="62214"/>
                  </a:cubicBezTo>
                  <a:cubicBezTo>
                    <a:pt x="5108" y="61702"/>
                    <a:pt x="4203" y="60107"/>
                    <a:pt x="4382" y="59380"/>
                  </a:cubicBezTo>
                  <a:cubicBezTo>
                    <a:pt x="4502" y="58877"/>
                    <a:pt x="4811" y="58682"/>
                    <a:pt x="5167" y="58682"/>
                  </a:cubicBezTo>
                  <a:cubicBezTo>
                    <a:pt x="5697" y="58682"/>
                    <a:pt x="6331" y="59111"/>
                    <a:pt x="6608" y="59595"/>
                  </a:cubicBezTo>
                  <a:cubicBezTo>
                    <a:pt x="8263" y="62404"/>
                    <a:pt x="7799" y="66250"/>
                    <a:pt x="11252" y="67822"/>
                  </a:cubicBezTo>
                  <a:cubicBezTo>
                    <a:pt x="12633" y="68453"/>
                    <a:pt x="14240" y="68405"/>
                    <a:pt x="15705" y="68822"/>
                  </a:cubicBezTo>
                  <a:cubicBezTo>
                    <a:pt x="18003" y="69477"/>
                    <a:pt x="19920" y="71310"/>
                    <a:pt x="20670" y="73572"/>
                  </a:cubicBezTo>
                  <a:cubicBezTo>
                    <a:pt x="22277" y="77382"/>
                    <a:pt x="21622" y="82062"/>
                    <a:pt x="19015" y="85276"/>
                  </a:cubicBezTo>
                  <a:cubicBezTo>
                    <a:pt x="17848" y="86717"/>
                    <a:pt x="16276" y="87967"/>
                    <a:pt x="15764" y="89753"/>
                  </a:cubicBezTo>
                  <a:cubicBezTo>
                    <a:pt x="14883" y="92837"/>
                    <a:pt x="17491" y="95718"/>
                    <a:pt x="19872" y="97873"/>
                  </a:cubicBezTo>
                  <a:cubicBezTo>
                    <a:pt x="23277" y="100945"/>
                    <a:pt x="26718" y="104052"/>
                    <a:pt x="30695" y="106350"/>
                  </a:cubicBezTo>
                  <a:cubicBezTo>
                    <a:pt x="34123" y="108321"/>
                    <a:pt x="38019" y="109672"/>
                    <a:pt x="41950" y="109672"/>
                  </a:cubicBezTo>
                  <a:cubicBezTo>
                    <a:pt x="42579" y="109672"/>
                    <a:pt x="43210" y="109637"/>
                    <a:pt x="43839" y="109565"/>
                  </a:cubicBezTo>
                  <a:cubicBezTo>
                    <a:pt x="42161" y="108910"/>
                    <a:pt x="42101" y="106386"/>
                    <a:pt x="43184" y="104945"/>
                  </a:cubicBezTo>
                  <a:cubicBezTo>
                    <a:pt x="44256" y="103493"/>
                    <a:pt x="45982" y="102731"/>
                    <a:pt x="47423" y="101635"/>
                  </a:cubicBezTo>
                  <a:cubicBezTo>
                    <a:pt x="48852" y="100552"/>
                    <a:pt x="50078" y="98718"/>
                    <a:pt x="49447" y="97040"/>
                  </a:cubicBezTo>
                  <a:cubicBezTo>
                    <a:pt x="48566" y="94646"/>
                    <a:pt x="45042" y="94706"/>
                    <a:pt x="43256" y="92884"/>
                  </a:cubicBezTo>
                  <a:cubicBezTo>
                    <a:pt x="40101" y="89693"/>
                    <a:pt x="44161" y="83252"/>
                    <a:pt x="40946" y="80109"/>
                  </a:cubicBezTo>
                  <a:cubicBezTo>
                    <a:pt x="39827" y="79009"/>
                    <a:pt x="38315" y="78806"/>
                    <a:pt x="36703" y="78806"/>
                  </a:cubicBezTo>
                  <a:cubicBezTo>
                    <a:pt x="35753" y="78806"/>
                    <a:pt x="34768" y="78876"/>
                    <a:pt x="33808" y="78876"/>
                  </a:cubicBezTo>
                  <a:cubicBezTo>
                    <a:pt x="33346" y="78876"/>
                    <a:pt x="32889" y="78860"/>
                    <a:pt x="32445" y="78811"/>
                  </a:cubicBezTo>
                  <a:cubicBezTo>
                    <a:pt x="29016" y="78811"/>
                    <a:pt x="27563" y="75811"/>
                    <a:pt x="25789" y="73418"/>
                  </a:cubicBezTo>
                  <a:cubicBezTo>
                    <a:pt x="24920" y="72239"/>
                    <a:pt x="24027" y="71025"/>
                    <a:pt x="23658" y="69608"/>
                  </a:cubicBezTo>
                  <a:cubicBezTo>
                    <a:pt x="23242" y="68024"/>
                    <a:pt x="23515" y="66357"/>
                    <a:pt x="23634" y="64738"/>
                  </a:cubicBezTo>
                  <a:cubicBezTo>
                    <a:pt x="23753" y="63285"/>
                    <a:pt x="23420" y="60976"/>
                    <a:pt x="21872" y="60380"/>
                  </a:cubicBezTo>
                  <a:cubicBezTo>
                    <a:pt x="21652" y="60295"/>
                    <a:pt x="21417" y="60254"/>
                    <a:pt x="21182" y="60254"/>
                  </a:cubicBezTo>
                  <a:cubicBezTo>
                    <a:pt x="20338" y="60254"/>
                    <a:pt x="19488" y="60775"/>
                    <a:pt x="19265" y="61595"/>
                  </a:cubicBezTo>
                  <a:cubicBezTo>
                    <a:pt x="19098" y="62226"/>
                    <a:pt x="19301" y="62916"/>
                    <a:pt x="19110" y="63547"/>
                  </a:cubicBezTo>
                  <a:cubicBezTo>
                    <a:pt x="18884" y="64309"/>
                    <a:pt x="18098" y="64809"/>
                    <a:pt x="17300" y="64869"/>
                  </a:cubicBezTo>
                  <a:cubicBezTo>
                    <a:pt x="17214" y="64876"/>
                    <a:pt x="17131" y="64879"/>
                    <a:pt x="17049" y="64879"/>
                  </a:cubicBezTo>
                  <a:cubicBezTo>
                    <a:pt x="14361" y="64879"/>
                    <a:pt x="13810" y="61165"/>
                    <a:pt x="14157" y="59166"/>
                  </a:cubicBezTo>
                  <a:cubicBezTo>
                    <a:pt x="14586" y="56761"/>
                    <a:pt x="15717" y="54332"/>
                    <a:pt x="17396" y="52451"/>
                  </a:cubicBezTo>
                  <a:cubicBezTo>
                    <a:pt x="17515" y="52320"/>
                    <a:pt x="17634" y="52201"/>
                    <a:pt x="17753" y="52082"/>
                  </a:cubicBezTo>
                  <a:cubicBezTo>
                    <a:pt x="17777" y="52058"/>
                    <a:pt x="17800" y="52022"/>
                    <a:pt x="17824" y="51998"/>
                  </a:cubicBezTo>
                  <a:cubicBezTo>
                    <a:pt x="18062" y="51760"/>
                    <a:pt x="18312" y="51534"/>
                    <a:pt x="18562" y="51308"/>
                  </a:cubicBezTo>
                  <a:cubicBezTo>
                    <a:pt x="18598" y="51284"/>
                    <a:pt x="18622" y="51260"/>
                    <a:pt x="18658" y="51236"/>
                  </a:cubicBezTo>
                  <a:cubicBezTo>
                    <a:pt x="18920" y="51022"/>
                    <a:pt x="19181" y="50820"/>
                    <a:pt x="19455" y="50629"/>
                  </a:cubicBezTo>
                  <a:cubicBezTo>
                    <a:pt x="19491" y="50617"/>
                    <a:pt x="19527" y="50593"/>
                    <a:pt x="19562" y="50570"/>
                  </a:cubicBezTo>
                  <a:cubicBezTo>
                    <a:pt x="19693" y="50474"/>
                    <a:pt x="19836" y="50379"/>
                    <a:pt x="19979" y="50296"/>
                  </a:cubicBezTo>
                  <a:cubicBezTo>
                    <a:pt x="20122" y="50212"/>
                    <a:pt x="20265" y="50129"/>
                    <a:pt x="20408" y="50058"/>
                  </a:cubicBezTo>
                  <a:cubicBezTo>
                    <a:pt x="20455" y="50034"/>
                    <a:pt x="20491" y="50022"/>
                    <a:pt x="20527" y="49998"/>
                  </a:cubicBezTo>
                  <a:cubicBezTo>
                    <a:pt x="20670" y="49927"/>
                    <a:pt x="20825" y="49855"/>
                    <a:pt x="20967" y="49784"/>
                  </a:cubicBezTo>
                  <a:cubicBezTo>
                    <a:pt x="21015" y="49760"/>
                    <a:pt x="21051" y="49748"/>
                    <a:pt x="21098" y="49724"/>
                  </a:cubicBezTo>
                  <a:cubicBezTo>
                    <a:pt x="21574" y="49517"/>
                    <a:pt x="22095" y="49356"/>
                    <a:pt x="22606" y="49356"/>
                  </a:cubicBezTo>
                  <a:cubicBezTo>
                    <a:pt x="22683" y="49356"/>
                    <a:pt x="22760" y="49359"/>
                    <a:pt x="22837" y="49367"/>
                  </a:cubicBezTo>
                  <a:cubicBezTo>
                    <a:pt x="22932" y="49379"/>
                    <a:pt x="23015" y="49391"/>
                    <a:pt x="23111" y="49403"/>
                  </a:cubicBezTo>
                  <a:cubicBezTo>
                    <a:pt x="23242" y="49439"/>
                    <a:pt x="23372" y="49486"/>
                    <a:pt x="23503" y="49546"/>
                  </a:cubicBezTo>
                  <a:cubicBezTo>
                    <a:pt x="24004" y="49796"/>
                    <a:pt x="24385" y="50296"/>
                    <a:pt x="24385" y="50832"/>
                  </a:cubicBezTo>
                  <a:cubicBezTo>
                    <a:pt x="24385" y="50879"/>
                    <a:pt x="24373" y="50915"/>
                    <a:pt x="24373" y="50963"/>
                  </a:cubicBezTo>
                  <a:cubicBezTo>
                    <a:pt x="24265" y="51701"/>
                    <a:pt x="23468" y="52367"/>
                    <a:pt x="23623" y="53034"/>
                  </a:cubicBezTo>
                  <a:cubicBezTo>
                    <a:pt x="23634" y="53094"/>
                    <a:pt x="23658" y="53141"/>
                    <a:pt x="23682" y="53201"/>
                  </a:cubicBezTo>
                  <a:cubicBezTo>
                    <a:pt x="23832" y="53510"/>
                    <a:pt x="24178" y="53661"/>
                    <a:pt x="24526" y="53661"/>
                  </a:cubicBezTo>
                  <a:cubicBezTo>
                    <a:pt x="24648" y="53661"/>
                    <a:pt x="24770" y="53643"/>
                    <a:pt x="24885" y="53606"/>
                  </a:cubicBezTo>
                  <a:cubicBezTo>
                    <a:pt x="25218" y="53487"/>
                    <a:pt x="25480" y="53260"/>
                    <a:pt x="25718" y="52998"/>
                  </a:cubicBezTo>
                  <a:cubicBezTo>
                    <a:pt x="25789" y="52903"/>
                    <a:pt x="25861" y="52808"/>
                    <a:pt x="25932" y="52725"/>
                  </a:cubicBezTo>
                  <a:cubicBezTo>
                    <a:pt x="26028" y="52594"/>
                    <a:pt x="26111" y="52475"/>
                    <a:pt x="26194" y="52344"/>
                  </a:cubicBezTo>
                  <a:cubicBezTo>
                    <a:pt x="26540" y="51832"/>
                    <a:pt x="26813" y="51284"/>
                    <a:pt x="27028" y="50701"/>
                  </a:cubicBezTo>
                  <a:cubicBezTo>
                    <a:pt x="27194" y="50272"/>
                    <a:pt x="27313" y="49831"/>
                    <a:pt x="27397" y="49379"/>
                  </a:cubicBezTo>
                  <a:cubicBezTo>
                    <a:pt x="27599" y="48343"/>
                    <a:pt x="27218" y="47010"/>
                    <a:pt x="27754" y="46105"/>
                  </a:cubicBezTo>
                  <a:cubicBezTo>
                    <a:pt x="29504" y="43128"/>
                    <a:pt x="35243" y="44200"/>
                    <a:pt x="36243" y="40890"/>
                  </a:cubicBezTo>
                  <a:cubicBezTo>
                    <a:pt x="36696" y="39378"/>
                    <a:pt x="35767" y="37687"/>
                    <a:pt x="36267" y="36187"/>
                  </a:cubicBezTo>
                  <a:cubicBezTo>
                    <a:pt x="36303" y="36104"/>
                    <a:pt x="36326" y="36020"/>
                    <a:pt x="36374" y="35949"/>
                  </a:cubicBezTo>
                  <a:cubicBezTo>
                    <a:pt x="36588" y="35473"/>
                    <a:pt x="36981" y="35080"/>
                    <a:pt x="37434" y="34818"/>
                  </a:cubicBezTo>
                  <a:cubicBezTo>
                    <a:pt x="37851" y="34580"/>
                    <a:pt x="38330" y="34444"/>
                    <a:pt x="38810" y="34444"/>
                  </a:cubicBezTo>
                  <a:cubicBezTo>
                    <a:pt x="39028" y="34444"/>
                    <a:pt x="39246" y="34472"/>
                    <a:pt x="39458" y="34532"/>
                  </a:cubicBezTo>
                  <a:cubicBezTo>
                    <a:pt x="39541" y="34544"/>
                    <a:pt x="39625" y="34580"/>
                    <a:pt x="39696" y="34615"/>
                  </a:cubicBezTo>
                  <a:cubicBezTo>
                    <a:pt x="40756" y="35044"/>
                    <a:pt x="41399" y="36246"/>
                    <a:pt x="41279" y="37366"/>
                  </a:cubicBezTo>
                  <a:cubicBezTo>
                    <a:pt x="41268" y="37461"/>
                    <a:pt x="41256" y="37544"/>
                    <a:pt x="41232" y="37639"/>
                  </a:cubicBezTo>
                  <a:cubicBezTo>
                    <a:pt x="41196" y="37806"/>
                    <a:pt x="41137" y="37973"/>
                    <a:pt x="41065" y="38128"/>
                  </a:cubicBezTo>
                  <a:cubicBezTo>
                    <a:pt x="41089" y="38175"/>
                    <a:pt x="41125" y="38211"/>
                    <a:pt x="41149" y="38247"/>
                  </a:cubicBezTo>
                  <a:cubicBezTo>
                    <a:pt x="41399" y="38549"/>
                    <a:pt x="41731" y="38679"/>
                    <a:pt x="42091" y="38679"/>
                  </a:cubicBezTo>
                  <a:cubicBezTo>
                    <a:pt x="43050" y="38679"/>
                    <a:pt x="44208" y="37758"/>
                    <a:pt x="44554" y="36711"/>
                  </a:cubicBezTo>
                  <a:cubicBezTo>
                    <a:pt x="44732" y="36175"/>
                    <a:pt x="44839" y="35603"/>
                    <a:pt x="44947" y="35032"/>
                  </a:cubicBezTo>
                  <a:cubicBezTo>
                    <a:pt x="44994" y="34806"/>
                    <a:pt x="45030" y="34591"/>
                    <a:pt x="45089" y="34377"/>
                  </a:cubicBezTo>
                  <a:cubicBezTo>
                    <a:pt x="45089" y="34365"/>
                    <a:pt x="45089" y="34365"/>
                    <a:pt x="45089" y="34353"/>
                  </a:cubicBezTo>
                  <a:cubicBezTo>
                    <a:pt x="45137" y="34163"/>
                    <a:pt x="45185" y="33984"/>
                    <a:pt x="45244" y="33818"/>
                  </a:cubicBezTo>
                  <a:cubicBezTo>
                    <a:pt x="45244" y="33794"/>
                    <a:pt x="45256" y="33782"/>
                    <a:pt x="45256" y="33758"/>
                  </a:cubicBezTo>
                  <a:cubicBezTo>
                    <a:pt x="45316" y="33591"/>
                    <a:pt x="45375" y="33437"/>
                    <a:pt x="45447" y="33282"/>
                  </a:cubicBezTo>
                  <a:cubicBezTo>
                    <a:pt x="45578" y="33032"/>
                    <a:pt x="45721" y="32782"/>
                    <a:pt x="45911" y="32567"/>
                  </a:cubicBezTo>
                  <a:cubicBezTo>
                    <a:pt x="45971" y="32496"/>
                    <a:pt x="46042" y="32425"/>
                    <a:pt x="46113" y="32365"/>
                  </a:cubicBezTo>
                  <a:cubicBezTo>
                    <a:pt x="47542" y="31043"/>
                    <a:pt x="50066" y="31698"/>
                    <a:pt x="51555" y="30424"/>
                  </a:cubicBezTo>
                  <a:cubicBezTo>
                    <a:pt x="52007" y="30031"/>
                    <a:pt x="52293" y="29531"/>
                    <a:pt x="52448" y="28972"/>
                  </a:cubicBezTo>
                  <a:cubicBezTo>
                    <a:pt x="52495" y="28769"/>
                    <a:pt x="52531" y="28555"/>
                    <a:pt x="52555" y="28341"/>
                  </a:cubicBezTo>
                  <a:cubicBezTo>
                    <a:pt x="52567" y="28281"/>
                    <a:pt x="52567" y="28234"/>
                    <a:pt x="52579" y="28174"/>
                  </a:cubicBezTo>
                  <a:cubicBezTo>
                    <a:pt x="52579" y="28067"/>
                    <a:pt x="52590" y="27948"/>
                    <a:pt x="52590" y="27841"/>
                  </a:cubicBezTo>
                  <a:cubicBezTo>
                    <a:pt x="52590" y="27067"/>
                    <a:pt x="52436" y="26245"/>
                    <a:pt x="52221" y="25519"/>
                  </a:cubicBezTo>
                  <a:cubicBezTo>
                    <a:pt x="51983" y="24757"/>
                    <a:pt x="51697" y="23995"/>
                    <a:pt x="51316" y="23292"/>
                  </a:cubicBezTo>
                  <a:cubicBezTo>
                    <a:pt x="51281" y="23245"/>
                    <a:pt x="51245" y="23185"/>
                    <a:pt x="51221" y="23126"/>
                  </a:cubicBezTo>
                  <a:cubicBezTo>
                    <a:pt x="51090" y="22911"/>
                    <a:pt x="50959" y="22697"/>
                    <a:pt x="50816" y="22495"/>
                  </a:cubicBezTo>
                  <a:cubicBezTo>
                    <a:pt x="50495" y="22042"/>
                    <a:pt x="50114" y="21626"/>
                    <a:pt x="49685" y="21280"/>
                  </a:cubicBezTo>
                  <a:cubicBezTo>
                    <a:pt x="48884" y="20632"/>
                    <a:pt x="47841" y="20242"/>
                    <a:pt x="46830" y="20242"/>
                  </a:cubicBezTo>
                  <a:cubicBezTo>
                    <a:pt x="46190" y="20242"/>
                    <a:pt x="45563" y="20398"/>
                    <a:pt x="45018" y="20745"/>
                  </a:cubicBezTo>
                  <a:cubicBezTo>
                    <a:pt x="44554" y="21042"/>
                    <a:pt x="44197" y="21423"/>
                    <a:pt x="43899" y="21864"/>
                  </a:cubicBezTo>
                  <a:cubicBezTo>
                    <a:pt x="43161" y="23007"/>
                    <a:pt x="42875" y="24543"/>
                    <a:pt x="42470" y="25900"/>
                  </a:cubicBezTo>
                  <a:cubicBezTo>
                    <a:pt x="42351" y="26317"/>
                    <a:pt x="42172" y="26733"/>
                    <a:pt x="41970" y="27138"/>
                  </a:cubicBezTo>
                  <a:cubicBezTo>
                    <a:pt x="41307" y="28393"/>
                    <a:pt x="40255" y="29460"/>
                    <a:pt x="39002" y="29460"/>
                  </a:cubicBezTo>
                  <a:cubicBezTo>
                    <a:pt x="38995" y="29460"/>
                    <a:pt x="38989" y="29460"/>
                    <a:pt x="38982" y="29460"/>
                  </a:cubicBezTo>
                  <a:cubicBezTo>
                    <a:pt x="38803" y="29460"/>
                    <a:pt x="38624" y="29436"/>
                    <a:pt x="38446" y="29388"/>
                  </a:cubicBezTo>
                  <a:cubicBezTo>
                    <a:pt x="38172" y="29317"/>
                    <a:pt x="37934" y="29210"/>
                    <a:pt x="37720" y="29067"/>
                  </a:cubicBezTo>
                  <a:cubicBezTo>
                    <a:pt x="36588" y="28317"/>
                    <a:pt x="36148" y="26650"/>
                    <a:pt x="35910" y="25221"/>
                  </a:cubicBezTo>
                  <a:cubicBezTo>
                    <a:pt x="35898" y="25138"/>
                    <a:pt x="35886" y="25043"/>
                    <a:pt x="35874" y="24947"/>
                  </a:cubicBezTo>
                  <a:cubicBezTo>
                    <a:pt x="35564" y="23114"/>
                    <a:pt x="35291" y="21245"/>
                    <a:pt x="35541" y="19411"/>
                  </a:cubicBezTo>
                  <a:cubicBezTo>
                    <a:pt x="35553" y="19280"/>
                    <a:pt x="35576" y="19149"/>
                    <a:pt x="35600" y="19018"/>
                  </a:cubicBezTo>
                  <a:cubicBezTo>
                    <a:pt x="35815" y="17839"/>
                    <a:pt x="36303" y="16684"/>
                    <a:pt x="37053" y="15756"/>
                  </a:cubicBezTo>
                  <a:cubicBezTo>
                    <a:pt x="37517" y="15172"/>
                    <a:pt x="38089" y="14684"/>
                    <a:pt x="38767" y="14351"/>
                  </a:cubicBezTo>
                  <a:cubicBezTo>
                    <a:pt x="38886" y="14291"/>
                    <a:pt x="38993" y="14244"/>
                    <a:pt x="39124" y="14196"/>
                  </a:cubicBezTo>
                  <a:cubicBezTo>
                    <a:pt x="39934" y="13887"/>
                    <a:pt x="40791" y="13803"/>
                    <a:pt x="41672" y="13767"/>
                  </a:cubicBezTo>
                  <a:cubicBezTo>
                    <a:pt x="42792" y="13720"/>
                    <a:pt x="43935" y="13744"/>
                    <a:pt x="44994" y="13410"/>
                  </a:cubicBezTo>
                  <a:cubicBezTo>
                    <a:pt x="47006" y="12767"/>
                    <a:pt x="48399" y="10993"/>
                    <a:pt x="49661" y="9303"/>
                  </a:cubicBezTo>
                  <a:cubicBezTo>
                    <a:pt x="50269" y="8493"/>
                    <a:pt x="51769" y="6933"/>
                    <a:pt x="52912" y="5326"/>
                  </a:cubicBezTo>
                  <a:cubicBezTo>
                    <a:pt x="52948" y="5278"/>
                    <a:pt x="52983" y="5219"/>
                    <a:pt x="53031" y="5159"/>
                  </a:cubicBezTo>
                  <a:cubicBezTo>
                    <a:pt x="53102" y="5052"/>
                    <a:pt x="53174" y="4945"/>
                    <a:pt x="53257" y="4826"/>
                  </a:cubicBezTo>
                  <a:cubicBezTo>
                    <a:pt x="53305" y="4743"/>
                    <a:pt x="53364" y="4647"/>
                    <a:pt x="53424" y="4564"/>
                  </a:cubicBezTo>
                  <a:cubicBezTo>
                    <a:pt x="53448" y="4516"/>
                    <a:pt x="53471" y="4481"/>
                    <a:pt x="53507" y="4433"/>
                  </a:cubicBezTo>
                  <a:cubicBezTo>
                    <a:pt x="53555" y="4350"/>
                    <a:pt x="53602" y="4254"/>
                    <a:pt x="53662" y="4171"/>
                  </a:cubicBezTo>
                  <a:cubicBezTo>
                    <a:pt x="53686" y="4112"/>
                    <a:pt x="53722" y="4064"/>
                    <a:pt x="53745" y="4004"/>
                  </a:cubicBezTo>
                  <a:cubicBezTo>
                    <a:pt x="53972" y="3588"/>
                    <a:pt x="54138" y="3195"/>
                    <a:pt x="54245" y="2814"/>
                  </a:cubicBezTo>
                  <a:cubicBezTo>
                    <a:pt x="54257" y="2754"/>
                    <a:pt x="54269" y="2707"/>
                    <a:pt x="54281" y="2659"/>
                  </a:cubicBezTo>
                  <a:cubicBezTo>
                    <a:pt x="54329" y="2445"/>
                    <a:pt x="54364" y="2230"/>
                    <a:pt x="54353" y="2028"/>
                  </a:cubicBezTo>
                  <a:cubicBezTo>
                    <a:pt x="54341" y="1385"/>
                    <a:pt x="54031" y="849"/>
                    <a:pt x="53281" y="504"/>
                  </a:cubicBezTo>
                  <a:cubicBezTo>
                    <a:pt x="52769" y="254"/>
                    <a:pt x="52126" y="111"/>
                    <a:pt x="51412" y="52"/>
                  </a:cubicBezTo>
                  <a:cubicBezTo>
                    <a:pt x="51185" y="28"/>
                    <a:pt x="50935" y="16"/>
                    <a:pt x="50685" y="4"/>
                  </a:cubicBezTo>
                  <a:cubicBezTo>
                    <a:pt x="50582" y="1"/>
                    <a:pt x="50477" y="0"/>
                    <a:pt x="503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7"/>
            <p:cNvSpPr/>
            <p:nvPr/>
          </p:nvSpPr>
          <p:spPr>
            <a:xfrm>
              <a:off x="7928037" y="2658856"/>
              <a:ext cx="537407" cy="863069"/>
            </a:xfrm>
            <a:custGeom>
              <a:avLst/>
              <a:gdLst/>
              <a:ahLst/>
              <a:cxnLst/>
              <a:rect l="l" t="t" r="r" b="b"/>
              <a:pathLst>
                <a:path w="27730" h="44534" extrusionOk="0">
                  <a:moveTo>
                    <a:pt x="10737" y="1"/>
                  </a:moveTo>
                  <a:cubicBezTo>
                    <a:pt x="10425" y="1"/>
                    <a:pt x="10118" y="69"/>
                    <a:pt x="9823" y="231"/>
                  </a:cubicBezTo>
                  <a:cubicBezTo>
                    <a:pt x="9275" y="529"/>
                    <a:pt x="8930" y="1088"/>
                    <a:pt x="8608" y="1636"/>
                  </a:cubicBezTo>
                  <a:cubicBezTo>
                    <a:pt x="6346" y="5481"/>
                    <a:pt x="4072" y="9327"/>
                    <a:pt x="1810" y="13161"/>
                  </a:cubicBezTo>
                  <a:cubicBezTo>
                    <a:pt x="1096" y="14364"/>
                    <a:pt x="381" y="15602"/>
                    <a:pt x="191" y="16971"/>
                  </a:cubicBezTo>
                  <a:cubicBezTo>
                    <a:pt x="0" y="18352"/>
                    <a:pt x="464" y="19912"/>
                    <a:pt x="1667" y="20614"/>
                  </a:cubicBezTo>
                  <a:cubicBezTo>
                    <a:pt x="536" y="21555"/>
                    <a:pt x="1417" y="23508"/>
                    <a:pt x="2739" y="24127"/>
                  </a:cubicBezTo>
                  <a:cubicBezTo>
                    <a:pt x="4060" y="24758"/>
                    <a:pt x="5608" y="24639"/>
                    <a:pt x="7001" y="25079"/>
                  </a:cubicBezTo>
                  <a:cubicBezTo>
                    <a:pt x="8394" y="25532"/>
                    <a:pt x="9692" y="27067"/>
                    <a:pt x="9013" y="28353"/>
                  </a:cubicBezTo>
                  <a:cubicBezTo>
                    <a:pt x="8442" y="29413"/>
                    <a:pt x="6870" y="29627"/>
                    <a:pt x="6334" y="30699"/>
                  </a:cubicBezTo>
                  <a:cubicBezTo>
                    <a:pt x="6084" y="31199"/>
                    <a:pt x="6108" y="31794"/>
                    <a:pt x="6144" y="32354"/>
                  </a:cubicBezTo>
                  <a:cubicBezTo>
                    <a:pt x="6406" y="36414"/>
                    <a:pt x="6668" y="40474"/>
                    <a:pt x="6918" y="44534"/>
                  </a:cubicBezTo>
                  <a:cubicBezTo>
                    <a:pt x="19800" y="34473"/>
                    <a:pt x="27670" y="16769"/>
                    <a:pt x="27730" y="433"/>
                  </a:cubicBezTo>
                  <a:lnTo>
                    <a:pt x="27730" y="433"/>
                  </a:lnTo>
                  <a:cubicBezTo>
                    <a:pt x="25585" y="2169"/>
                    <a:pt x="22826" y="3056"/>
                    <a:pt x="20073" y="3056"/>
                  </a:cubicBezTo>
                  <a:cubicBezTo>
                    <a:pt x="17859" y="3056"/>
                    <a:pt x="15648" y="2482"/>
                    <a:pt x="13764" y="1314"/>
                  </a:cubicBezTo>
                  <a:cubicBezTo>
                    <a:pt x="12834" y="731"/>
                    <a:pt x="11757" y="1"/>
                    <a:pt x="107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7"/>
            <p:cNvSpPr/>
            <p:nvPr/>
          </p:nvSpPr>
          <p:spPr>
            <a:xfrm>
              <a:off x="8020557" y="1956776"/>
              <a:ext cx="427813" cy="617505"/>
            </a:xfrm>
            <a:custGeom>
              <a:avLst/>
              <a:gdLst/>
              <a:ahLst/>
              <a:cxnLst/>
              <a:rect l="l" t="t" r="r" b="b"/>
              <a:pathLst>
                <a:path w="22075" h="31863" extrusionOk="0">
                  <a:moveTo>
                    <a:pt x="9073" y="1"/>
                  </a:moveTo>
                  <a:cubicBezTo>
                    <a:pt x="8490" y="882"/>
                    <a:pt x="8228" y="1692"/>
                    <a:pt x="7656" y="2573"/>
                  </a:cubicBezTo>
                  <a:cubicBezTo>
                    <a:pt x="7811" y="4025"/>
                    <a:pt x="8049" y="5645"/>
                    <a:pt x="9204" y="6526"/>
                  </a:cubicBezTo>
                  <a:cubicBezTo>
                    <a:pt x="9811" y="7002"/>
                    <a:pt x="10573" y="7180"/>
                    <a:pt x="11288" y="7454"/>
                  </a:cubicBezTo>
                  <a:cubicBezTo>
                    <a:pt x="13800" y="8419"/>
                    <a:pt x="15883" y="10800"/>
                    <a:pt x="15872" y="13491"/>
                  </a:cubicBezTo>
                  <a:cubicBezTo>
                    <a:pt x="15860" y="14146"/>
                    <a:pt x="15717" y="14836"/>
                    <a:pt x="15252" y="15300"/>
                  </a:cubicBezTo>
                  <a:cubicBezTo>
                    <a:pt x="14946" y="15599"/>
                    <a:pt x="14625" y="15794"/>
                    <a:pt x="14293" y="15794"/>
                  </a:cubicBezTo>
                  <a:cubicBezTo>
                    <a:pt x="14108" y="15794"/>
                    <a:pt x="13920" y="15734"/>
                    <a:pt x="13728" y="15598"/>
                  </a:cubicBezTo>
                  <a:cubicBezTo>
                    <a:pt x="13109" y="15146"/>
                    <a:pt x="12800" y="14384"/>
                    <a:pt x="12550" y="13657"/>
                  </a:cubicBezTo>
                  <a:cubicBezTo>
                    <a:pt x="12300" y="12931"/>
                    <a:pt x="12050" y="12157"/>
                    <a:pt x="11490" y="11633"/>
                  </a:cubicBezTo>
                  <a:cubicBezTo>
                    <a:pt x="11179" y="11348"/>
                    <a:pt x="10740" y="11179"/>
                    <a:pt x="10324" y="11179"/>
                  </a:cubicBezTo>
                  <a:cubicBezTo>
                    <a:pt x="9977" y="11179"/>
                    <a:pt x="9646" y="11297"/>
                    <a:pt x="9418" y="11562"/>
                  </a:cubicBezTo>
                  <a:cubicBezTo>
                    <a:pt x="9835" y="12455"/>
                    <a:pt x="10252" y="13431"/>
                    <a:pt x="10073" y="14396"/>
                  </a:cubicBezTo>
                  <a:cubicBezTo>
                    <a:pt x="9919" y="15174"/>
                    <a:pt x="9176" y="15868"/>
                    <a:pt x="8437" y="15868"/>
                  </a:cubicBezTo>
                  <a:cubicBezTo>
                    <a:pt x="8261" y="15868"/>
                    <a:pt x="8086" y="15828"/>
                    <a:pt x="7918" y="15741"/>
                  </a:cubicBezTo>
                  <a:cubicBezTo>
                    <a:pt x="7763" y="16443"/>
                    <a:pt x="7597" y="17146"/>
                    <a:pt x="7430" y="17860"/>
                  </a:cubicBezTo>
                  <a:cubicBezTo>
                    <a:pt x="6798" y="17416"/>
                    <a:pt x="6025" y="17190"/>
                    <a:pt x="5251" y="17190"/>
                  </a:cubicBezTo>
                  <a:cubicBezTo>
                    <a:pt x="4698" y="17190"/>
                    <a:pt x="4145" y="17306"/>
                    <a:pt x="3644" y="17539"/>
                  </a:cubicBezTo>
                  <a:cubicBezTo>
                    <a:pt x="2441" y="18098"/>
                    <a:pt x="1584" y="18980"/>
                    <a:pt x="1489" y="20301"/>
                  </a:cubicBezTo>
                  <a:cubicBezTo>
                    <a:pt x="1382" y="21670"/>
                    <a:pt x="1" y="22790"/>
                    <a:pt x="167" y="24159"/>
                  </a:cubicBezTo>
                  <a:cubicBezTo>
                    <a:pt x="251" y="24849"/>
                    <a:pt x="751" y="25457"/>
                    <a:pt x="1370" y="25778"/>
                  </a:cubicBezTo>
                  <a:cubicBezTo>
                    <a:pt x="1854" y="26029"/>
                    <a:pt x="2404" y="26135"/>
                    <a:pt x="2956" y="26135"/>
                  </a:cubicBezTo>
                  <a:cubicBezTo>
                    <a:pt x="3110" y="26135"/>
                    <a:pt x="3265" y="26127"/>
                    <a:pt x="3418" y="26111"/>
                  </a:cubicBezTo>
                  <a:cubicBezTo>
                    <a:pt x="4561" y="26016"/>
                    <a:pt x="5680" y="25552"/>
                    <a:pt x="6478" y="24742"/>
                  </a:cubicBezTo>
                  <a:cubicBezTo>
                    <a:pt x="7275" y="23921"/>
                    <a:pt x="7740" y="22754"/>
                    <a:pt x="7597" y="21623"/>
                  </a:cubicBezTo>
                  <a:cubicBezTo>
                    <a:pt x="7823" y="21551"/>
                    <a:pt x="8037" y="21480"/>
                    <a:pt x="8263" y="21396"/>
                  </a:cubicBezTo>
                  <a:cubicBezTo>
                    <a:pt x="8629" y="20782"/>
                    <a:pt x="9160" y="20548"/>
                    <a:pt x="9766" y="20548"/>
                  </a:cubicBezTo>
                  <a:cubicBezTo>
                    <a:pt x="10205" y="20548"/>
                    <a:pt x="10683" y="20671"/>
                    <a:pt x="11169" y="20861"/>
                  </a:cubicBezTo>
                  <a:cubicBezTo>
                    <a:pt x="12335" y="21301"/>
                    <a:pt x="13157" y="22397"/>
                    <a:pt x="13526" y="23587"/>
                  </a:cubicBezTo>
                  <a:cubicBezTo>
                    <a:pt x="14014" y="25171"/>
                    <a:pt x="13645" y="27135"/>
                    <a:pt x="12264" y="28052"/>
                  </a:cubicBezTo>
                  <a:cubicBezTo>
                    <a:pt x="13288" y="28016"/>
                    <a:pt x="14312" y="27969"/>
                    <a:pt x="15324" y="27933"/>
                  </a:cubicBezTo>
                  <a:cubicBezTo>
                    <a:pt x="15459" y="27516"/>
                    <a:pt x="15872" y="27216"/>
                    <a:pt x="16310" y="27216"/>
                  </a:cubicBezTo>
                  <a:cubicBezTo>
                    <a:pt x="16335" y="27216"/>
                    <a:pt x="16359" y="27217"/>
                    <a:pt x="16384" y="27219"/>
                  </a:cubicBezTo>
                  <a:cubicBezTo>
                    <a:pt x="16431" y="27373"/>
                    <a:pt x="16491" y="27540"/>
                    <a:pt x="16550" y="27695"/>
                  </a:cubicBezTo>
                  <a:lnTo>
                    <a:pt x="17586" y="27016"/>
                  </a:lnTo>
                  <a:cubicBezTo>
                    <a:pt x="16360" y="25516"/>
                    <a:pt x="15717" y="23552"/>
                    <a:pt x="15824" y="21611"/>
                  </a:cubicBezTo>
                  <a:cubicBezTo>
                    <a:pt x="15838" y="21284"/>
                    <a:pt x="16057" y="21161"/>
                    <a:pt x="16339" y="21161"/>
                  </a:cubicBezTo>
                  <a:cubicBezTo>
                    <a:pt x="16519" y="21161"/>
                    <a:pt x="16725" y="21211"/>
                    <a:pt x="16919" y="21289"/>
                  </a:cubicBezTo>
                  <a:cubicBezTo>
                    <a:pt x="17419" y="21480"/>
                    <a:pt x="17777" y="21908"/>
                    <a:pt x="18074" y="22361"/>
                  </a:cubicBezTo>
                  <a:cubicBezTo>
                    <a:pt x="19539" y="24659"/>
                    <a:pt x="19563" y="27790"/>
                    <a:pt x="18134" y="30100"/>
                  </a:cubicBezTo>
                  <a:cubicBezTo>
                    <a:pt x="17872" y="30529"/>
                    <a:pt x="17634" y="31219"/>
                    <a:pt x="18086" y="31422"/>
                  </a:cubicBezTo>
                  <a:cubicBezTo>
                    <a:pt x="18149" y="31450"/>
                    <a:pt x="18208" y="31462"/>
                    <a:pt x="18265" y="31462"/>
                  </a:cubicBezTo>
                  <a:cubicBezTo>
                    <a:pt x="18820" y="31462"/>
                    <a:pt x="19144" y="30262"/>
                    <a:pt x="19783" y="30262"/>
                  </a:cubicBezTo>
                  <a:cubicBezTo>
                    <a:pt x="19804" y="30262"/>
                    <a:pt x="19826" y="30264"/>
                    <a:pt x="19848" y="30267"/>
                  </a:cubicBezTo>
                  <a:cubicBezTo>
                    <a:pt x="20134" y="30588"/>
                    <a:pt x="20420" y="30921"/>
                    <a:pt x="20717" y="31243"/>
                  </a:cubicBezTo>
                  <a:cubicBezTo>
                    <a:pt x="20967" y="31517"/>
                    <a:pt x="21110" y="31600"/>
                    <a:pt x="21384" y="31862"/>
                  </a:cubicBezTo>
                  <a:cubicBezTo>
                    <a:pt x="21610" y="31612"/>
                    <a:pt x="21849" y="31350"/>
                    <a:pt x="22075" y="31100"/>
                  </a:cubicBezTo>
                  <a:cubicBezTo>
                    <a:pt x="21515" y="19349"/>
                    <a:pt x="16800" y="8871"/>
                    <a:pt x="9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7"/>
            <p:cNvSpPr/>
            <p:nvPr/>
          </p:nvSpPr>
          <p:spPr>
            <a:xfrm>
              <a:off x="7538537" y="1697511"/>
              <a:ext cx="537427" cy="392658"/>
            </a:xfrm>
            <a:custGeom>
              <a:avLst/>
              <a:gdLst/>
              <a:ahLst/>
              <a:cxnLst/>
              <a:rect l="l" t="t" r="r" b="b"/>
              <a:pathLst>
                <a:path w="27731" h="20261" extrusionOk="0">
                  <a:moveTo>
                    <a:pt x="7262" y="0"/>
                  </a:moveTo>
                  <a:cubicBezTo>
                    <a:pt x="4011" y="0"/>
                    <a:pt x="1538" y="1348"/>
                    <a:pt x="1060" y="4628"/>
                  </a:cubicBezTo>
                  <a:cubicBezTo>
                    <a:pt x="0" y="11867"/>
                    <a:pt x="13383" y="14748"/>
                    <a:pt x="17657" y="18380"/>
                  </a:cubicBezTo>
                  <a:cubicBezTo>
                    <a:pt x="18995" y="19523"/>
                    <a:pt x="20895" y="20261"/>
                    <a:pt x="22659" y="20261"/>
                  </a:cubicBezTo>
                  <a:cubicBezTo>
                    <a:pt x="24678" y="20261"/>
                    <a:pt x="26518" y="19295"/>
                    <a:pt x="27135" y="16868"/>
                  </a:cubicBezTo>
                  <a:cubicBezTo>
                    <a:pt x="27730" y="14522"/>
                    <a:pt x="26980" y="12093"/>
                    <a:pt x="25396" y="9831"/>
                  </a:cubicBezTo>
                  <a:cubicBezTo>
                    <a:pt x="21620" y="4436"/>
                    <a:pt x="13160" y="0"/>
                    <a:pt x="7262"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7"/>
            <p:cNvSpPr/>
            <p:nvPr/>
          </p:nvSpPr>
          <p:spPr>
            <a:xfrm>
              <a:off x="7356714" y="1634797"/>
              <a:ext cx="171920" cy="174284"/>
            </a:xfrm>
            <a:custGeom>
              <a:avLst/>
              <a:gdLst/>
              <a:ahLst/>
              <a:cxnLst/>
              <a:rect l="l" t="t" r="r" b="b"/>
              <a:pathLst>
                <a:path w="8871" h="8993" extrusionOk="0">
                  <a:moveTo>
                    <a:pt x="5344" y="1"/>
                  </a:moveTo>
                  <a:cubicBezTo>
                    <a:pt x="4979" y="1"/>
                    <a:pt x="4613" y="44"/>
                    <a:pt x="4263" y="125"/>
                  </a:cubicBezTo>
                  <a:cubicBezTo>
                    <a:pt x="2227" y="589"/>
                    <a:pt x="477" y="2316"/>
                    <a:pt x="238" y="4387"/>
                  </a:cubicBezTo>
                  <a:cubicBezTo>
                    <a:pt x="0" y="6447"/>
                    <a:pt x="1489" y="8650"/>
                    <a:pt x="3548" y="8959"/>
                  </a:cubicBezTo>
                  <a:cubicBezTo>
                    <a:pt x="3698" y="8982"/>
                    <a:pt x="3848" y="8993"/>
                    <a:pt x="3998" y="8993"/>
                  </a:cubicBezTo>
                  <a:cubicBezTo>
                    <a:pt x="5910" y="8993"/>
                    <a:pt x="7757" y="7226"/>
                    <a:pt x="7525" y="5316"/>
                  </a:cubicBezTo>
                  <a:lnTo>
                    <a:pt x="8001" y="4125"/>
                  </a:lnTo>
                  <a:cubicBezTo>
                    <a:pt x="8870" y="3256"/>
                    <a:pt x="8644" y="1661"/>
                    <a:pt x="7727" y="839"/>
                  </a:cubicBezTo>
                  <a:cubicBezTo>
                    <a:pt x="7089" y="251"/>
                    <a:pt x="6219" y="1"/>
                    <a:pt x="5344"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7"/>
            <p:cNvSpPr/>
            <p:nvPr/>
          </p:nvSpPr>
          <p:spPr>
            <a:xfrm>
              <a:off x="7750981" y="2829070"/>
              <a:ext cx="118005" cy="201668"/>
            </a:xfrm>
            <a:custGeom>
              <a:avLst/>
              <a:gdLst/>
              <a:ahLst/>
              <a:cxnLst/>
              <a:rect l="l" t="t" r="r" b="b"/>
              <a:pathLst>
                <a:path w="6089" h="10406" extrusionOk="0">
                  <a:moveTo>
                    <a:pt x="2948" y="0"/>
                  </a:moveTo>
                  <a:cubicBezTo>
                    <a:pt x="2274" y="0"/>
                    <a:pt x="1598" y="215"/>
                    <a:pt x="1076" y="639"/>
                  </a:cubicBezTo>
                  <a:cubicBezTo>
                    <a:pt x="376" y="1216"/>
                    <a:pt x="0" y="2134"/>
                    <a:pt x="28" y="3035"/>
                  </a:cubicBezTo>
                  <a:lnTo>
                    <a:pt x="28" y="3035"/>
                  </a:lnTo>
                  <a:lnTo>
                    <a:pt x="28" y="3033"/>
                  </a:lnTo>
                  <a:lnTo>
                    <a:pt x="28" y="3033"/>
                  </a:lnTo>
                  <a:cubicBezTo>
                    <a:pt x="28" y="3034"/>
                    <a:pt x="28" y="3036"/>
                    <a:pt x="28" y="3037"/>
                  </a:cubicBezTo>
                  <a:lnTo>
                    <a:pt x="28" y="3037"/>
                  </a:lnTo>
                  <a:cubicBezTo>
                    <a:pt x="35" y="3243"/>
                    <a:pt x="62" y="3447"/>
                    <a:pt x="112" y="3646"/>
                  </a:cubicBezTo>
                  <a:lnTo>
                    <a:pt x="112" y="3646"/>
                  </a:lnTo>
                  <a:cubicBezTo>
                    <a:pt x="310" y="5094"/>
                    <a:pt x="508" y="6534"/>
                    <a:pt x="707" y="7974"/>
                  </a:cubicBezTo>
                  <a:cubicBezTo>
                    <a:pt x="814" y="8783"/>
                    <a:pt x="980" y="9688"/>
                    <a:pt x="1659" y="10141"/>
                  </a:cubicBezTo>
                  <a:cubicBezTo>
                    <a:pt x="1922" y="10324"/>
                    <a:pt x="2225" y="10405"/>
                    <a:pt x="2536" y="10405"/>
                  </a:cubicBezTo>
                  <a:cubicBezTo>
                    <a:pt x="3114" y="10405"/>
                    <a:pt x="3718" y="10126"/>
                    <a:pt x="4136" y="9700"/>
                  </a:cubicBezTo>
                  <a:cubicBezTo>
                    <a:pt x="4778" y="9045"/>
                    <a:pt x="5076" y="8152"/>
                    <a:pt x="5350" y="7283"/>
                  </a:cubicBezTo>
                  <a:cubicBezTo>
                    <a:pt x="5719" y="6140"/>
                    <a:pt x="6088" y="4973"/>
                    <a:pt x="6088" y="3771"/>
                  </a:cubicBezTo>
                  <a:cubicBezTo>
                    <a:pt x="6088" y="2568"/>
                    <a:pt x="5671" y="1306"/>
                    <a:pt x="4707" y="568"/>
                  </a:cubicBezTo>
                  <a:cubicBezTo>
                    <a:pt x="4206" y="188"/>
                    <a:pt x="3578" y="0"/>
                    <a:pt x="2948"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7"/>
            <p:cNvSpPr/>
            <p:nvPr/>
          </p:nvSpPr>
          <p:spPr>
            <a:xfrm>
              <a:off x="6208992" y="4120922"/>
              <a:ext cx="336204" cy="79632"/>
            </a:xfrm>
            <a:custGeom>
              <a:avLst/>
              <a:gdLst/>
              <a:ahLst/>
              <a:cxnLst/>
              <a:rect l="l" t="t" r="r" b="b"/>
              <a:pathLst>
                <a:path w="17348" h="4109" extrusionOk="0">
                  <a:moveTo>
                    <a:pt x="8680" y="0"/>
                  </a:moveTo>
                  <a:cubicBezTo>
                    <a:pt x="3882" y="0"/>
                    <a:pt x="1" y="917"/>
                    <a:pt x="1" y="2048"/>
                  </a:cubicBezTo>
                  <a:cubicBezTo>
                    <a:pt x="1" y="3191"/>
                    <a:pt x="3882" y="4108"/>
                    <a:pt x="8680" y="4108"/>
                  </a:cubicBezTo>
                  <a:cubicBezTo>
                    <a:pt x="13467" y="4108"/>
                    <a:pt x="17348" y="3191"/>
                    <a:pt x="17348" y="2048"/>
                  </a:cubicBezTo>
                  <a:cubicBezTo>
                    <a:pt x="17348" y="917"/>
                    <a:pt x="13467" y="0"/>
                    <a:pt x="8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7"/>
            <p:cNvSpPr/>
            <p:nvPr/>
          </p:nvSpPr>
          <p:spPr>
            <a:xfrm>
              <a:off x="8173310" y="3895028"/>
              <a:ext cx="549888" cy="79613"/>
            </a:xfrm>
            <a:custGeom>
              <a:avLst/>
              <a:gdLst/>
              <a:ahLst/>
              <a:cxnLst/>
              <a:rect l="l" t="t" r="r" b="b"/>
              <a:pathLst>
                <a:path w="28374" h="4108" extrusionOk="0">
                  <a:moveTo>
                    <a:pt x="14193" y="0"/>
                  </a:moveTo>
                  <a:cubicBezTo>
                    <a:pt x="6358" y="0"/>
                    <a:pt x="0" y="917"/>
                    <a:pt x="0" y="2060"/>
                  </a:cubicBezTo>
                  <a:cubicBezTo>
                    <a:pt x="0" y="3191"/>
                    <a:pt x="6358" y="4108"/>
                    <a:pt x="14193" y="4108"/>
                  </a:cubicBezTo>
                  <a:cubicBezTo>
                    <a:pt x="22027" y="4108"/>
                    <a:pt x="28373" y="3191"/>
                    <a:pt x="28373" y="2060"/>
                  </a:cubicBezTo>
                  <a:cubicBezTo>
                    <a:pt x="28373" y="917"/>
                    <a:pt x="22027" y="0"/>
                    <a:pt x="14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7"/>
            <p:cNvSpPr/>
            <p:nvPr/>
          </p:nvSpPr>
          <p:spPr>
            <a:xfrm>
              <a:off x="7044289" y="4076154"/>
              <a:ext cx="952294" cy="143548"/>
            </a:xfrm>
            <a:custGeom>
              <a:avLst/>
              <a:gdLst/>
              <a:ahLst/>
              <a:cxnLst/>
              <a:rect l="l" t="t" r="r" b="b"/>
              <a:pathLst>
                <a:path w="49138" h="7407" extrusionOk="0">
                  <a:moveTo>
                    <a:pt x="24575" y="1"/>
                  </a:moveTo>
                  <a:cubicBezTo>
                    <a:pt x="11002" y="1"/>
                    <a:pt x="0" y="1656"/>
                    <a:pt x="0" y="3704"/>
                  </a:cubicBezTo>
                  <a:cubicBezTo>
                    <a:pt x="0" y="5739"/>
                    <a:pt x="11002" y="7406"/>
                    <a:pt x="24575" y="7406"/>
                  </a:cubicBezTo>
                  <a:cubicBezTo>
                    <a:pt x="38136" y="7406"/>
                    <a:pt x="49137" y="5739"/>
                    <a:pt x="49137" y="3704"/>
                  </a:cubicBezTo>
                  <a:cubicBezTo>
                    <a:pt x="49137" y="1656"/>
                    <a:pt x="38136" y="1"/>
                    <a:pt x="24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7"/>
            <p:cNvSpPr/>
            <p:nvPr/>
          </p:nvSpPr>
          <p:spPr>
            <a:xfrm>
              <a:off x="7247566" y="3720124"/>
              <a:ext cx="491264" cy="132230"/>
            </a:xfrm>
            <a:custGeom>
              <a:avLst/>
              <a:gdLst/>
              <a:ahLst/>
              <a:cxnLst/>
              <a:rect l="l" t="t" r="r" b="b"/>
              <a:pathLst>
                <a:path w="25349" h="6823" extrusionOk="0">
                  <a:moveTo>
                    <a:pt x="25349" y="0"/>
                  </a:moveTo>
                  <a:cubicBezTo>
                    <a:pt x="25348" y="0"/>
                    <a:pt x="1" y="512"/>
                    <a:pt x="513" y="512"/>
                  </a:cubicBezTo>
                  <a:cubicBezTo>
                    <a:pt x="584" y="512"/>
                    <a:pt x="5085" y="6823"/>
                    <a:pt x="5085" y="6823"/>
                  </a:cubicBezTo>
                  <a:lnTo>
                    <a:pt x="22003" y="6394"/>
                  </a:lnTo>
                  <a:lnTo>
                    <a:pt x="253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7250337" y="3721965"/>
              <a:ext cx="390429" cy="61919"/>
            </a:xfrm>
            <a:custGeom>
              <a:avLst/>
              <a:gdLst/>
              <a:ahLst/>
              <a:cxnLst/>
              <a:rect l="l" t="t" r="r" b="b"/>
              <a:pathLst>
                <a:path w="20146" h="3195" extrusionOk="0">
                  <a:moveTo>
                    <a:pt x="20146" y="1"/>
                  </a:moveTo>
                  <a:lnTo>
                    <a:pt x="20146" y="1"/>
                  </a:lnTo>
                  <a:cubicBezTo>
                    <a:pt x="12788" y="155"/>
                    <a:pt x="0" y="417"/>
                    <a:pt x="370" y="417"/>
                  </a:cubicBezTo>
                  <a:cubicBezTo>
                    <a:pt x="393" y="417"/>
                    <a:pt x="1215" y="1537"/>
                    <a:pt x="2156" y="2834"/>
                  </a:cubicBezTo>
                  <a:cubicBezTo>
                    <a:pt x="3562" y="3078"/>
                    <a:pt x="4992" y="3194"/>
                    <a:pt x="6433" y="3194"/>
                  </a:cubicBezTo>
                  <a:cubicBezTo>
                    <a:pt x="11041" y="3194"/>
                    <a:pt x="15756" y="2005"/>
                    <a:pt x="20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7"/>
            <p:cNvSpPr/>
            <p:nvPr/>
          </p:nvSpPr>
          <p:spPr>
            <a:xfrm>
              <a:off x="7257489" y="3676519"/>
              <a:ext cx="481341" cy="53547"/>
            </a:xfrm>
            <a:custGeom>
              <a:avLst/>
              <a:gdLst/>
              <a:ahLst/>
              <a:cxnLst/>
              <a:rect l="l" t="t" r="r" b="b"/>
              <a:pathLst>
                <a:path w="24837" h="2763" extrusionOk="0">
                  <a:moveTo>
                    <a:pt x="21551" y="0"/>
                  </a:moveTo>
                  <a:lnTo>
                    <a:pt x="4775" y="214"/>
                  </a:lnTo>
                  <a:lnTo>
                    <a:pt x="1" y="2762"/>
                  </a:lnTo>
                  <a:lnTo>
                    <a:pt x="24837" y="2250"/>
                  </a:lnTo>
                  <a:lnTo>
                    <a:pt x="21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7"/>
            <p:cNvSpPr/>
            <p:nvPr/>
          </p:nvSpPr>
          <p:spPr>
            <a:xfrm>
              <a:off x="7257489" y="3676519"/>
              <a:ext cx="421825" cy="53547"/>
            </a:xfrm>
            <a:custGeom>
              <a:avLst/>
              <a:gdLst/>
              <a:ahLst/>
              <a:cxnLst/>
              <a:rect l="l" t="t" r="r" b="b"/>
              <a:pathLst>
                <a:path w="21766" h="2763" extrusionOk="0">
                  <a:moveTo>
                    <a:pt x="21551" y="0"/>
                  </a:moveTo>
                  <a:lnTo>
                    <a:pt x="4775" y="214"/>
                  </a:lnTo>
                  <a:lnTo>
                    <a:pt x="1" y="2762"/>
                  </a:lnTo>
                  <a:lnTo>
                    <a:pt x="13086" y="2488"/>
                  </a:lnTo>
                  <a:cubicBezTo>
                    <a:pt x="15979" y="1738"/>
                    <a:pt x="18872" y="988"/>
                    <a:pt x="21765" y="155"/>
                  </a:cubicBezTo>
                  <a:lnTo>
                    <a:pt x="21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7672746" y="3568143"/>
              <a:ext cx="120253" cy="154381"/>
            </a:xfrm>
            <a:custGeom>
              <a:avLst/>
              <a:gdLst/>
              <a:ahLst/>
              <a:cxnLst/>
              <a:rect l="l" t="t" r="r" b="b"/>
              <a:pathLst>
                <a:path w="6205" h="7966" extrusionOk="0">
                  <a:moveTo>
                    <a:pt x="3751" y="822"/>
                  </a:moveTo>
                  <a:lnTo>
                    <a:pt x="5299" y="1357"/>
                  </a:lnTo>
                  <a:lnTo>
                    <a:pt x="5299" y="1369"/>
                  </a:lnTo>
                  <a:lnTo>
                    <a:pt x="3037" y="7346"/>
                  </a:lnTo>
                  <a:lnTo>
                    <a:pt x="1596" y="6406"/>
                  </a:lnTo>
                  <a:lnTo>
                    <a:pt x="525" y="5715"/>
                  </a:lnTo>
                  <a:lnTo>
                    <a:pt x="3751" y="822"/>
                  </a:lnTo>
                  <a:close/>
                  <a:moveTo>
                    <a:pt x="3585" y="0"/>
                  </a:moveTo>
                  <a:lnTo>
                    <a:pt x="1" y="5715"/>
                  </a:lnTo>
                  <a:lnTo>
                    <a:pt x="1442" y="6703"/>
                  </a:lnTo>
                  <a:lnTo>
                    <a:pt x="3287" y="7965"/>
                  </a:lnTo>
                  <a:lnTo>
                    <a:pt x="6204" y="810"/>
                  </a:lnTo>
                  <a:lnTo>
                    <a:pt x="5847" y="703"/>
                  </a:lnTo>
                  <a:lnTo>
                    <a:pt x="35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7"/>
            <p:cNvSpPr/>
            <p:nvPr/>
          </p:nvSpPr>
          <p:spPr>
            <a:xfrm>
              <a:off x="7435397" y="3659658"/>
              <a:ext cx="93005" cy="68566"/>
            </a:xfrm>
            <a:custGeom>
              <a:avLst/>
              <a:gdLst/>
              <a:ahLst/>
              <a:cxnLst/>
              <a:rect l="l" t="t" r="r" b="b"/>
              <a:pathLst>
                <a:path w="4799" h="3538" extrusionOk="0">
                  <a:moveTo>
                    <a:pt x="0" y="1"/>
                  </a:moveTo>
                  <a:lnTo>
                    <a:pt x="107" y="3537"/>
                  </a:lnTo>
                  <a:lnTo>
                    <a:pt x="4799" y="3430"/>
                  </a:lnTo>
                  <a:lnTo>
                    <a:pt x="4739"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7"/>
            <p:cNvSpPr/>
            <p:nvPr/>
          </p:nvSpPr>
          <p:spPr>
            <a:xfrm>
              <a:off x="7407936" y="3371478"/>
              <a:ext cx="123470" cy="232134"/>
            </a:xfrm>
            <a:custGeom>
              <a:avLst/>
              <a:gdLst/>
              <a:ahLst/>
              <a:cxnLst/>
              <a:rect l="l" t="t" r="r" b="b"/>
              <a:pathLst>
                <a:path w="6371" h="11978" extrusionOk="0">
                  <a:moveTo>
                    <a:pt x="2548" y="0"/>
                  </a:moveTo>
                  <a:cubicBezTo>
                    <a:pt x="1143" y="0"/>
                    <a:pt x="0" y="1131"/>
                    <a:pt x="0" y="2536"/>
                  </a:cubicBezTo>
                  <a:lnTo>
                    <a:pt x="0" y="9442"/>
                  </a:lnTo>
                  <a:cubicBezTo>
                    <a:pt x="0" y="10847"/>
                    <a:pt x="1143" y="11978"/>
                    <a:pt x="2548" y="11978"/>
                  </a:cubicBezTo>
                  <a:lnTo>
                    <a:pt x="3834" y="11978"/>
                  </a:lnTo>
                  <a:cubicBezTo>
                    <a:pt x="5239" y="11978"/>
                    <a:pt x="6370" y="10847"/>
                    <a:pt x="6370" y="9442"/>
                  </a:cubicBezTo>
                  <a:lnTo>
                    <a:pt x="6370" y="2536"/>
                  </a:lnTo>
                  <a:cubicBezTo>
                    <a:pt x="6370" y="1131"/>
                    <a:pt x="5239" y="0"/>
                    <a:pt x="3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7407936" y="3405160"/>
              <a:ext cx="123470" cy="198451"/>
            </a:xfrm>
            <a:custGeom>
              <a:avLst/>
              <a:gdLst/>
              <a:ahLst/>
              <a:cxnLst/>
              <a:rect l="l" t="t" r="r" b="b"/>
              <a:pathLst>
                <a:path w="6371" h="10240" extrusionOk="0">
                  <a:moveTo>
                    <a:pt x="358" y="0"/>
                  </a:moveTo>
                  <a:cubicBezTo>
                    <a:pt x="131" y="429"/>
                    <a:pt x="0" y="929"/>
                    <a:pt x="0" y="1453"/>
                  </a:cubicBezTo>
                  <a:lnTo>
                    <a:pt x="0" y="7061"/>
                  </a:lnTo>
                  <a:cubicBezTo>
                    <a:pt x="0" y="8811"/>
                    <a:pt x="1429" y="10240"/>
                    <a:pt x="3191" y="10240"/>
                  </a:cubicBezTo>
                  <a:cubicBezTo>
                    <a:pt x="4953" y="10240"/>
                    <a:pt x="6370" y="8811"/>
                    <a:pt x="6370" y="7061"/>
                  </a:cubicBezTo>
                  <a:lnTo>
                    <a:pt x="6370" y="7025"/>
                  </a:lnTo>
                  <a:cubicBezTo>
                    <a:pt x="5989" y="6835"/>
                    <a:pt x="5489" y="6692"/>
                    <a:pt x="4799" y="6596"/>
                  </a:cubicBezTo>
                  <a:cubicBezTo>
                    <a:pt x="3197" y="6193"/>
                    <a:pt x="5982" y="328"/>
                    <a:pt x="3128" y="328"/>
                  </a:cubicBezTo>
                  <a:cubicBezTo>
                    <a:pt x="2863" y="328"/>
                    <a:pt x="2550" y="378"/>
                    <a:pt x="2179" y="489"/>
                  </a:cubicBezTo>
                  <a:cubicBezTo>
                    <a:pt x="1870" y="489"/>
                    <a:pt x="1405" y="608"/>
                    <a:pt x="977" y="846"/>
                  </a:cubicBezTo>
                  <a:cubicBezTo>
                    <a:pt x="786" y="596"/>
                    <a:pt x="584" y="358"/>
                    <a:pt x="441" y="60"/>
                  </a:cubicBezTo>
                  <a:cubicBezTo>
                    <a:pt x="417" y="36"/>
                    <a:pt x="381" y="24"/>
                    <a:pt x="358"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7"/>
            <p:cNvSpPr/>
            <p:nvPr/>
          </p:nvSpPr>
          <p:spPr>
            <a:xfrm>
              <a:off x="7414854" y="3371478"/>
              <a:ext cx="116551" cy="169846"/>
            </a:xfrm>
            <a:custGeom>
              <a:avLst/>
              <a:gdLst/>
              <a:ahLst/>
              <a:cxnLst/>
              <a:rect l="l" t="t" r="r" b="b"/>
              <a:pathLst>
                <a:path w="6014" h="8764" extrusionOk="0">
                  <a:moveTo>
                    <a:pt x="2834" y="0"/>
                  </a:moveTo>
                  <a:cubicBezTo>
                    <a:pt x="1596" y="0"/>
                    <a:pt x="525" y="703"/>
                    <a:pt x="1" y="1738"/>
                  </a:cubicBezTo>
                  <a:cubicBezTo>
                    <a:pt x="24" y="1762"/>
                    <a:pt x="60" y="1774"/>
                    <a:pt x="84" y="1798"/>
                  </a:cubicBezTo>
                  <a:cubicBezTo>
                    <a:pt x="227" y="2096"/>
                    <a:pt x="429" y="2334"/>
                    <a:pt x="620" y="2584"/>
                  </a:cubicBezTo>
                  <a:cubicBezTo>
                    <a:pt x="1048" y="2346"/>
                    <a:pt x="1513" y="2227"/>
                    <a:pt x="1822" y="2227"/>
                  </a:cubicBezTo>
                  <a:cubicBezTo>
                    <a:pt x="2193" y="2116"/>
                    <a:pt x="2506" y="2066"/>
                    <a:pt x="2771" y="2066"/>
                  </a:cubicBezTo>
                  <a:cubicBezTo>
                    <a:pt x="5625" y="2066"/>
                    <a:pt x="2840" y="7931"/>
                    <a:pt x="4442" y="8334"/>
                  </a:cubicBezTo>
                  <a:cubicBezTo>
                    <a:pt x="5132" y="8430"/>
                    <a:pt x="5632" y="8573"/>
                    <a:pt x="6013" y="8763"/>
                  </a:cubicBezTo>
                  <a:lnTo>
                    <a:pt x="6013" y="3191"/>
                  </a:lnTo>
                  <a:cubicBezTo>
                    <a:pt x="6013" y="1429"/>
                    <a:pt x="4596" y="0"/>
                    <a:pt x="2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7"/>
            <p:cNvSpPr/>
            <p:nvPr/>
          </p:nvSpPr>
          <p:spPr>
            <a:xfrm>
              <a:off x="7435397" y="3650201"/>
              <a:ext cx="91842" cy="18954"/>
            </a:xfrm>
            <a:custGeom>
              <a:avLst/>
              <a:gdLst/>
              <a:ahLst/>
              <a:cxnLst/>
              <a:rect l="l" t="t" r="r" b="b"/>
              <a:pathLst>
                <a:path w="4739" h="978" extrusionOk="0">
                  <a:moveTo>
                    <a:pt x="2370" y="1"/>
                  </a:moveTo>
                  <a:cubicBezTo>
                    <a:pt x="1060" y="1"/>
                    <a:pt x="0" y="215"/>
                    <a:pt x="0" y="489"/>
                  </a:cubicBezTo>
                  <a:cubicBezTo>
                    <a:pt x="0" y="751"/>
                    <a:pt x="1060" y="977"/>
                    <a:pt x="2370" y="977"/>
                  </a:cubicBezTo>
                  <a:cubicBezTo>
                    <a:pt x="3679" y="977"/>
                    <a:pt x="4739" y="751"/>
                    <a:pt x="4739" y="489"/>
                  </a:cubicBezTo>
                  <a:cubicBezTo>
                    <a:pt x="4739" y="215"/>
                    <a:pt x="3679" y="1"/>
                    <a:pt x="237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7"/>
            <p:cNvSpPr/>
            <p:nvPr/>
          </p:nvSpPr>
          <p:spPr>
            <a:xfrm>
              <a:off x="7448323" y="3521459"/>
              <a:ext cx="34845" cy="137365"/>
            </a:xfrm>
            <a:custGeom>
              <a:avLst/>
              <a:gdLst/>
              <a:ahLst/>
              <a:cxnLst/>
              <a:rect l="l" t="t" r="r" b="b"/>
              <a:pathLst>
                <a:path w="1798" h="7088" extrusionOk="0">
                  <a:moveTo>
                    <a:pt x="1179" y="0"/>
                  </a:moveTo>
                  <a:lnTo>
                    <a:pt x="1072" y="2477"/>
                  </a:lnTo>
                  <a:lnTo>
                    <a:pt x="381" y="1107"/>
                  </a:lnTo>
                  <a:lnTo>
                    <a:pt x="0" y="1048"/>
                  </a:lnTo>
                  <a:lnTo>
                    <a:pt x="917" y="2977"/>
                  </a:lnTo>
                  <a:lnTo>
                    <a:pt x="1119" y="6906"/>
                  </a:lnTo>
                  <a:cubicBezTo>
                    <a:pt x="1254" y="7040"/>
                    <a:pt x="1370" y="7087"/>
                    <a:pt x="1466" y="7087"/>
                  </a:cubicBezTo>
                  <a:cubicBezTo>
                    <a:pt x="1683" y="7087"/>
                    <a:pt x="1798" y="6846"/>
                    <a:pt x="1798" y="6846"/>
                  </a:cubicBezTo>
                  <a:lnTo>
                    <a:pt x="1679" y="155"/>
                  </a:lnTo>
                  <a:lnTo>
                    <a:pt x="1179"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7"/>
            <p:cNvSpPr/>
            <p:nvPr/>
          </p:nvSpPr>
          <p:spPr>
            <a:xfrm>
              <a:off x="7300415" y="3659658"/>
              <a:ext cx="92772" cy="68566"/>
            </a:xfrm>
            <a:custGeom>
              <a:avLst/>
              <a:gdLst/>
              <a:ahLst/>
              <a:cxnLst/>
              <a:rect l="l" t="t" r="r" b="b"/>
              <a:pathLst>
                <a:path w="4787" h="3538" extrusionOk="0">
                  <a:moveTo>
                    <a:pt x="0" y="1"/>
                  </a:moveTo>
                  <a:lnTo>
                    <a:pt x="107" y="3537"/>
                  </a:lnTo>
                  <a:lnTo>
                    <a:pt x="4786" y="3430"/>
                  </a:lnTo>
                  <a:lnTo>
                    <a:pt x="4739"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7"/>
            <p:cNvSpPr/>
            <p:nvPr/>
          </p:nvSpPr>
          <p:spPr>
            <a:xfrm>
              <a:off x="7272954" y="3371478"/>
              <a:ext cx="123470" cy="232134"/>
            </a:xfrm>
            <a:custGeom>
              <a:avLst/>
              <a:gdLst/>
              <a:ahLst/>
              <a:cxnLst/>
              <a:rect l="l" t="t" r="r" b="b"/>
              <a:pathLst>
                <a:path w="6371" h="11978" extrusionOk="0">
                  <a:moveTo>
                    <a:pt x="2536" y="0"/>
                  </a:moveTo>
                  <a:cubicBezTo>
                    <a:pt x="1131" y="0"/>
                    <a:pt x="0" y="1131"/>
                    <a:pt x="0" y="2536"/>
                  </a:cubicBezTo>
                  <a:lnTo>
                    <a:pt x="0" y="9442"/>
                  </a:lnTo>
                  <a:cubicBezTo>
                    <a:pt x="0" y="10847"/>
                    <a:pt x="1131" y="11978"/>
                    <a:pt x="2536" y="11978"/>
                  </a:cubicBezTo>
                  <a:lnTo>
                    <a:pt x="3834" y="11978"/>
                  </a:lnTo>
                  <a:cubicBezTo>
                    <a:pt x="5227" y="11978"/>
                    <a:pt x="6370" y="10847"/>
                    <a:pt x="6370" y="9442"/>
                  </a:cubicBezTo>
                  <a:lnTo>
                    <a:pt x="6370" y="2536"/>
                  </a:lnTo>
                  <a:cubicBezTo>
                    <a:pt x="6370" y="1131"/>
                    <a:pt x="5227" y="0"/>
                    <a:pt x="3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7"/>
            <p:cNvSpPr/>
            <p:nvPr/>
          </p:nvSpPr>
          <p:spPr>
            <a:xfrm>
              <a:off x="7348400" y="3490762"/>
              <a:ext cx="485" cy="3488"/>
            </a:xfrm>
            <a:custGeom>
              <a:avLst/>
              <a:gdLst/>
              <a:ahLst/>
              <a:cxnLst/>
              <a:rect l="l" t="t" r="r" b="b"/>
              <a:pathLst>
                <a:path w="25" h="180" extrusionOk="0">
                  <a:moveTo>
                    <a:pt x="1" y="179"/>
                  </a:moveTo>
                  <a:cubicBezTo>
                    <a:pt x="13" y="120"/>
                    <a:pt x="24" y="60"/>
                    <a:pt x="24" y="1"/>
                  </a:cubicBezTo>
                  <a:cubicBezTo>
                    <a:pt x="24" y="60"/>
                    <a:pt x="13" y="120"/>
                    <a:pt x="1" y="179"/>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7"/>
            <p:cNvSpPr/>
            <p:nvPr/>
          </p:nvSpPr>
          <p:spPr>
            <a:xfrm>
              <a:off x="7342858" y="3494231"/>
              <a:ext cx="5562" cy="12248"/>
            </a:xfrm>
            <a:custGeom>
              <a:avLst/>
              <a:gdLst/>
              <a:ahLst/>
              <a:cxnLst/>
              <a:rect l="l" t="t" r="r" b="b"/>
              <a:pathLst>
                <a:path w="287" h="632" extrusionOk="0">
                  <a:moveTo>
                    <a:pt x="287" y="0"/>
                  </a:moveTo>
                  <a:cubicBezTo>
                    <a:pt x="251" y="191"/>
                    <a:pt x="132" y="405"/>
                    <a:pt x="1" y="631"/>
                  </a:cubicBezTo>
                  <a:cubicBezTo>
                    <a:pt x="144" y="465"/>
                    <a:pt x="251" y="250"/>
                    <a:pt x="28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7"/>
            <p:cNvSpPr/>
            <p:nvPr/>
          </p:nvSpPr>
          <p:spPr>
            <a:xfrm>
              <a:off x="7272954" y="3503223"/>
              <a:ext cx="120699" cy="100388"/>
            </a:xfrm>
            <a:custGeom>
              <a:avLst/>
              <a:gdLst/>
              <a:ahLst/>
              <a:cxnLst/>
              <a:rect l="l" t="t" r="r" b="b"/>
              <a:pathLst>
                <a:path w="6228" h="5180" extrusionOk="0">
                  <a:moveTo>
                    <a:pt x="0" y="1"/>
                  </a:moveTo>
                  <a:lnTo>
                    <a:pt x="0" y="2001"/>
                  </a:lnTo>
                  <a:cubicBezTo>
                    <a:pt x="0" y="3751"/>
                    <a:pt x="1429" y="5180"/>
                    <a:pt x="3179" y="5180"/>
                  </a:cubicBezTo>
                  <a:cubicBezTo>
                    <a:pt x="4620" y="5180"/>
                    <a:pt x="5822" y="4239"/>
                    <a:pt x="6227" y="2941"/>
                  </a:cubicBezTo>
                  <a:lnTo>
                    <a:pt x="6227" y="2941"/>
                  </a:lnTo>
                  <a:cubicBezTo>
                    <a:pt x="5921" y="2999"/>
                    <a:pt x="5612" y="3030"/>
                    <a:pt x="5304" y="3030"/>
                  </a:cubicBezTo>
                  <a:cubicBezTo>
                    <a:pt x="4536" y="3030"/>
                    <a:pt x="3771" y="2839"/>
                    <a:pt x="3048" y="2406"/>
                  </a:cubicBezTo>
                  <a:cubicBezTo>
                    <a:pt x="2417" y="1775"/>
                    <a:pt x="3155" y="917"/>
                    <a:pt x="3608" y="167"/>
                  </a:cubicBezTo>
                  <a:lnTo>
                    <a:pt x="3608" y="167"/>
                  </a:lnTo>
                  <a:cubicBezTo>
                    <a:pt x="3310" y="501"/>
                    <a:pt x="2882" y="667"/>
                    <a:pt x="2608" y="667"/>
                  </a:cubicBezTo>
                  <a:cubicBezTo>
                    <a:pt x="2457" y="678"/>
                    <a:pt x="2311" y="683"/>
                    <a:pt x="2171" y="683"/>
                  </a:cubicBezTo>
                  <a:cubicBezTo>
                    <a:pt x="1209" y="683"/>
                    <a:pt x="510" y="437"/>
                    <a:pt x="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7"/>
            <p:cNvSpPr/>
            <p:nvPr/>
          </p:nvSpPr>
          <p:spPr>
            <a:xfrm>
              <a:off x="7334563" y="3433300"/>
              <a:ext cx="61861" cy="170311"/>
            </a:xfrm>
            <a:custGeom>
              <a:avLst/>
              <a:gdLst/>
              <a:ahLst/>
              <a:cxnLst/>
              <a:rect l="l" t="t" r="r" b="b"/>
              <a:pathLst>
                <a:path w="3192" h="8788" extrusionOk="0">
                  <a:moveTo>
                    <a:pt x="3191" y="1"/>
                  </a:moveTo>
                  <a:lnTo>
                    <a:pt x="0" y="8788"/>
                  </a:lnTo>
                  <a:cubicBezTo>
                    <a:pt x="1762" y="8788"/>
                    <a:pt x="3191" y="7359"/>
                    <a:pt x="3191" y="5609"/>
                  </a:cubicBezTo>
                  <a:lnTo>
                    <a:pt x="3191" y="1"/>
                  </a:ln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7"/>
            <p:cNvSpPr/>
            <p:nvPr/>
          </p:nvSpPr>
          <p:spPr>
            <a:xfrm>
              <a:off x="7300415" y="3650201"/>
              <a:ext cx="91842" cy="18954"/>
            </a:xfrm>
            <a:custGeom>
              <a:avLst/>
              <a:gdLst/>
              <a:ahLst/>
              <a:cxnLst/>
              <a:rect l="l" t="t" r="r" b="b"/>
              <a:pathLst>
                <a:path w="4739" h="978" extrusionOk="0">
                  <a:moveTo>
                    <a:pt x="2369" y="1"/>
                  </a:moveTo>
                  <a:cubicBezTo>
                    <a:pt x="1060" y="1"/>
                    <a:pt x="0" y="215"/>
                    <a:pt x="0" y="489"/>
                  </a:cubicBezTo>
                  <a:cubicBezTo>
                    <a:pt x="0" y="751"/>
                    <a:pt x="1060" y="977"/>
                    <a:pt x="2369" y="977"/>
                  </a:cubicBezTo>
                  <a:cubicBezTo>
                    <a:pt x="3679" y="977"/>
                    <a:pt x="4739" y="751"/>
                    <a:pt x="4739" y="489"/>
                  </a:cubicBezTo>
                  <a:cubicBezTo>
                    <a:pt x="4739" y="215"/>
                    <a:pt x="3679" y="1"/>
                    <a:pt x="2369"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7"/>
            <p:cNvSpPr/>
            <p:nvPr/>
          </p:nvSpPr>
          <p:spPr>
            <a:xfrm>
              <a:off x="7313322" y="3468843"/>
              <a:ext cx="34865" cy="189982"/>
            </a:xfrm>
            <a:custGeom>
              <a:avLst/>
              <a:gdLst/>
              <a:ahLst/>
              <a:cxnLst/>
              <a:rect l="l" t="t" r="r" b="b"/>
              <a:pathLst>
                <a:path w="1799" h="9803" extrusionOk="0">
                  <a:moveTo>
                    <a:pt x="1180" y="0"/>
                  </a:moveTo>
                  <a:lnTo>
                    <a:pt x="1061" y="5192"/>
                  </a:lnTo>
                  <a:lnTo>
                    <a:pt x="370" y="3822"/>
                  </a:lnTo>
                  <a:lnTo>
                    <a:pt x="1" y="3763"/>
                  </a:lnTo>
                  <a:lnTo>
                    <a:pt x="918" y="5692"/>
                  </a:lnTo>
                  <a:lnTo>
                    <a:pt x="1120" y="9621"/>
                  </a:lnTo>
                  <a:cubicBezTo>
                    <a:pt x="1255" y="9755"/>
                    <a:pt x="1371" y="9802"/>
                    <a:pt x="1466" y="9802"/>
                  </a:cubicBezTo>
                  <a:cubicBezTo>
                    <a:pt x="1684" y="9802"/>
                    <a:pt x="1799" y="9561"/>
                    <a:pt x="1799" y="9561"/>
                  </a:cubicBezTo>
                  <a:lnTo>
                    <a:pt x="1680" y="143"/>
                  </a:lnTo>
                  <a:lnTo>
                    <a:pt x="1180"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7"/>
            <p:cNvSpPr/>
            <p:nvPr/>
          </p:nvSpPr>
          <p:spPr>
            <a:xfrm>
              <a:off x="7572685" y="3659658"/>
              <a:ext cx="92772" cy="68566"/>
            </a:xfrm>
            <a:custGeom>
              <a:avLst/>
              <a:gdLst/>
              <a:ahLst/>
              <a:cxnLst/>
              <a:rect l="l" t="t" r="r" b="b"/>
              <a:pathLst>
                <a:path w="4787" h="3538" extrusionOk="0">
                  <a:moveTo>
                    <a:pt x="1" y="1"/>
                  </a:moveTo>
                  <a:lnTo>
                    <a:pt x="108" y="3537"/>
                  </a:lnTo>
                  <a:lnTo>
                    <a:pt x="4787" y="3430"/>
                  </a:lnTo>
                  <a:lnTo>
                    <a:pt x="4739" y="1"/>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7"/>
            <p:cNvSpPr/>
            <p:nvPr/>
          </p:nvSpPr>
          <p:spPr>
            <a:xfrm>
              <a:off x="7545223" y="3371478"/>
              <a:ext cx="123470" cy="232134"/>
            </a:xfrm>
            <a:custGeom>
              <a:avLst/>
              <a:gdLst/>
              <a:ahLst/>
              <a:cxnLst/>
              <a:rect l="l" t="t" r="r" b="b"/>
              <a:pathLst>
                <a:path w="6371" h="11978" extrusionOk="0">
                  <a:moveTo>
                    <a:pt x="2537" y="0"/>
                  </a:moveTo>
                  <a:cubicBezTo>
                    <a:pt x="1144" y="0"/>
                    <a:pt x="1" y="1131"/>
                    <a:pt x="1" y="2536"/>
                  </a:cubicBezTo>
                  <a:lnTo>
                    <a:pt x="1" y="9442"/>
                  </a:lnTo>
                  <a:cubicBezTo>
                    <a:pt x="1" y="10847"/>
                    <a:pt x="1144" y="11978"/>
                    <a:pt x="2537" y="11978"/>
                  </a:cubicBezTo>
                  <a:lnTo>
                    <a:pt x="3834" y="11978"/>
                  </a:lnTo>
                  <a:cubicBezTo>
                    <a:pt x="5239" y="11978"/>
                    <a:pt x="6371" y="10847"/>
                    <a:pt x="6371" y="9442"/>
                  </a:cubicBezTo>
                  <a:lnTo>
                    <a:pt x="6371" y="2536"/>
                  </a:lnTo>
                  <a:cubicBezTo>
                    <a:pt x="6371" y="1131"/>
                    <a:pt x="5239" y="0"/>
                    <a:pt x="3834"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7"/>
            <p:cNvSpPr/>
            <p:nvPr/>
          </p:nvSpPr>
          <p:spPr>
            <a:xfrm>
              <a:off x="7524002" y="3398009"/>
              <a:ext cx="144691" cy="205602"/>
            </a:xfrm>
            <a:custGeom>
              <a:avLst/>
              <a:gdLst/>
              <a:ahLst/>
              <a:cxnLst/>
              <a:rect l="l" t="t" r="r" b="b"/>
              <a:pathLst>
                <a:path w="7466" h="10609" extrusionOk="0">
                  <a:moveTo>
                    <a:pt x="1667" y="0"/>
                  </a:moveTo>
                  <a:lnTo>
                    <a:pt x="1667" y="0"/>
                  </a:lnTo>
                  <a:cubicBezTo>
                    <a:pt x="1310" y="512"/>
                    <a:pt x="1096" y="1143"/>
                    <a:pt x="1096" y="1822"/>
                  </a:cubicBezTo>
                  <a:lnTo>
                    <a:pt x="1096" y="7430"/>
                  </a:lnTo>
                  <a:cubicBezTo>
                    <a:pt x="1096" y="9180"/>
                    <a:pt x="2524" y="10609"/>
                    <a:pt x="4287" y="10609"/>
                  </a:cubicBezTo>
                  <a:cubicBezTo>
                    <a:pt x="6037" y="10609"/>
                    <a:pt x="7466" y="9180"/>
                    <a:pt x="7466" y="7430"/>
                  </a:cubicBezTo>
                  <a:lnTo>
                    <a:pt x="7466" y="6156"/>
                  </a:lnTo>
                  <a:cubicBezTo>
                    <a:pt x="6906" y="6001"/>
                    <a:pt x="6608" y="5656"/>
                    <a:pt x="5775" y="5656"/>
                  </a:cubicBezTo>
                  <a:cubicBezTo>
                    <a:pt x="5655" y="5615"/>
                    <a:pt x="5534" y="5597"/>
                    <a:pt x="5414" y="5597"/>
                  </a:cubicBezTo>
                  <a:cubicBezTo>
                    <a:pt x="4355" y="5597"/>
                    <a:pt x="3316" y="7022"/>
                    <a:pt x="2544" y="7022"/>
                  </a:cubicBezTo>
                  <a:cubicBezTo>
                    <a:pt x="2459" y="7022"/>
                    <a:pt x="2377" y="7004"/>
                    <a:pt x="2298" y="6965"/>
                  </a:cubicBezTo>
                  <a:cubicBezTo>
                    <a:pt x="0" y="5811"/>
                    <a:pt x="2751" y="2310"/>
                    <a:pt x="166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7"/>
            <p:cNvSpPr/>
            <p:nvPr/>
          </p:nvSpPr>
          <p:spPr>
            <a:xfrm>
              <a:off x="7524002" y="3371478"/>
              <a:ext cx="144691" cy="162618"/>
            </a:xfrm>
            <a:custGeom>
              <a:avLst/>
              <a:gdLst/>
              <a:ahLst/>
              <a:cxnLst/>
              <a:rect l="l" t="t" r="r" b="b"/>
              <a:pathLst>
                <a:path w="7466" h="8391" extrusionOk="0">
                  <a:moveTo>
                    <a:pt x="4287" y="0"/>
                  </a:moveTo>
                  <a:cubicBezTo>
                    <a:pt x="3203" y="0"/>
                    <a:pt x="2239" y="536"/>
                    <a:pt x="1667" y="1369"/>
                  </a:cubicBezTo>
                  <a:cubicBezTo>
                    <a:pt x="2751" y="3679"/>
                    <a:pt x="0" y="7180"/>
                    <a:pt x="2298" y="8334"/>
                  </a:cubicBezTo>
                  <a:cubicBezTo>
                    <a:pt x="2377" y="8373"/>
                    <a:pt x="2459" y="8391"/>
                    <a:pt x="2544" y="8391"/>
                  </a:cubicBezTo>
                  <a:cubicBezTo>
                    <a:pt x="3316" y="8391"/>
                    <a:pt x="4355" y="6966"/>
                    <a:pt x="5414" y="6966"/>
                  </a:cubicBezTo>
                  <a:cubicBezTo>
                    <a:pt x="5534" y="6966"/>
                    <a:pt x="5655" y="6984"/>
                    <a:pt x="5775" y="7025"/>
                  </a:cubicBezTo>
                  <a:cubicBezTo>
                    <a:pt x="6608" y="7025"/>
                    <a:pt x="6906" y="7370"/>
                    <a:pt x="7466" y="7525"/>
                  </a:cubicBezTo>
                  <a:lnTo>
                    <a:pt x="7466" y="3191"/>
                  </a:lnTo>
                  <a:cubicBezTo>
                    <a:pt x="7466" y="1429"/>
                    <a:pt x="6037" y="0"/>
                    <a:pt x="4287"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7"/>
            <p:cNvSpPr/>
            <p:nvPr/>
          </p:nvSpPr>
          <p:spPr>
            <a:xfrm>
              <a:off x="7572685" y="3650201"/>
              <a:ext cx="91861" cy="18954"/>
            </a:xfrm>
            <a:custGeom>
              <a:avLst/>
              <a:gdLst/>
              <a:ahLst/>
              <a:cxnLst/>
              <a:rect l="l" t="t" r="r" b="b"/>
              <a:pathLst>
                <a:path w="4740" h="978" extrusionOk="0">
                  <a:moveTo>
                    <a:pt x="2370" y="1"/>
                  </a:moveTo>
                  <a:cubicBezTo>
                    <a:pt x="1060" y="1"/>
                    <a:pt x="1" y="215"/>
                    <a:pt x="1" y="489"/>
                  </a:cubicBezTo>
                  <a:cubicBezTo>
                    <a:pt x="1" y="751"/>
                    <a:pt x="1060" y="977"/>
                    <a:pt x="2370" y="977"/>
                  </a:cubicBezTo>
                  <a:cubicBezTo>
                    <a:pt x="3680" y="977"/>
                    <a:pt x="4739" y="751"/>
                    <a:pt x="4739" y="489"/>
                  </a:cubicBezTo>
                  <a:cubicBezTo>
                    <a:pt x="4739" y="215"/>
                    <a:pt x="3680" y="1"/>
                    <a:pt x="2370"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7"/>
            <p:cNvSpPr/>
            <p:nvPr/>
          </p:nvSpPr>
          <p:spPr>
            <a:xfrm>
              <a:off x="7566464" y="3502293"/>
              <a:ext cx="54012" cy="156532"/>
            </a:xfrm>
            <a:custGeom>
              <a:avLst/>
              <a:gdLst/>
              <a:ahLst/>
              <a:cxnLst/>
              <a:rect l="l" t="t" r="r" b="b"/>
              <a:pathLst>
                <a:path w="2787" h="8077" extrusionOk="0">
                  <a:moveTo>
                    <a:pt x="0" y="1"/>
                  </a:moveTo>
                  <a:lnTo>
                    <a:pt x="1905" y="3966"/>
                  </a:lnTo>
                  <a:lnTo>
                    <a:pt x="2107" y="7895"/>
                  </a:lnTo>
                  <a:cubicBezTo>
                    <a:pt x="2242" y="8029"/>
                    <a:pt x="2358" y="8076"/>
                    <a:pt x="2454" y="8076"/>
                  </a:cubicBezTo>
                  <a:cubicBezTo>
                    <a:pt x="2671" y="8076"/>
                    <a:pt x="2786" y="7835"/>
                    <a:pt x="2786" y="7835"/>
                  </a:cubicBezTo>
                  <a:lnTo>
                    <a:pt x="2667" y="1144"/>
                  </a:lnTo>
                  <a:lnTo>
                    <a:pt x="2167" y="989"/>
                  </a:lnTo>
                  <a:lnTo>
                    <a:pt x="1953" y="2620"/>
                  </a:lnTo>
                  <a:lnTo>
                    <a:pt x="369" y="60"/>
                  </a:lnTo>
                  <a:lnTo>
                    <a:pt x="0" y="1"/>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7"/>
            <p:cNvSpPr/>
            <p:nvPr/>
          </p:nvSpPr>
          <p:spPr>
            <a:xfrm>
              <a:off x="7575456" y="3844040"/>
              <a:ext cx="126241" cy="219672"/>
            </a:xfrm>
            <a:custGeom>
              <a:avLst/>
              <a:gdLst/>
              <a:ahLst/>
              <a:cxnLst/>
              <a:rect l="l" t="t" r="r" b="b"/>
              <a:pathLst>
                <a:path w="6514" h="11335" extrusionOk="0">
                  <a:moveTo>
                    <a:pt x="5084" y="0"/>
                  </a:moveTo>
                  <a:lnTo>
                    <a:pt x="0" y="71"/>
                  </a:lnTo>
                  <a:lnTo>
                    <a:pt x="5394" y="11335"/>
                  </a:lnTo>
                  <a:lnTo>
                    <a:pt x="6513" y="10894"/>
                  </a:lnTo>
                  <a:lnTo>
                    <a:pt x="50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7"/>
            <p:cNvSpPr/>
            <p:nvPr/>
          </p:nvSpPr>
          <p:spPr>
            <a:xfrm>
              <a:off x="7186655" y="3868478"/>
              <a:ext cx="332755" cy="304150"/>
            </a:xfrm>
            <a:custGeom>
              <a:avLst/>
              <a:gdLst/>
              <a:ahLst/>
              <a:cxnLst/>
              <a:rect l="l" t="t" r="r" b="b"/>
              <a:pathLst>
                <a:path w="17170" h="15694" extrusionOk="0">
                  <a:moveTo>
                    <a:pt x="8583" y="1"/>
                  </a:moveTo>
                  <a:cubicBezTo>
                    <a:pt x="8568" y="1"/>
                    <a:pt x="8552" y="1"/>
                    <a:pt x="8537" y="1"/>
                  </a:cubicBezTo>
                  <a:cubicBezTo>
                    <a:pt x="6525" y="13"/>
                    <a:pt x="4596" y="799"/>
                    <a:pt x="3156" y="2192"/>
                  </a:cubicBezTo>
                  <a:lnTo>
                    <a:pt x="3144" y="2192"/>
                  </a:lnTo>
                  <a:cubicBezTo>
                    <a:pt x="3108" y="2228"/>
                    <a:pt x="3072" y="2263"/>
                    <a:pt x="3036" y="2299"/>
                  </a:cubicBezTo>
                  <a:cubicBezTo>
                    <a:pt x="0" y="5347"/>
                    <a:pt x="0" y="10348"/>
                    <a:pt x="3036" y="13396"/>
                  </a:cubicBezTo>
                  <a:cubicBezTo>
                    <a:pt x="3084" y="13443"/>
                    <a:pt x="3132" y="13479"/>
                    <a:pt x="3179" y="13527"/>
                  </a:cubicBezTo>
                  <a:cubicBezTo>
                    <a:pt x="3179" y="13538"/>
                    <a:pt x="3191" y="13538"/>
                    <a:pt x="3191" y="13538"/>
                  </a:cubicBezTo>
                  <a:cubicBezTo>
                    <a:pt x="3191" y="13550"/>
                    <a:pt x="3203" y="13550"/>
                    <a:pt x="3215" y="13562"/>
                  </a:cubicBezTo>
                  <a:cubicBezTo>
                    <a:pt x="4669" y="14934"/>
                    <a:pt x="6596" y="15694"/>
                    <a:pt x="8588" y="15694"/>
                  </a:cubicBezTo>
                  <a:cubicBezTo>
                    <a:pt x="8619" y="15694"/>
                    <a:pt x="8649" y="15694"/>
                    <a:pt x="8680" y="15693"/>
                  </a:cubicBezTo>
                  <a:cubicBezTo>
                    <a:pt x="10728" y="15658"/>
                    <a:pt x="12681" y="14836"/>
                    <a:pt x="14133" y="13396"/>
                  </a:cubicBezTo>
                  <a:cubicBezTo>
                    <a:pt x="17169" y="10348"/>
                    <a:pt x="17169" y="5347"/>
                    <a:pt x="14133" y="2299"/>
                  </a:cubicBezTo>
                  <a:cubicBezTo>
                    <a:pt x="14109" y="2287"/>
                    <a:pt x="14085" y="2263"/>
                    <a:pt x="14074" y="2251"/>
                  </a:cubicBezTo>
                  <a:lnTo>
                    <a:pt x="14074" y="2239"/>
                  </a:lnTo>
                  <a:cubicBezTo>
                    <a:pt x="14062" y="2239"/>
                    <a:pt x="14062" y="2239"/>
                    <a:pt x="14050" y="2228"/>
                  </a:cubicBezTo>
                  <a:cubicBezTo>
                    <a:pt x="14038" y="2216"/>
                    <a:pt x="14014" y="2192"/>
                    <a:pt x="14002" y="2180"/>
                  </a:cubicBezTo>
                  <a:cubicBezTo>
                    <a:pt x="12537" y="785"/>
                    <a:pt x="10602" y="1"/>
                    <a:pt x="85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7"/>
            <p:cNvSpPr/>
            <p:nvPr/>
          </p:nvSpPr>
          <p:spPr>
            <a:xfrm>
              <a:off x="7327644" y="3995165"/>
              <a:ext cx="50776" cy="50776"/>
            </a:xfrm>
            <a:custGeom>
              <a:avLst/>
              <a:gdLst/>
              <a:ahLst/>
              <a:cxnLst/>
              <a:rect l="l" t="t" r="r" b="b"/>
              <a:pathLst>
                <a:path w="2620" h="2620" extrusionOk="0">
                  <a:moveTo>
                    <a:pt x="1310" y="1"/>
                  </a:moveTo>
                  <a:cubicBezTo>
                    <a:pt x="583" y="1"/>
                    <a:pt x="0" y="584"/>
                    <a:pt x="0" y="1310"/>
                  </a:cubicBezTo>
                  <a:cubicBezTo>
                    <a:pt x="0" y="2037"/>
                    <a:pt x="583" y="2620"/>
                    <a:pt x="1310" y="2620"/>
                  </a:cubicBezTo>
                  <a:cubicBezTo>
                    <a:pt x="2024" y="2620"/>
                    <a:pt x="2619" y="2037"/>
                    <a:pt x="2619" y="1310"/>
                  </a:cubicBezTo>
                  <a:cubicBezTo>
                    <a:pt x="2619" y="584"/>
                    <a:pt x="2024" y="1"/>
                    <a:pt x="1310" y="1"/>
                  </a:cubicBezTo>
                  <a:close/>
                </a:path>
              </a:pathLst>
            </a:custGeom>
            <a:solidFill>
              <a:srgbClr val="7A15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7"/>
            <p:cNvSpPr/>
            <p:nvPr/>
          </p:nvSpPr>
          <p:spPr>
            <a:xfrm>
              <a:off x="7306404" y="3761655"/>
              <a:ext cx="276688" cy="302057"/>
            </a:xfrm>
            <a:custGeom>
              <a:avLst/>
              <a:gdLst/>
              <a:ahLst/>
              <a:cxnLst/>
              <a:rect l="l" t="t" r="r" b="b"/>
              <a:pathLst>
                <a:path w="14277" h="15586" extrusionOk="0">
                  <a:moveTo>
                    <a:pt x="14276" y="0"/>
                  </a:moveTo>
                  <a:lnTo>
                    <a:pt x="9538" y="346"/>
                  </a:lnTo>
                  <a:lnTo>
                    <a:pt x="6049" y="6085"/>
                  </a:lnTo>
                  <a:lnTo>
                    <a:pt x="2870" y="11299"/>
                  </a:lnTo>
                  <a:cubicBezTo>
                    <a:pt x="2668" y="11228"/>
                    <a:pt x="2441" y="11192"/>
                    <a:pt x="2203" y="11192"/>
                  </a:cubicBezTo>
                  <a:cubicBezTo>
                    <a:pt x="989" y="11192"/>
                    <a:pt x="1" y="12181"/>
                    <a:pt x="1" y="13383"/>
                  </a:cubicBezTo>
                  <a:cubicBezTo>
                    <a:pt x="1" y="14598"/>
                    <a:pt x="989" y="15586"/>
                    <a:pt x="2203" y="15586"/>
                  </a:cubicBezTo>
                  <a:cubicBezTo>
                    <a:pt x="3418" y="15586"/>
                    <a:pt x="4406" y="14598"/>
                    <a:pt x="4406" y="13383"/>
                  </a:cubicBezTo>
                  <a:cubicBezTo>
                    <a:pt x="4406" y="13109"/>
                    <a:pt x="4346" y="12835"/>
                    <a:pt x="4251" y="12585"/>
                  </a:cubicBezTo>
                  <a:lnTo>
                    <a:pt x="11883" y="3001"/>
                  </a:lnTo>
                  <a:lnTo>
                    <a:pt x="142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7"/>
            <p:cNvSpPr/>
            <p:nvPr/>
          </p:nvSpPr>
          <p:spPr>
            <a:xfrm>
              <a:off x="7646523" y="4040398"/>
              <a:ext cx="111939" cy="111919"/>
            </a:xfrm>
            <a:custGeom>
              <a:avLst/>
              <a:gdLst/>
              <a:ahLst/>
              <a:cxnLst/>
              <a:rect l="l" t="t" r="r" b="b"/>
              <a:pathLst>
                <a:path w="5776" h="5775" extrusionOk="0">
                  <a:moveTo>
                    <a:pt x="2882" y="1310"/>
                  </a:moveTo>
                  <a:cubicBezTo>
                    <a:pt x="3763" y="1310"/>
                    <a:pt x="4465" y="2024"/>
                    <a:pt x="4465" y="2893"/>
                  </a:cubicBezTo>
                  <a:cubicBezTo>
                    <a:pt x="4465" y="3763"/>
                    <a:pt x="3763" y="4465"/>
                    <a:pt x="2882" y="4465"/>
                  </a:cubicBezTo>
                  <a:cubicBezTo>
                    <a:pt x="2013" y="4465"/>
                    <a:pt x="1310" y="3763"/>
                    <a:pt x="1310" y="2893"/>
                  </a:cubicBezTo>
                  <a:cubicBezTo>
                    <a:pt x="1310" y="2024"/>
                    <a:pt x="2013" y="1310"/>
                    <a:pt x="2882" y="1310"/>
                  </a:cubicBezTo>
                  <a:close/>
                  <a:moveTo>
                    <a:pt x="2882" y="0"/>
                  </a:moveTo>
                  <a:cubicBezTo>
                    <a:pt x="1298" y="0"/>
                    <a:pt x="1" y="1298"/>
                    <a:pt x="1" y="2893"/>
                  </a:cubicBezTo>
                  <a:cubicBezTo>
                    <a:pt x="1" y="4489"/>
                    <a:pt x="1298" y="5775"/>
                    <a:pt x="2882" y="5775"/>
                  </a:cubicBezTo>
                  <a:cubicBezTo>
                    <a:pt x="4477" y="5775"/>
                    <a:pt x="5775" y="4489"/>
                    <a:pt x="5775" y="2893"/>
                  </a:cubicBezTo>
                  <a:cubicBezTo>
                    <a:pt x="5775" y="1298"/>
                    <a:pt x="4477" y="0"/>
                    <a:pt x="28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7"/>
            <p:cNvSpPr/>
            <p:nvPr/>
          </p:nvSpPr>
          <p:spPr>
            <a:xfrm>
              <a:off x="6225601" y="4033479"/>
              <a:ext cx="64632" cy="117695"/>
            </a:xfrm>
            <a:custGeom>
              <a:avLst/>
              <a:gdLst/>
              <a:ahLst/>
              <a:cxnLst/>
              <a:rect l="l" t="t" r="r" b="b"/>
              <a:pathLst>
                <a:path w="3335" h="6073" extrusionOk="0">
                  <a:moveTo>
                    <a:pt x="3061" y="0"/>
                  </a:moveTo>
                  <a:lnTo>
                    <a:pt x="1525" y="2548"/>
                  </a:lnTo>
                  <a:cubicBezTo>
                    <a:pt x="1346" y="2834"/>
                    <a:pt x="1096" y="3060"/>
                    <a:pt x="810" y="3215"/>
                  </a:cubicBezTo>
                  <a:cubicBezTo>
                    <a:pt x="644" y="3310"/>
                    <a:pt x="465" y="3417"/>
                    <a:pt x="334" y="3536"/>
                  </a:cubicBezTo>
                  <a:cubicBezTo>
                    <a:pt x="239" y="3631"/>
                    <a:pt x="120" y="3750"/>
                    <a:pt x="1" y="3858"/>
                  </a:cubicBezTo>
                  <a:cubicBezTo>
                    <a:pt x="656" y="5822"/>
                    <a:pt x="2001" y="6048"/>
                    <a:pt x="2346" y="6072"/>
                  </a:cubicBezTo>
                  <a:cubicBezTo>
                    <a:pt x="2108" y="5751"/>
                    <a:pt x="1977" y="4810"/>
                    <a:pt x="2013" y="4393"/>
                  </a:cubicBezTo>
                  <a:lnTo>
                    <a:pt x="2025" y="4203"/>
                  </a:lnTo>
                  <a:cubicBezTo>
                    <a:pt x="2049" y="3834"/>
                    <a:pt x="2168" y="3465"/>
                    <a:pt x="2382" y="3155"/>
                  </a:cubicBezTo>
                  <a:lnTo>
                    <a:pt x="3335" y="1703"/>
                  </a:lnTo>
                  <a:lnTo>
                    <a:pt x="3061"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7"/>
            <p:cNvSpPr/>
            <p:nvPr/>
          </p:nvSpPr>
          <p:spPr>
            <a:xfrm>
              <a:off x="6218914" y="4104080"/>
              <a:ext cx="74768" cy="64826"/>
            </a:xfrm>
            <a:custGeom>
              <a:avLst/>
              <a:gdLst/>
              <a:ahLst/>
              <a:cxnLst/>
              <a:rect l="l" t="t" r="r" b="b"/>
              <a:pathLst>
                <a:path w="3858" h="3345" extrusionOk="0">
                  <a:moveTo>
                    <a:pt x="572" y="0"/>
                  </a:moveTo>
                  <a:cubicBezTo>
                    <a:pt x="429" y="143"/>
                    <a:pt x="262" y="310"/>
                    <a:pt x="132" y="429"/>
                  </a:cubicBezTo>
                  <a:cubicBezTo>
                    <a:pt x="24" y="536"/>
                    <a:pt x="1" y="703"/>
                    <a:pt x="96" y="834"/>
                  </a:cubicBezTo>
                  <a:cubicBezTo>
                    <a:pt x="96" y="834"/>
                    <a:pt x="1560" y="3179"/>
                    <a:pt x="1834" y="3275"/>
                  </a:cubicBezTo>
                  <a:cubicBezTo>
                    <a:pt x="2149" y="3326"/>
                    <a:pt x="2539" y="3345"/>
                    <a:pt x="2900" y="3345"/>
                  </a:cubicBezTo>
                  <a:cubicBezTo>
                    <a:pt x="3291" y="3345"/>
                    <a:pt x="3649" y="3323"/>
                    <a:pt x="3846" y="3298"/>
                  </a:cubicBezTo>
                  <a:cubicBezTo>
                    <a:pt x="3857" y="2738"/>
                    <a:pt x="3214" y="2377"/>
                    <a:pt x="2800" y="2377"/>
                  </a:cubicBezTo>
                  <a:cubicBezTo>
                    <a:pt x="2775" y="2377"/>
                    <a:pt x="2751" y="2379"/>
                    <a:pt x="2727" y="2382"/>
                  </a:cubicBezTo>
                  <a:cubicBezTo>
                    <a:pt x="2695" y="2384"/>
                    <a:pt x="2664" y="2385"/>
                    <a:pt x="2633" y="2385"/>
                  </a:cubicBezTo>
                  <a:cubicBezTo>
                    <a:pt x="1666" y="2385"/>
                    <a:pt x="918" y="1154"/>
                    <a:pt x="572" y="0"/>
                  </a:cubicBezTo>
                  <a:close/>
                </a:path>
              </a:pathLst>
            </a:custGeom>
            <a:solidFill>
              <a:srgbClr val="053B5C"/>
            </a:solidFill>
            <a:ln w="20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7"/>
            <p:cNvSpPr/>
            <p:nvPr/>
          </p:nvSpPr>
          <p:spPr>
            <a:xfrm>
              <a:off x="6494653" y="3215255"/>
              <a:ext cx="31163" cy="90233"/>
            </a:xfrm>
            <a:custGeom>
              <a:avLst/>
              <a:gdLst/>
              <a:ahLst/>
              <a:cxnLst/>
              <a:rect l="l" t="t" r="r" b="b"/>
              <a:pathLst>
                <a:path w="1608" h="4656" extrusionOk="0">
                  <a:moveTo>
                    <a:pt x="1417" y="1"/>
                  </a:moveTo>
                  <a:cubicBezTo>
                    <a:pt x="167" y="322"/>
                    <a:pt x="1" y="2144"/>
                    <a:pt x="262" y="2751"/>
                  </a:cubicBezTo>
                  <a:cubicBezTo>
                    <a:pt x="512" y="3370"/>
                    <a:pt x="667" y="4656"/>
                    <a:pt x="667" y="4656"/>
                  </a:cubicBezTo>
                  <a:cubicBezTo>
                    <a:pt x="1417" y="3834"/>
                    <a:pt x="1608" y="2715"/>
                    <a:pt x="1310" y="1798"/>
                  </a:cubicBezTo>
                  <a:cubicBezTo>
                    <a:pt x="1013" y="894"/>
                    <a:pt x="1417" y="1"/>
                    <a:pt x="141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7"/>
            <p:cNvSpPr/>
            <p:nvPr/>
          </p:nvSpPr>
          <p:spPr>
            <a:xfrm>
              <a:off x="6483587" y="3192988"/>
              <a:ext cx="40989" cy="53663"/>
            </a:xfrm>
            <a:custGeom>
              <a:avLst/>
              <a:gdLst/>
              <a:ahLst/>
              <a:cxnLst/>
              <a:rect l="l" t="t" r="r" b="b"/>
              <a:pathLst>
                <a:path w="2115" h="2769" extrusionOk="0">
                  <a:moveTo>
                    <a:pt x="1706" y="1"/>
                  </a:moveTo>
                  <a:cubicBezTo>
                    <a:pt x="1104" y="1"/>
                    <a:pt x="0" y="757"/>
                    <a:pt x="0" y="757"/>
                  </a:cubicBezTo>
                  <a:cubicBezTo>
                    <a:pt x="0" y="757"/>
                    <a:pt x="1357" y="1614"/>
                    <a:pt x="1191" y="2769"/>
                  </a:cubicBezTo>
                  <a:cubicBezTo>
                    <a:pt x="1191" y="2769"/>
                    <a:pt x="1917" y="2257"/>
                    <a:pt x="2084" y="483"/>
                  </a:cubicBezTo>
                  <a:cubicBezTo>
                    <a:pt x="2115" y="127"/>
                    <a:pt x="1952" y="1"/>
                    <a:pt x="170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7"/>
            <p:cNvSpPr/>
            <p:nvPr/>
          </p:nvSpPr>
          <p:spPr>
            <a:xfrm>
              <a:off x="6289516" y="3211573"/>
              <a:ext cx="227541" cy="273898"/>
            </a:xfrm>
            <a:custGeom>
              <a:avLst/>
              <a:gdLst/>
              <a:ahLst/>
              <a:cxnLst/>
              <a:rect l="l" t="t" r="r" b="b"/>
              <a:pathLst>
                <a:path w="11741" h="14133" extrusionOk="0">
                  <a:moveTo>
                    <a:pt x="7157" y="0"/>
                  </a:moveTo>
                  <a:cubicBezTo>
                    <a:pt x="7157" y="548"/>
                    <a:pt x="6835" y="1024"/>
                    <a:pt x="6335" y="1226"/>
                  </a:cubicBezTo>
                  <a:cubicBezTo>
                    <a:pt x="5335" y="1667"/>
                    <a:pt x="4525" y="2536"/>
                    <a:pt x="4085" y="3655"/>
                  </a:cubicBezTo>
                  <a:cubicBezTo>
                    <a:pt x="3823" y="4346"/>
                    <a:pt x="3251" y="4858"/>
                    <a:pt x="2573" y="5155"/>
                  </a:cubicBezTo>
                  <a:cubicBezTo>
                    <a:pt x="1072" y="5822"/>
                    <a:pt x="1" y="7513"/>
                    <a:pt x="1" y="9489"/>
                  </a:cubicBezTo>
                  <a:cubicBezTo>
                    <a:pt x="1" y="12061"/>
                    <a:pt x="1787" y="14133"/>
                    <a:pt x="4001" y="14133"/>
                  </a:cubicBezTo>
                  <a:cubicBezTo>
                    <a:pt x="6014" y="14133"/>
                    <a:pt x="7668" y="12430"/>
                    <a:pt x="7966" y="10216"/>
                  </a:cubicBezTo>
                  <a:cubicBezTo>
                    <a:pt x="10074" y="10073"/>
                    <a:pt x="11740" y="8061"/>
                    <a:pt x="11740" y="5584"/>
                  </a:cubicBezTo>
                  <a:cubicBezTo>
                    <a:pt x="11740" y="3322"/>
                    <a:pt x="10347" y="1441"/>
                    <a:pt x="8502" y="1024"/>
                  </a:cubicBezTo>
                  <a:lnTo>
                    <a:pt x="8502"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7"/>
            <p:cNvSpPr/>
            <p:nvPr/>
          </p:nvSpPr>
          <p:spPr>
            <a:xfrm>
              <a:off x="6474808" y="3314946"/>
              <a:ext cx="267037" cy="120195"/>
            </a:xfrm>
            <a:custGeom>
              <a:avLst/>
              <a:gdLst/>
              <a:ahLst/>
              <a:cxnLst/>
              <a:rect l="l" t="t" r="r" b="b"/>
              <a:pathLst>
                <a:path w="13779" h="6202" extrusionOk="0">
                  <a:moveTo>
                    <a:pt x="2197" y="0"/>
                  </a:moveTo>
                  <a:cubicBezTo>
                    <a:pt x="1087" y="0"/>
                    <a:pt x="1" y="1162"/>
                    <a:pt x="1477" y="3715"/>
                  </a:cubicBezTo>
                  <a:cubicBezTo>
                    <a:pt x="2500" y="5494"/>
                    <a:pt x="3985" y="6202"/>
                    <a:pt x="5667" y="6202"/>
                  </a:cubicBezTo>
                  <a:cubicBezTo>
                    <a:pt x="8113" y="6202"/>
                    <a:pt x="10975" y="4704"/>
                    <a:pt x="13431" y="2834"/>
                  </a:cubicBezTo>
                  <a:cubicBezTo>
                    <a:pt x="13779" y="2578"/>
                    <a:pt x="13546" y="2076"/>
                    <a:pt x="13179" y="2076"/>
                  </a:cubicBezTo>
                  <a:cubicBezTo>
                    <a:pt x="13119" y="2076"/>
                    <a:pt x="13056" y="2089"/>
                    <a:pt x="12990" y="2119"/>
                  </a:cubicBezTo>
                  <a:cubicBezTo>
                    <a:pt x="10970" y="3072"/>
                    <a:pt x="8521" y="3996"/>
                    <a:pt x="6643" y="3996"/>
                  </a:cubicBezTo>
                  <a:cubicBezTo>
                    <a:pt x="5046" y="3996"/>
                    <a:pt x="3862" y="3328"/>
                    <a:pt x="3703" y="1441"/>
                  </a:cubicBezTo>
                  <a:cubicBezTo>
                    <a:pt x="3693" y="1410"/>
                    <a:pt x="3692" y="1353"/>
                    <a:pt x="3692" y="1353"/>
                  </a:cubicBezTo>
                  <a:cubicBezTo>
                    <a:pt x="3692" y="1353"/>
                    <a:pt x="3692" y="1354"/>
                    <a:pt x="3692" y="1357"/>
                  </a:cubicBezTo>
                  <a:cubicBezTo>
                    <a:pt x="3622" y="472"/>
                    <a:pt x="2905" y="0"/>
                    <a:pt x="219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7"/>
            <p:cNvSpPr/>
            <p:nvPr/>
          </p:nvSpPr>
          <p:spPr>
            <a:xfrm>
              <a:off x="6369361" y="3313318"/>
              <a:ext cx="201688" cy="318917"/>
            </a:xfrm>
            <a:custGeom>
              <a:avLst/>
              <a:gdLst/>
              <a:ahLst/>
              <a:cxnLst/>
              <a:rect l="l" t="t" r="r" b="b"/>
              <a:pathLst>
                <a:path w="10407" h="16456" extrusionOk="0">
                  <a:moveTo>
                    <a:pt x="2834" y="1"/>
                  </a:moveTo>
                  <a:cubicBezTo>
                    <a:pt x="2048" y="1"/>
                    <a:pt x="1405" y="632"/>
                    <a:pt x="1382" y="1406"/>
                  </a:cubicBezTo>
                  <a:cubicBezTo>
                    <a:pt x="1334" y="3299"/>
                    <a:pt x="2560" y="8549"/>
                    <a:pt x="2560" y="8549"/>
                  </a:cubicBezTo>
                  <a:cubicBezTo>
                    <a:pt x="2560" y="8549"/>
                    <a:pt x="0" y="15824"/>
                    <a:pt x="548" y="16455"/>
                  </a:cubicBezTo>
                  <a:cubicBezTo>
                    <a:pt x="548" y="16455"/>
                    <a:pt x="8001" y="15836"/>
                    <a:pt x="9287" y="14360"/>
                  </a:cubicBezTo>
                  <a:cubicBezTo>
                    <a:pt x="10406" y="13086"/>
                    <a:pt x="7120" y="8383"/>
                    <a:pt x="7120" y="8383"/>
                  </a:cubicBezTo>
                  <a:cubicBezTo>
                    <a:pt x="7120" y="8383"/>
                    <a:pt x="9073" y="2787"/>
                    <a:pt x="8954" y="1287"/>
                  </a:cubicBezTo>
                  <a:cubicBezTo>
                    <a:pt x="8894" y="560"/>
                    <a:pt x="8287" y="1"/>
                    <a:pt x="7561"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7"/>
            <p:cNvSpPr/>
            <p:nvPr/>
          </p:nvSpPr>
          <p:spPr>
            <a:xfrm>
              <a:off x="6429808" y="4060727"/>
              <a:ext cx="75718" cy="99943"/>
            </a:xfrm>
            <a:custGeom>
              <a:avLst/>
              <a:gdLst/>
              <a:ahLst/>
              <a:cxnLst/>
              <a:rect l="l" t="t" r="r" b="b"/>
              <a:pathLst>
                <a:path w="3907" h="5157" extrusionOk="0">
                  <a:moveTo>
                    <a:pt x="835" y="1"/>
                  </a:moveTo>
                  <a:cubicBezTo>
                    <a:pt x="735" y="1"/>
                    <a:pt x="632" y="30"/>
                    <a:pt x="537" y="94"/>
                  </a:cubicBezTo>
                  <a:cubicBezTo>
                    <a:pt x="239" y="297"/>
                    <a:pt x="72" y="630"/>
                    <a:pt x="84" y="987"/>
                  </a:cubicBezTo>
                  <a:lnTo>
                    <a:pt x="203" y="3499"/>
                  </a:lnTo>
                  <a:cubicBezTo>
                    <a:pt x="203" y="3583"/>
                    <a:pt x="191" y="3666"/>
                    <a:pt x="179" y="3738"/>
                  </a:cubicBezTo>
                  <a:lnTo>
                    <a:pt x="1" y="4773"/>
                  </a:lnTo>
                  <a:cubicBezTo>
                    <a:pt x="465" y="4988"/>
                    <a:pt x="894" y="5131"/>
                    <a:pt x="1787" y="5154"/>
                  </a:cubicBezTo>
                  <a:cubicBezTo>
                    <a:pt x="1816" y="5156"/>
                    <a:pt x="1848" y="5156"/>
                    <a:pt x="1881" y="5156"/>
                  </a:cubicBezTo>
                  <a:cubicBezTo>
                    <a:pt x="2403" y="5156"/>
                    <a:pt x="3391" y="4985"/>
                    <a:pt x="3906" y="4761"/>
                  </a:cubicBezTo>
                  <a:cubicBezTo>
                    <a:pt x="3668" y="4702"/>
                    <a:pt x="2275" y="4226"/>
                    <a:pt x="2061" y="4154"/>
                  </a:cubicBezTo>
                  <a:cubicBezTo>
                    <a:pt x="1299" y="3892"/>
                    <a:pt x="1287" y="1856"/>
                    <a:pt x="1370" y="559"/>
                  </a:cubicBezTo>
                  <a:cubicBezTo>
                    <a:pt x="1388" y="240"/>
                    <a:pt x="1123" y="1"/>
                    <a:pt x="835"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7"/>
            <p:cNvSpPr/>
            <p:nvPr/>
          </p:nvSpPr>
          <p:spPr>
            <a:xfrm>
              <a:off x="6428199" y="4149759"/>
              <a:ext cx="96706" cy="19031"/>
            </a:xfrm>
            <a:custGeom>
              <a:avLst/>
              <a:gdLst/>
              <a:ahLst/>
              <a:cxnLst/>
              <a:rect l="l" t="t" r="r" b="b"/>
              <a:pathLst>
                <a:path w="4990" h="982" extrusionOk="0">
                  <a:moveTo>
                    <a:pt x="120" y="1"/>
                  </a:moveTo>
                  <a:lnTo>
                    <a:pt x="36" y="453"/>
                  </a:lnTo>
                  <a:cubicBezTo>
                    <a:pt x="1" y="703"/>
                    <a:pt x="179" y="929"/>
                    <a:pt x="429" y="929"/>
                  </a:cubicBezTo>
                  <a:cubicBezTo>
                    <a:pt x="1109" y="950"/>
                    <a:pt x="2386" y="981"/>
                    <a:pt x="3383" y="981"/>
                  </a:cubicBezTo>
                  <a:cubicBezTo>
                    <a:pt x="4150" y="981"/>
                    <a:pt x="4751" y="963"/>
                    <a:pt x="4787" y="906"/>
                  </a:cubicBezTo>
                  <a:cubicBezTo>
                    <a:pt x="4989" y="572"/>
                    <a:pt x="4596" y="358"/>
                    <a:pt x="4001" y="144"/>
                  </a:cubicBezTo>
                  <a:cubicBezTo>
                    <a:pt x="3959" y="130"/>
                    <a:pt x="3917" y="124"/>
                    <a:pt x="3875" y="124"/>
                  </a:cubicBezTo>
                  <a:cubicBezTo>
                    <a:pt x="3846" y="124"/>
                    <a:pt x="3816" y="127"/>
                    <a:pt x="3787" y="132"/>
                  </a:cubicBezTo>
                  <a:cubicBezTo>
                    <a:pt x="3275" y="227"/>
                    <a:pt x="2739" y="275"/>
                    <a:pt x="2191" y="275"/>
                  </a:cubicBezTo>
                  <a:cubicBezTo>
                    <a:pt x="1489" y="275"/>
                    <a:pt x="798" y="179"/>
                    <a:pt x="120" y="1"/>
                  </a:cubicBezTo>
                  <a:close/>
                </a:path>
              </a:pathLst>
            </a:custGeom>
            <a:solidFill>
              <a:srgbClr val="053B5C"/>
            </a:solidFill>
            <a:ln w="2075" cap="flat" cmpd="sng">
              <a:solidFill>
                <a:srgbClr val="053B5C"/>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7"/>
            <p:cNvSpPr/>
            <p:nvPr/>
          </p:nvSpPr>
          <p:spPr>
            <a:xfrm>
              <a:off x="6256531" y="3826074"/>
              <a:ext cx="189924" cy="268549"/>
            </a:xfrm>
            <a:custGeom>
              <a:avLst/>
              <a:gdLst/>
              <a:ahLst/>
              <a:cxnLst/>
              <a:rect l="l" t="t" r="r" b="b"/>
              <a:pathLst>
                <a:path w="9800" h="13857" extrusionOk="0">
                  <a:moveTo>
                    <a:pt x="8159" y="1"/>
                  </a:moveTo>
                  <a:cubicBezTo>
                    <a:pt x="7455" y="1"/>
                    <a:pt x="6628" y="391"/>
                    <a:pt x="6025" y="1260"/>
                  </a:cubicBezTo>
                  <a:cubicBezTo>
                    <a:pt x="5144" y="2534"/>
                    <a:pt x="0" y="13500"/>
                    <a:pt x="310" y="13845"/>
                  </a:cubicBezTo>
                  <a:cubicBezTo>
                    <a:pt x="317" y="13853"/>
                    <a:pt x="326" y="13857"/>
                    <a:pt x="339" y="13857"/>
                  </a:cubicBezTo>
                  <a:cubicBezTo>
                    <a:pt x="946" y="13857"/>
                    <a:pt x="7876" y="4379"/>
                    <a:pt x="8739" y="3130"/>
                  </a:cubicBezTo>
                  <a:cubicBezTo>
                    <a:pt x="9621" y="1844"/>
                    <a:pt x="9799" y="772"/>
                    <a:pt x="9049" y="260"/>
                  </a:cubicBezTo>
                  <a:cubicBezTo>
                    <a:pt x="8806" y="90"/>
                    <a:pt x="8497" y="1"/>
                    <a:pt x="815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7"/>
            <p:cNvSpPr/>
            <p:nvPr/>
          </p:nvSpPr>
          <p:spPr>
            <a:xfrm>
              <a:off x="6427966" y="3818826"/>
              <a:ext cx="75466" cy="316243"/>
            </a:xfrm>
            <a:custGeom>
              <a:avLst/>
              <a:gdLst/>
              <a:ahLst/>
              <a:cxnLst/>
              <a:rect l="l" t="t" r="r" b="b"/>
              <a:pathLst>
                <a:path w="3894" h="16318" extrusionOk="0">
                  <a:moveTo>
                    <a:pt x="2333" y="1"/>
                  </a:moveTo>
                  <a:cubicBezTo>
                    <a:pt x="1491" y="1"/>
                    <a:pt x="638" y="1064"/>
                    <a:pt x="382" y="2504"/>
                  </a:cubicBezTo>
                  <a:cubicBezTo>
                    <a:pt x="108" y="4028"/>
                    <a:pt x="1" y="16136"/>
                    <a:pt x="429" y="16315"/>
                  </a:cubicBezTo>
                  <a:cubicBezTo>
                    <a:pt x="434" y="16317"/>
                    <a:pt x="438" y="16318"/>
                    <a:pt x="442" y="16318"/>
                  </a:cubicBezTo>
                  <a:cubicBezTo>
                    <a:pt x="606" y="16318"/>
                    <a:pt x="798" y="15018"/>
                    <a:pt x="1239" y="13255"/>
                  </a:cubicBezTo>
                  <a:cubicBezTo>
                    <a:pt x="2120" y="9671"/>
                    <a:pt x="3442" y="4099"/>
                    <a:pt x="3632" y="3075"/>
                  </a:cubicBezTo>
                  <a:cubicBezTo>
                    <a:pt x="3894" y="1539"/>
                    <a:pt x="3394" y="170"/>
                    <a:pt x="2501" y="15"/>
                  </a:cubicBezTo>
                  <a:cubicBezTo>
                    <a:pt x="2445" y="5"/>
                    <a:pt x="2389" y="1"/>
                    <a:pt x="2333"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7"/>
            <p:cNvSpPr/>
            <p:nvPr/>
          </p:nvSpPr>
          <p:spPr>
            <a:xfrm>
              <a:off x="6433509" y="3541673"/>
              <a:ext cx="115389" cy="359848"/>
            </a:xfrm>
            <a:custGeom>
              <a:avLst/>
              <a:gdLst/>
              <a:ahLst/>
              <a:cxnLst/>
              <a:rect l="l" t="t" r="r" b="b"/>
              <a:pathLst>
                <a:path w="5954" h="18568" extrusionOk="0">
                  <a:moveTo>
                    <a:pt x="3055" y="1"/>
                  </a:moveTo>
                  <a:cubicBezTo>
                    <a:pt x="1530" y="1"/>
                    <a:pt x="235" y="1540"/>
                    <a:pt x="119" y="3517"/>
                  </a:cubicBezTo>
                  <a:cubicBezTo>
                    <a:pt x="0" y="5541"/>
                    <a:pt x="739" y="18483"/>
                    <a:pt x="2310" y="18567"/>
                  </a:cubicBezTo>
                  <a:cubicBezTo>
                    <a:pt x="2316" y="18567"/>
                    <a:pt x="2322" y="18567"/>
                    <a:pt x="2328" y="18567"/>
                  </a:cubicBezTo>
                  <a:cubicBezTo>
                    <a:pt x="3907" y="18567"/>
                    <a:pt x="5728" y="5867"/>
                    <a:pt x="5834" y="3839"/>
                  </a:cubicBezTo>
                  <a:cubicBezTo>
                    <a:pt x="5953" y="1815"/>
                    <a:pt x="4775" y="88"/>
                    <a:pt x="3191" y="5"/>
                  </a:cubicBezTo>
                  <a:cubicBezTo>
                    <a:pt x="3146" y="2"/>
                    <a:pt x="3100" y="1"/>
                    <a:pt x="3055"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7"/>
            <p:cNvSpPr/>
            <p:nvPr/>
          </p:nvSpPr>
          <p:spPr>
            <a:xfrm>
              <a:off x="6428664" y="3541673"/>
              <a:ext cx="119303" cy="540528"/>
            </a:xfrm>
            <a:custGeom>
              <a:avLst/>
              <a:gdLst/>
              <a:ahLst/>
              <a:cxnLst/>
              <a:rect l="l" t="t" r="r" b="b"/>
              <a:pathLst>
                <a:path w="6156" h="27891" extrusionOk="0">
                  <a:moveTo>
                    <a:pt x="3305" y="1"/>
                  </a:moveTo>
                  <a:cubicBezTo>
                    <a:pt x="1780" y="1"/>
                    <a:pt x="485" y="1540"/>
                    <a:pt x="369" y="3517"/>
                  </a:cubicBezTo>
                  <a:cubicBezTo>
                    <a:pt x="310" y="4541"/>
                    <a:pt x="465" y="8327"/>
                    <a:pt x="834" y="11852"/>
                  </a:cubicBezTo>
                  <a:cubicBezTo>
                    <a:pt x="1000" y="13399"/>
                    <a:pt x="798" y="14947"/>
                    <a:pt x="417" y="16459"/>
                  </a:cubicBezTo>
                  <a:cubicBezTo>
                    <a:pt x="393" y="16578"/>
                    <a:pt x="369" y="16685"/>
                    <a:pt x="346" y="16805"/>
                  </a:cubicBezTo>
                  <a:cubicBezTo>
                    <a:pt x="155" y="17864"/>
                    <a:pt x="0" y="24067"/>
                    <a:pt x="96" y="27782"/>
                  </a:cubicBezTo>
                  <a:cubicBezTo>
                    <a:pt x="183" y="27858"/>
                    <a:pt x="458" y="27891"/>
                    <a:pt x="736" y="27891"/>
                  </a:cubicBezTo>
                  <a:cubicBezTo>
                    <a:pt x="1027" y="27891"/>
                    <a:pt x="1320" y="27855"/>
                    <a:pt x="1405" y="27794"/>
                  </a:cubicBezTo>
                  <a:cubicBezTo>
                    <a:pt x="1417" y="27711"/>
                    <a:pt x="6156" y="8577"/>
                    <a:pt x="6144" y="3672"/>
                  </a:cubicBezTo>
                  <a:cubicBezTo>
                    <a:pt x="6144" y="1636"/>
                    <a:pt x="5025" y="88"/>
                    <a:pt x="3441" y="5"/>
                  </a:cubicBezTo>
                  <a:cubicBezTo>
                    <a:pt x="3396" y="2"/>
                    <a:pt x="3350" y="1"/>
                    <a:pt x="3305"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7"/>
            <p:cNvSpPr/>
            <p:nvPr/>
          </p:nvSpPr>
          <p:spPr>
            <a:xfrm>
              <a:off x="6434653" y="3541673"/>
              <a:ext cx="113082" cy="214692"/>
            </a:xfrm>
            <a:custGeom>
              <a:avLst/>
              <a:gdLst/>
              <a:ahLst/>
              <a:cxnLst/>
              <a:rect l="l" t="t" r="r" b="b"/>
              <a:pathLst>
                <a:path w="5835" h="11078" extrusionOk="0">
                  <a:moveTo>
                    <a:pt x="2996" y="1"/>
                  </a:moveTo>
                  <a:cubicBezTo>
                    <a:pt x="1471" y="1"/>
                    <a:pt x="176" y="1540"/>
                    <a:pt x="60" y="3517"/>
                  </a:cubicBezTo>
                  <a:cubicBezTo>
                    <a:pt x="1" y="4458"/>
                    <a:pt x="132" y="7792"/>
                    <a:pt x="453" y="11078"/>
                  </a:cubicBezTo>
                  <a:cubicBezTo>
                    <a:pt x="1168" y="9649"/>
                    <a:pt x="1965" y="8268"/>
                    <a:pt x="2835" y="6934"/>
                  </a:cubicBezTo>
                  <a:cubicBezTo>
                    <a:pt x="2918" y="6815"/>
                    <a:pt x="3013" y="6744"/>
                    <a:pt x="3120" y="6708"/>
                  </a:cubicBezTo>
                  <a:cubicBezTo>
                    <a:pt x="3847" y="5720"/>
                    <a:pt x="4763" y="4875"/>
                    <a:pt x="5811" y="4255"/>
                  </a:cubicBezTo>
                  <a:cubicBezTo>
                    <a:pt x="5823" y="4041"/>
                    <a:pt x="5835" y="3851"/>
                    <a:pt x="5835" y="3672"/>
                  </a:cubicBezTo>
                  <a:cubicBezTo>
                    <a:pt x="5835" y="1636"/>
                    <a:pt x="4716" y="88"/>
                    <a:pt x="3132" y="5"/>
                  </a:cubicBezTo>
                  <a:cubicBezTo>
                    <a:pt x="3087" y="2"/>
                    <a:pt x="3041" y="1"/>
                    <a:pt x="2996"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7"/>
            <p:cNvSpPr/>
            <p:nvPr/>
          </p:nvSpPr>
          <p:spPr>
            <a:xfrm>
              <a:off x="6382288" y="3534599"/>
              <a:ext cx="117927" cy="335526"/>
            </a:xfrm>
            <a:custGeom>
              <a:avLst/>
              <a:gdLst/>
              <a:ahLst/>
              <a:cxnLst/>
              <a:rect l="l" t="t" r="r" b="b"/>
              <a:pathLst>
                <a:path w="6085" h="17313" extrusionOk="0">
                  <a:moveTo>
                    <a:pt x="3198" y="0"/>
                  </a:moveTo>
                  <a:cubicBezTo>
                    <a:pt x="1632" y="0"/>
                    <a:pt x="71" y="1571"/>
                    <a:pt x="36" y="3585"/>
                  </a:cubicBezTo>
                  <a:cubicBezTo>
                    <a:pt x="0" y="5620"/>
                    <a:pt x="572" y="17289"/>
                    <a:pt x="2155" y="17312"/>
                  </a:cubicBezTo>
                  <a:cubicBezTo>
                    <a:pt x="2158" y="17312"/>
                    <a:pt x="2160" y="17312"/>
                    <a:pt x="2163" y="17312"/>
                  </a:cubicBezTo>
                  <a:cubicBezTo>
                    <a:pt x="3746" y="17312"/>
                    <a:pt x="6025" y="5760"/>
                    <a:pt x="6049" y="3727"/>
                  </a:cubicBezTo>
                  <a:cubicBezTo>
                    <a:pt x="6084" y="1691"/>
                    <a:pt x="4834" y="25"/>
                    <a:pt x="3251" y="1"/>
                  </a:cubicBezTo>
                  <a:cubicBezTo>
                    <a:pt x="3233" y="0"/>
                    <a:pt x="3215" y="0"/>
                    <a:pt x="319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7"/>
            <p:cNvSpPr/>
            <p:nvPr/>
          </p:nvSpPr>
          <p:spPr>
            <a:xfrm>
              <a:off x="6267830" y="3534599"/>
              <a:ext cx="236765" cy="539500"/>
            </a:xfrm>
            <a:custGeom>
              <a:avLst/>
              <a:gdLst/>
              <a:ahLst/>
              <a:cxnLst/>
              <a:rect l="l" t="t" r="r" b="b"/>
              <a:pathLst>
                <a:path w="12217" h="27838" extrusionOk="0">
                  <a:moveTo>
                    <a:pt x="9104" y="0"/>
                  </a:moveTo>
                  <a:cubicBezTo>
                    <a:pt x="7538" y="0"/>
                    <a:pt x="5977" y="1571"/>
                    <a:pt x="5942" y="3585"/>
                  </a:cubicBezTo>
                  <a:cubicBezTo>
                    <a:pt x="5918" y="5061"/>
                    <a:pt x="5882" y="15669"/>
                    <a:pt x="5442" y="16300"/>
                  </a:cubicBezTo>
                  <a:cubicBezTo>
                    <a:pt x="4763" y="17277"/>
                    <a:pt x="1298" y="23861"/>
                    <a:pt x="1" y="27064"/>
                  </a:cubicBezTo>
                  <a:cubicBezTo>
                    <a:pt x="144" y="27421"/>
                    <a:pt x="656" y="27754"/>
                    <a:pt x="894" y="27838"/>
                  </a:cubicBezTo>
                  <a:cubicBezTo>
                    <a:pt x="3061" y="25290"/>
                    <a:pt x="7537" y="19194"/>
                    <a:pt x="8156" y="18170"/>
                  </a:cubicBezTo>
                  <a:cubicBezTo>
                    <a:pt x="10526" y="14264"/>
                    <a:pt x="12157" y="5370"/>
                    <a:pt x="12181" y="3692"/>
                  </a:cubicBezTo>
                  <a:cubicBezTo>
                    <a:pt x="12216" y="1656"/>
                    <a:pt x="10740" y="25"/>
                    <a:pt x="9157" y="1"/>
                  </a:cubicBezTo>
                  <a:cubicBezTo>
                    <a:pt x="9139" y="0"/>
                    <a:pt x="9121" y="0"/>
                    <a:pt x="9104"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7"/>
            <p:cNvSpPr/>
            <p:nvPr/>
          </p:nvSpPr>
          <p:spPr>
            <a:xfrm>
              <a:off x="6369361" y="3313318"/>
              <a:ext cx="201688" cy="318917"/>
            </a:xfrm>
            <a:custGeom>
              <a:avLst/>
              <a:gdLst/>
              <a:ahLst/>
              <a:cxnLst/>
              <a:rect l="l" t="t" r="r" b="b"/>
              <a:pathLst>
                <a:path w="10407" h="16456" extrusionOk="0">
                  <a:moveTo>
                    <a:pt x="2715" y="1"/>
                  </a:moveTo>
                  <a:cubicBezTo>
                    <a:pt x="2001" y="1"/>
                    <a:pt x="1405" y="572"/>
                    <a:pt x="1393" y="1287"/>
                  </a:cubicBezTo>
                  <a:cubicBezTo>
                    <a:pt x="1334" y="3144"/>
                    <a:pt x="2560" y="8549"/>
                    <a:pt x="2560" y="8549"/>
                  </a:cubicBezTo>
                  <a:cubicBezTo>
                    <a:pt x="2560" y="8549"/>
                    <a:pt x="0" y="15657"/>
                    <a:pt x="548" y="16455"/>
                  </a:cubicBezTo>
                  <a:cubicBezTo>
                    <a:pt x="548" y="16455"/>
                    <a:pt x="8001" y="15836"/>
                    <a:pt x="9287" y="14360"/>
                  </a:cubicBezTo>
                  <a:cubicBezTo>
                    <a:pt x="10406" y="13086"/>
                    <a:pt x="7120" y="8383"/>
                    <a:pt x="7120" y="8383"/>
                  </a:cubicBezTo>
                  <a:cubicBezTo>
                    <a:pt x="7120" y="8383"/>
                    <a:pt x="7739" y="6573"/>
                    <a:pt x="8263" y="4727"/>
                  </a:cubicBezTo>
                  <a:cubicBezTo>
                    <a:pt x="8632" y="1882"/>
                    <a:pt x="6775" y="1537"/>
                    <a:pt x="7489" y="1"/>
                  </a:cubicBezTo>
                  <a:lnTo>
                    <a:pt x="6835" y="1"/>
                  </a:lnTo>
                  <a:cubicBezTo>
                    <a:pt x="6573" y="620"/>
                    <a:pt x="6001" y="1096"/>
                    <a:pt x="5120" y="1096"/>
                  </a:cubicBezTo>
                  <a:cubicBezTo>
                    <a:pt x="4251" y="1096"/>
                    <a:pt x="3679" y="620"/>
                    <a:pt x="341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7"/>
            <p:cNvSpPr/>
            <p:nvPr/>
          </p:nvSpPr>
          <p:spPr>
            <a:xfrm>
              <a:off x="6442036" y="3269946"/>
              <a:ext cx="41551" cy="49865"/>
            </a:xfrm>
            <a:custGeom>
              <a:avLst/>
              <a:gdLst/>
              <a:ahLst/>
              <a:cxnLst/>
              <a:rect l="l" t="t" r="r" b="b"/>
              <a:pathLst>
                <a:path w="2144" h="2573" extrusionOk="0">
                  <a:moveTo>
                    <a:pt x="680" y="0"/>
                  </a:moveTo>
                  <a:lnTo>
                    <a:pt x="1" y="2346"/>
                  </a:lnTo>
                  <a:lnTo>
                    <a:pt x="2144" y="2572"/>
                  </a:lnTo>
                  <a:lnTo>
                    <a:pt x="2061" y="167"/>
                  </a:lnTo>
                  <a:lnTo>
                    <a:pt x="680"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7"/>
            <p:cNvSpPr/>
            <p:nvPr/>
          </p:nvSpPr>
          <p:spPr>
            <a:xfrm>
              <a:off x="6451048" y="3269946"/>
              <a:ext cx="32093" cy="35543"/>
            </a:xfrm>
            <a:custGeom>
              <a:avLst/>
              <a:gdLst/>
              <a:ahLst/>
              <a:cxnLst/>
              <a:rect l="l" t="t" r="r" b="b"/>
              <a:pathLst>
                <a:path w="1656" h="1834" extrusionOk="0">
                  <a:moveTo>
                    <a:pt x="215" y="0"/>
                  </a:moveTo>
                  <a:lnTo>
                    <a:pt x="0" y="739"/>
                  </a:lnTo>
                  <a:cubicBezTo>
                    <a:pt x="310" y="1084"/>
                    <a:pt x="703" y="1834"/>
                    <a:pt x="1215" y="1834"/>
                  </a:cubicBezTo>
                  <a:cubicBezTo>
                    <a:pt x="1369" y="1834"/>
                    <a:pt x="1524" y="1786"/>
                    <a:pt x="1655" y="1703"/>
                  </a:cubicBezTo>
                  <a:lnTo>
                    <a:pt x="1596" y="167"/>
                  </a:lnTo>
                  <a:lnTo>
                    <a:pt x="215"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7"/>
            <p:cNvSpPr/>
            <p:nvPr/>
          </p:nvSpPr>
          <p:spPr>
            <a:xfrm>
              <a:off x="6436746" y="3207639"/>
              <a:ext cx="73625" cy="87694"/>
            </a:xfrm>
            <a:custGeom>
              <a:avLst/>
              <a:gdLst/>
              <a:ahLst/>
              <a:cxnLst/>
              <a:rect l="l" t="t" r="r" b="b"/>
              <a:pathLst>
                <a:path w="3799" h="4525" extrusionOk="0">
                  <a:moveTo>
                    <a:pt x="0" y="1"/>
                  </a:moveTo>
                  <a:lnTo>
                    <a:pt x="0" y="2299"/>
                  </a:lnTo>
                  <a:cubicBezTo>
                    <a:pt x="0" y="2703"/>
                    <a:pt x="298" y="3322"/>
                    <a:pt x="703" y="3668"/>
                  </a:cubicBezTo>
                  <a:cubicBezTo>
                    <a:pt x="1405" y="4287"/>
                    <a:pt x="1917" y="4525"/>
                    <a:pt x="2381" y="4525"/>
                  </a:cubicBezTo>
                  <a:cubicBezTo>
                    <a:pt x="2750" y="4525"/>
                    <a:pt x="3346" y="3334"/>
                    <a:pt x="3536" y="2430"/>
                  </a:cubicBezTo>
                  <a:cubicBezTo>
                    <a:pt x="3798" y="1227"/>
                    <a:pt x="3536" y="1"/>
                    <a:pt x="353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7"/>
            <p:cNvSpPr/>
            <p:nvPr/>
          </p:nvSpPr>
          <p:spPr>
            <a:xfrm>
              <a:off x="6433044" y="3224713"/>
              <a:ext cx="12946" cy="5795"/>
            </a:xfrm>
            <a:custGeom>
              <a:avLst/>
              <a:gdLst/>
              <a:ahLst/>
              <a:cxnLst/>
              <a:rect l="l" t="t" r="r" b="b"/>
              <a:pathLst>
                <a:path w="668" h="299" extrusionOk="0">
                  <a:moveTo>
                    <a:pt x="1" y="1"/>
                  </a:moveTo>
                  <a:lnTo>
                    <a:pt x="1" y="298"/>
                  </a:lnTo>
                  <a:lnTo>
                    <a:pt x="667" y="298"/>
                  </a:lnTo>
                  <a:lnTo>
                    <a:pt x="6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7"/>
            <p:cNvSpPr/>
            <p:nvPr/>
          </p:nvSpPr>
          <p:spPr>
            <a:xfrm>
              <a:off x="6428199" y="3227949"/>
              <a:ext cx="20097" cy="31396"/>
            </a:xfrm>
            <a:custGeom>
              <a:avLst/>
              <a:gdLst/>
              <a:ahLst/>
              <a:cxnLst/>
              <a:rect l="l" t="t" r="r" b="b"/>
              <a:pathLst>
                <a:path w="1037" h="1620" extrusionOk="0">
                  <a:moveTo>
                    <a:pt x="560" y="0"/>
                  </a:moveTo>
                  <a:cubicBezTo>
                    <a:pt x="298" y="0"/>
                    <a:pt x="1" y="143"/>
                    <a:pt x="1" y="596"/>
                  </a:cubicBezTo>
                  <a:cubicBezTo>
                    <a:pt x="1" y="1036"/>
                    <a:pt x="298" y="1620"/>
                    <a:pt x="560" y="1620"/>
                  </a:cubicBezTo>
                  <a:cubicBezTo>
                    <a:pt x="822" y="1620"/>
                    <a:pt x="1036" y="1262"/>
                    <a:pt x="1036" y="810"/>
                  </a:cubicBezTo>
                  <a:cubicBezTo>
                    <a:pt x="1036" y="369"/>
                    <a:pt x="822" y="0"/>
                    <a:pt x="56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7"/>
            <p:cNvSpPr/>
            <p:nvPr/>
          </p:nvSpPr>
          <p:spPr>
            <a:xfrm>
              <a:off x="6428199" y="3180953"/>
              <a:ext cx="99012" cy="58314"/>
            </a:xfrm>
            <a:custGeom>
              <a:avLst/>
              <a:gdLst/>
              <a:ahLst/>
              <a:cxnLst/>
              <a:rect l="l" t="t" r="r" b="b"/>
              <a:pathLst>
                <a:path w="5109" h="3009" extrusionOk="0">
                  <a:moveTo>
                    <a:pt x="3963" y="1"/>
                  </a:moveTo>
                  <a:cubicBezTo>
                    <a:pt x="3779" y="1"/>
                    <a:pt x="3591" y="48"/>
                    <a:pt x="3418" y="139"/>
                  </a:cubicBezTo>
                  <a:cubicBezTo>
                    <a:pt x="3132" y="282"/>
                    <a:pt x="2822" y="366"/>
                    <a:pt x="2489" y="366"/>
                  </a:cubicBezTo>
                  <a:lnTo>
                    <a:pt x="1298" y="366"/>
                  </a:lnTo>
                  <a:cubicBezTo>
                    <a:pt x="584" y="366"/>
                    <a:pt x="1" y="949"/>
                    <a:pt x="1" y="1663"/>
                  </a:cubicBezTo>
                  <a:lnTo>
                    <a:pt x="1" y="1937"/>
                  </a:lnTo>
                  <a:lnTo>
                    <a:pt x="596" y="2473"/>
                  </a:lnTo>
                  <a:lnTo>
                    <a:pt x="763" y="3009"/>
                  </a:lnTo>
                  <a:lnTo>
                    <a:pt x="810" y="3009"/>
                  </a:lnTo>
                  <a:cubicBezTo>
                    <a:pt x="1036" y="3009"/>
                    <a:pt x="1215" y="2842"/>
                    <a:pt x="1239" y="2616"/>
                  </a:cubicBezTo>
                  <a:cubicBezTo>
                    <a:pt x="1263" y="2247"/>
                    <a:pt x="1513" y="1937"/>
                    <a:pt x="1882" y="1937"/>
                  </a:cubicBezTo>
                  <a:lnTo>
                    <a:pt x="3013" y="1937"/>
                  </a:lnTo>
                  <a:cubicBezTo>
                    <a:pt x="3085" y="1915"/>
                    <a:pt x="3164" y="1907"/>
                    <a:pt x="3247" y="1907"/>
                  </a:cubicBezTo>
                  <a:cubicBezTo>
                    <a:pt x="3454" y="1907"/>
                    <a:pt x="3689" y="1957"/>
                    <a:pt x="3911" y="1957"/>
                  </a:cubicBezTo>
                  <a:cubicBezTo>
                    <a:pt x="4071" y="1957"/>
                    <a:pt x="4225" y="1931"/>
                    <a:pt x="4358" y="1842"/>
                  </a:cubicBezTo>
                  <a:cubicBezTo>
                    <a:pt x="5108" y="1342"/>
                    <a:pt x="5013" y="794"/>
                    <a:pt x="4727" y="389"/>
                  </a:cubicBezTo>
                  <a:cubicBezTo>
                    <a:pt x="4543" y="125"/>
                    <a:pt x="4260" y="1"/>
                    <a:pt x="396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7"/>
            <p:cNvSpPr/>
            <p:nvPr/>
          </p:nvSpPr>
          <p:spPr>
            <a:xfrm>
              <a:off x="6723318" y="3301555"/>
              <a:ext cx="43857" cy="67636"/>
            </a:xfrm>
            <a:custGeom>
              <a:avLst/>
              <a:gdLst/>
              <a:ahLst/>
              <a:cxnLst/>
              <a:rect l="l" t="t" r="r" b="b"/>
              <a:pathLst>
                <a:path w="2263" h="3490" extrusionOk="0">
                  <a:moveTo>
                    <a:pt x="1761" y="0"/>
                  </a:moveTo>
                  <a:cubicBezTo>
                    <a:pt x="1758" y="0"/>
                    <a:pt x="1754" y="0"/>
                    <a:pt x="1751" y="0"/>
                  </a:cubicBezTo>
                  <a:cubicBezTo>
                    <a:pt x="1632" y="0"/>
                    <a:pt x="870" y="548"/>
                    <a:pt x="596" y="989"/>
                  </a:cubicBezTo>
                  <a:cubicBezTo>
                    <a:pt x="322" y="1429"/>
                    <a:pt x="24" y="2215"/>
                    <a:pt x="13" y="2798"/>
                  </a:cubicBezTo>
                  <a:cubicBezTo>
                    <a:pt x="1" y="3382"/>
                    <a:pt x="263" y="3465"/>
                    <a:pt x="655" y="3489"/>
                  </a:cubicBezTo>
                  <a:cubicBezTo>
                    <a:pt x="660" y="3489"/>
                    <a:pt x="664" y="3489"/>
                    <a:pt x="668" y="3489"/>
                  </a:cubicBezTo>
                  <a:cubicBezTo>
                    <a:pt x="1070" y="3489"/>
                    <a:pt x="1525" y="2370"/>
                    <a:pt x="1525" y="2370"/>
                  </a:cubicBezTo>
                  <a:cubicBezTo>
                    <a:pt x="1525" y="2370"/>
                    <a:pt x="2263" y="1334"/>
                    <a:pt x="1989" y="1322"/>
                  </a:cubicBezTo>
                  <a:cubicBezTo>
                    <a:pt x="1728" y="1322"/>
                    <a:pt x="1303" y="2006"/>
                    <a:pt x="1079" y="2006"/>
                  </a:cubicBezTo>
                  <a:cubicBezTo>
                    <a:pt x="1068" y="2006"/>
                    <a:pt x="1058" y="2004"/>
                    <a:pt x="1048" y="2001"/>
                  </a:cubicBezTo>
                  <a:cubicBezTo>
                    <a:pt x="834" y="1929"/>
                    <a:pt x="1096" y="1477"/>
                    <a:pt x="1358" y="1108"/>
                  </a:cubicBezTo>
                  <a:cubicBezTo>
                    <a:pt x="1618" y="730"/>
                    <a:pt x="2182" y="0"/>
                    <a:pt x="176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7"/>
            <p:cNvSpPr/>
            <p:nvPr/>
          </p:nvSpPr>
          <p:spPr>
            <a:xfrm>
              <a:off x="6414129" y="3194267"/>
              <a:ext cx="90466" cy="54245"/>
            </a:xfrm>
            <a:custGeom>
              <a:avLst/>
              <a:gdLst/>
              <a:ahLst/>
              <a:cxnLst/>
              <a:rect l="l" t="t" r="r" b="b"/>
              <a:pathLst>
                <a:path w="4668" h="2799" extrusionOk="0">
                  <a:moveTo>
                    <a:pt x="4584" y="0"/>
                  </a:moveTo>
                  <a:lnTo>
                    <a:pt x="4584" y="0"/>
                  </a:lnTo>
                  <a:cubicBezTo>
                    <a:pt x="3882" y="988"/>
                    <a:pt x="2370" y="929"/>
                    <a:pt x="1441" y="1203"/>
                  </a:cubicBezTo>
                  <a:cubicBezTo>
                    <a:pt x="500" y="1465"/>
                    <a:pt x="0" y="2798"/>
                    <a:pt x="0" y="2798"/>
                  </a:cubicBezTo>
                  <a:cubicBezTo>
                    <a:pt x="655" y="2084"/>
                    <a:pt x="1060" y="2536"/>
                    <a:pt x="2727" y="2131"/>
                  </a:cubicBezTo>
                  <a:cubicBezTo>
                    <a:pt x="4406" y="1738"/>
                    <a:pt x="4310" y="1429"/>
                    <a:pt x="4525" y="953"/>
                  </a:cubicBezTo>
                  <a:cubicBezTo>
                    <a:pt x="4667" y="631"/>
                    <a:pt x="4584" y="0"/>
                    <a:pt x="458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7"/>
            <p:cNvSpPr/>
            <p:nvPr/>
          </p:nvSpPr>
          <p:spPr>
            <a:xfrm>
              <a:off x="6313528" y="3313221"/>
              <a:ext cx="133722" cy="362173"/>
            </a:xfrm>
            <a:custGeom>
              <a:avLst/>
              <a:gdLst/>
              <a:ahLst/>
              <a:cxnLst/>
              <a:rect l="l" t="t" r="r" b="b"/>
              <a:pathLst>
                <a:path w="6900" h="18688" extrusionOk="0">
                  <a:moveTo>
                    <a:pt x="4885" y="1"/>
                  </a:moveTo>
                  <a:cubicBezTo>
                    <a:pt x="4420" y="1"/>
                    <a:pt x="3956" y="222"/>
                    <a:pt x="3655" y="756"/>
                  </a:cubicBezTo>
                  <a:cubicBezTo>
                    <a:pt x="1846" y="3923"/>
                    <a:pt x="0" y="10424"/>
                    <a:pt x="119" y="18270"/>
                  </a:cubicBezTo>
                  <a:cubicBezTo>
                    <a:pt x="119" y="18501"/>
                    <a:pt x="310" y="18687"/>
                    <a:pt x="528" y="18687"/>
                  </a:cubicBezTo>
                  <a:cubicBezTo>
                    <a:pt x="534" y="18687"/>
                    <a:pt x="541" y="18687"/>
                    <a:pt x="548" y="18687"/>
                  </a:cubicBezTo>
                  <a:cubicBezTo>
                    <a:pt x="738" y="18687"/>
                    <a:pt x="917" y="18556"/>
                    <a:pt x="965" y="18341"/>
                  </a:cubicBezTo>
                  <a:cubicBezTo>
                    <a:pt x="3203" y="7114"/>
                    <a:pt x="6239" y="2208"/>
                    <a:pt x="6239" y="2208"/>
                  </a:cubicBezTo>
                  <a:cubicBezTo>
                    <a:pt x="6899" y="1043"/>
                    <a:pt x="5892" y="1"/>
                    <a:pt x="488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7"/>
            <p:cNvSpPr/>
            <p:nvPr/>
          </p:nvSpPr>
          <p:spPr>
            <a:xfrm>
              <a:off x="6307985" y="3670840"/>
              <a:ext cx="34148" cy="54167"/>
            </a:xfrm>
            <a:custGeom>
              <a:avLst/>
              <a:gdLst/>
              <a:ahLst/>
              <a:cxnLst/>
              <a:rect l="l" t="t" r="r" b="b"/>
              <a:pathLst>
                <a:path w="1762" h="2795" extrusionOk="0">
                  <a:moveTo>
                    <a:pt x="707" y="0"/>
                  </a:moveTo>
                  <a:cubicBezTo>
                    <a:pt x="496" y="0"/>
                    <a:pt x="331" y="116"/>
                    <a:pt x="203" y="484"/>
                  </a:cubicBezTo>
                  <a:cubicBezTo>
                    <a:pt x="36" y="948"/>
                    <a:pt x="0" y="1567"/>
                    <a:pt x="60" y="2067"/>
                  </a:cubicBezTo>
                  <a:cubicBezTo>
                    <a:pt x="60" y="2067"/>
                    <a:pt x="750" y="2758"/>
                    <a:pt x="1251" y="2793"/>
                  </a:cubicBezTo>
                  <a:cubicBezTo>
                    <a:pt x="1270" y="2794"/>
                    <a:pt x="1288" y="2795"/>
                    <a:pt x="1305" y="2795"/>
                  </a:cubicBezTo>
                  <a:cubicBezTo>
                    <a:pt x="1715" y="2795"/>
                    <a:pt x="1525" y="2542"/>
                    <a:pt x="1408" y="2542"/>
                  </a:cubicBezTo>
                  <a:cubicBezTo>
                    <a:pt x="1403" y="2542"/>
                    <a:pt x="1398" y="2542"/>
                    <a:pt x="1393" y="2543"/>
                  </a:cubicBezTo>
                  <a:cubicBezTo>
                    <a:pt x="1393" y="2543"/>
                    <a:pt x="1392" y="2543"/>
                    <a:pt x="1391" y="2543"/>
                  </a:cubicBezTo>
                  <a:cubicBezTo>
                    <a:pt x="1280" y="2543"/>
                    <a:pt x="834" y="1627"/>
                    <a:pt x="822" y="1615"/>
                  </a:cubicBezTo>
                  <a:cubicBezTo>
                    <a:pt x="839" y="1606"/>
                    <a:pt x="850" y="1598"/>
                    <a:pt x="863" y="1598"/>
                  </a:cubicBezTo>
                  <a:cubicBezTo>
                    <a:pt x="868" y="1598"/>
                    <a:pt x="874" y="1599"/>
                    <a:pt x="881" y="1603"/>
                  </a:cubicBezTo>
                  <a:cubicBezTo>
                    <a:pt x="1108" y="1603"/>
                    <a:pt x="1262" y="2472"/>
                    <a:pt x="1524" y="2555"/>
                  </a:cubicBezTo>
                  <a:cubicBezTo>
                    <a:pt x="1534" y="2559"/>
                    <a:pt x="1543" y="2561"/>
                    <a:pt x="1551" y="2561"/>
                  </a:cubicBezTo>
                  <a:cubicBezTo>
                    <a:pt x="1762" y="2561"/>
                    <a:pt x="1453" y="1424"/>
                    <a:pt x="1453" y="1424"/>
                  </a:cubicBezTo>
                  <a:cubicBezTo>
                    <a:pt x="1453" y="1424"/>
                    <a:pt x="1429" y="186"/>
                    <a:pt x="1048" y="67"/>
                  </a:cubicBezTo>
                  <a:cubicBezTo>
                    <a:pt x="923" y="28"/>
                    <a:pt x="810" y="0"/>
                    <a:pt x="70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7"/>
            <p:cNvSpPr/>
            <p:nvPr/>
          </p:nvSpPr>
          <p:spPr>
            <a:xfrm>
              <a:off x="6680624" y="3737895"/>
              <a:ext cx="156707" cy="176532"/>
            </a:xfrm>
            <a:custGeom>
              <a:avLst/>
              <a:gdLst/>
              <a:ahLst/>
              <a:cxnLst/>
              <a:rect l="l" t="t" r="r" b="b"/>
              <a:pathLst>
                <a:path w="8086" h="9109" extrusionOk="0">
                  <a:moveTo>
                    <a:pt x="4037" y="0"/>
                  </a:moveTo>
                  <a:lnTo>
                    <a:pt x="1215" y="1524"/>
                  </a:lnTo>
                  <a:cubicBezTo>
                    <a:pt x="287" y="2024"/>
                    <a:pt x="1" y="3215"/>
                    <a:pt x="596" y="4084"/>
                  </a:cubicBezTo>
                  <a:lnTo>
                    <a:pt x="4037" y="9108"/>
                  </a:lnTo>
                  <a:lnTo>
                    <a:pt x="7490" y="4084"/>
                  </a:lnTo>
                  <a:cubicBezTo>
                    <a:pt x="8085" y="3215"/>
                    <a:pt x="7800" y="2024"/>
                    <a:pt x="6871" y="1524"/>
                  </a:cubicBezTo>
                  <a:lnTo>
                    <a:pt x="403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7"/>
            <p:cNvSpPr/>
            <p:nvPr/>
          </p:nvSpPr>
          <p:spPr>
            <a:xfrm>
              <a:off x="6606340" y="2889730"/>
              <a:ext cx="310138" cy="954775"/>
            </a:xfrm>
            <a:custGeom>
              <a:avLst/>
              <a:gdLst/>
              <a:ahLst/>
              <a:cxnLst/>
              <a:rect l="l" t="t" r="r" b="b"/>
              <a:pathLst>
                <a:path w="16003" h="49266" extrusionOk="0">
                  <a:moveTo>
                    <a:pt x="7870" y="1"/>
                  </a:moveTo>
                  <a:cubicBezTo>
                    <a:pt x="7754" y="1"/>
                    <a:pt x="7638" y="75"/>
                    <a:pt x="7620" y="224"/>
                  </a:cubicBezTo>
                  <a:lnTo>
                    <a:pt x="7299" y="3379"/>
                  </a:lnTo>
                  <a:lnTo>
                    <a:pt x="7299" y="16631"/>
                  </a:lnTo>
                  <a:lnTo>
                    <a:pt x="703" y="5034"/>
                  </a:lnTo>
                  <a:cubicBezTo>
                    <a:pt x="638" y="4921"/>
                    <a:pt x="519" y="4858"/>
                    <a:pt x="398" y="4858"/>
                  </a:cubicBezTo>
                  <a:cubicBezTo>
                    <a:pt x="339" y="4858"/>
                    <a:pt x="280" y="4872"/>
                    <a:pt x="226" y="4903"/>
                  </a:cubicBezTo>
                  <a:cubicBezTo>
                    <a:pt x="60" y="4998"/>
                    <a:pt x="0" y="5213"/>
                    <a:pt x="95" y="5379"/>
                  </a:cubicBezTo>
                  <a:lnTo>
                    <a:pt x="6215" y="16131"/>
                  </a:lnTo>
                  <a:cubicBezTo>
                    <a:pt x="6930" y="17381"/>
                    <a:pt x="7299" y="18798"/>
                    <a:pt x="7299" y="20250"/>
                  </a:cubicBezTo>
                  <a:lnTo>
                    <a:pt x="7299" y="42074"/>
                  </a:lnTo>
                  <a:cubicBezTo>
                    <a:pt x="7299" y="43301"/>
                    <a:pt x="6632" y="44432"/>
                    <a:pt x="5548" y="45015"/>
                  </a:cubicBezTo>
                  <a:cubicBezTo>
                    <a:pt x="5489" y="45075"/>
                    <a:pt x="3679" y="45706"/>
                    <a:pt x="4191" y="47373"/>
                  </a:cubicBezTo>
                  <a:cubicBezTo>
                    <a:pt x="4239" y="47254"/>
                    <a:pt x="4286" y="47135"/>
                    <a:pt x="4346" y="47016"/>
                  </a:cubicBezTo>
                  <a:cubicBezTo>
                    <a:pt x="4572" y="46611"/>
                    <a:pt x="4989" y="46349"/>
                    <a:pt x="5441" y="46242"/>
                  </a:cubicBezTo>
                  <a:lnTo>
                    <a:pt x="6596" y="45944"/>
                  </a:lnTo>
                  <a:cubicBezTo>
                    <a:pt x="6646" y="45933"/>
                    <a:pt x="6696" y="45927"/>
                    <a:pt x="6745" y="45927"/>
                  </a:cubicBezTo>
                  <a:cubicBezTo>
                    <a:pt x="7057" y="45927"/>
                    <a:pt x="7332" y="46147"/>
                    <a:pt x="7394" y="46456"/>
                  </a:cubicBezTo>
                  <a:lnTo>
                    <a:pt x="7870" y="49266"/>
                  </a:lnTo>
                  <a:lnTo>
                    <a:pt x="8406" y="46456"/>
                  </a:lnTo>
                  <a:cubicBezTo>
                    <a:pt x="8467" y="46138"/>
                    <a:pt x="8749" y="45927"/>
                    <a:pt x="9054" y="45927"/>
                  </a:cubicBezTo>
                  <a:cubicBezTo>
                    <a:pt x="9103" y="45927"/>
                    <a:pt x="9154" y="45932"/>
                    <a:pt x="9204" y="45944"/>
                  </a:cubicBezTo>
                  <a:lnTo>
                    <a:pt x="10323" y="46242"/>
                  </a:lnTo>
                  <a:cubicBezTo>
                    <a:pt x="10763" y="46349"/>
                    <a:pt x="11180" y="46623"/>
                    <a:pt x="11406" y="47016"/>
                  </a:cubicBezTo>
                  <a:cubicBezTo>
                    <a:pt x="11466" y="47135"/>
                    <a:pt x="11513" y="47254"/>
                    <a:pt x="11549" y="47373"/>
                  </a:cubicBezTo>
                  <a:cubicBezTo>
                    <a:pt x="11799" y="46587"/>
                    <a:pt x="11466" y="45706"/>
                    <a:pt x="10704" y="45289"/>
                  </a:cubicBezTo>
                  <a:cubicBezTo>
                    <a:pt x="10585" y="45182"/>
                    <a:pt x="8454" y="44444"/>
                    <a:pt x="8454" y="42074"/>
                  </a:cubicBezTo>
                  <a:lnTo>
                    <a:pt x="8454" y="20548"/>
                  </a:lnTo>
                  <a:cubicBezTo>
                    <a:pt x="8454" y="18941"/>
                    <a:pt x="8918" y="17357"/>
                    <a:pt x="9799" y="16012"/>
                  </a:cubicBezTo>
                  <a:lnTo>
                    <a:pt x="15895" y="6618"/>
                  </a:lnTo>
                  <a:cubicBezTo>
                    <a:pt x="16002" y="6451"/>
                    <a:pt x="15955" y="6237"/>
                    <a:pt x="15788" y="6130"/>
                  </a:cubicBezTo>
                  <a:cubicBezTo>
                    <a:pt x="15732" y="6095"/>
                    <a:pt x="15667" y="6078"/>
                    <a:pt x="15603" y="6078"/>
                  </a:cubicBezTo>
                  <a:cubicBezTo>
                    <a:pt x="15491" y="6078"/>
                    <a:pt x="15380" y="6131"/>
                    <a:pt x="15312" y="6237"/>
                  </a:cubicBezTo>
                  <a:lnTo>
                    <a:pt x="8454" y="16798"/>
                  </a:lnTo>
                  <a:lnTo>
                    <a:pt x="8454" y="3379"/>
                  </a:lnTo>
                  <a:lnTo>
                    <a:pt x="8120" y="224"/>
                  </a:lnTo>
                  <a:cubicBezTo>
                    <a:pt x="8102" y="75"/>
                    <a:pt x="7986" y="1"/>
                    <a:pt x="78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7"/>
            <p:cNvSpPr/>
            <p:nvPr/>
          </p:nvSpPr>
          <p:spPr>
            <a:xfrm>
              <a:off x="6587638" y="2934207"/>
              <a:ext cx="45020" cy="57249"/>
            </a:xfrm>
            <a:custGeom>
              <a:avLst/>
              <a:gdLst/>
              <a:ahLst/>
              <a:cxnLst/>
              <a:rect l="l" t="t" r="r" b="b"/>
              <a:pathLst>
                <a:path w="2323" h="2954" extrusionOk="0">
                  <a:moveTo>
                    <a:pt x="370" y="1"/>
                  </a:moveTo>
                  <a:cubicBezTo>
                    <a:pt x="370" y="1"/>
                    <a:pt x="1" y="1501"/>
                    <a:pt x="263" y="2061"/>
                  </a:cubicBezTo>
                  <a:cubicBezTo>
                    <a:pt x="537" y="2620"/>
                    <a:pt x="1799" y="2954"/>
                    <a:pt x="1799" y="2954"/>
                  </a:cubicBezTo>
                  <a:cubicBezTo>
                    <a:pt x="1799" y="2954"/>
                    <a:pt x="2322" y="1763"/>
                    <a:pt x="2049" y="1203"/>
                  </a:cubicBezTo>
                  <a:cubicBezTo>
                    <a:pt x="1775" y="644"/>
                    <a:pt x="370" y="1"/>
                    <a:pt x="370"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7"/>
            <p:cNvSpPr/>
            <p:nvPr/>
          </p:nvSpPr>
          <p:spPr>
            <a:xfrm>
              <a:off x="6576805" y="2994556"/>
              <a:ext cx="42229" cy="27888"/>
            </a:xfrm>
            <a:custGeom>
              <a:avLst/>
              <a:gdLst/>
              <a:ahLst/>
              <a:cxnLst/>
              <a:rect l="l" t="t" r="r" b="b"/>
              <a:pathLst>
                <a:path w="2179" h="1439" extrusionOk="0">
                  <a:moveTo>
                    <a:pt x="1182" y="0"/>
                  </a:moveTo>
                  <a:cubicBezTo>
                    <a:pt x="1074" y="0"/>
                    <a:pt x="974" y="16"/>
                    <a:pt x="893" y="54"/>
                  </a:cubicBezTo>
                  <a:cubicBezTo>
                    <a:pt x="476" y="256"/>
                    <a:pt x="0" y="1292"/>
                    <a:pt x="0" y="1292"/>
                  </a:cubicBezTo>
                  <a:cubicBezTo>
                    <a:pt x="0" y="1292"/>
                    <a:pt x="597" y="1438"/>
                    <a:pt x="1076" y="1438"/>
                  </a:cubicBezTo>
                  <a:cubicBezTo>
                    <a:pt x="1254" y="1438"/>
                    <a:pt x="1415" y="1418"/>
                    <a:pt x="1524" y="1364"/>
                  </a:cubicBezTo>
                  <a:cubicBezTo>
                    <a:pt x="1941" y="1173"/>
                    <a:pt x="2179" y="244"/>
                    <a:pt x="2179" y="244"/>
                  </a:cubicBezTo>
                  <a:cubicBezTo>
                    <a:pt x="2179" y="244"/>
                    <a:pt x="1615" y="0"/>
                    <a:pt x="1182"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7"/>
            <p:cNvSpPr/>
            <p:nvPr/>
          </p:nvSpPr>
          <p:spPr>
            <a:xfrm>
              <a:off x="6761632" y="3019983"/>
              <a:ext cx="42229" cy="28004"/>
            </a:xfrm>
            <a:custGeom>
              <a:avLst/>
              <a:gdLst/>
              <a:ahLst/>
              <a:cxnLst/>
              <a:rect l="l" t="t" r="r" b="b"/>
              <a:pathLst>
                <a:path w="2179" h="1445" extrusionOk="0">
                  <a:moveTo>
                    <a:pt x="1108" y="1"/>
                  </a:moveTo>
                  <a:cubicBezTo>
                    <a:pt x="930" y="1"/>
                    <a:pt x="767" y="21"/>
                    <a:pt x="655" y="75"/>
                  </a:cubicBezTo>
                  <a:cubicBezTo>
                    <a:pt x="238" y="278"/>
                    <a:pt x="0" y="1206"/>
                    <a:pt x="0" y="1206"/>
                  </a:cubicBezTo>
                  <a:cubicBezTo>
                    <a:pt x="0" y="1206"/>
                    <a:pt x="550" y="1444"/>
                    <a:pt x="981" y="1444"/>
                  </a:cubicBezTo>
                  <a:cubicBezTo>
                    <a:pt x="1095" y="1444"/>
                    <a:pt x="1201" y="1427"/>
                    <a:pt x="1286" y="1385"/>
                  </a:cubicBezTo>
                  <a:cubicBezTo>
                    <a:pt x="1703" y="1194"/>
                    <a:pt x="2179" y="147"/>
                    <a:pt x="2179" y="147"/>
                  </a:cubicBezTo>
                  <a:cubicBezTo>
                    <a:pt x="2179" y="147"/>
                    <a:pt x="1589" y="1"/>
                    <a:pt x="1108"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7"/>
            <p:cNvSpPr/>
            <p:nvPr/>
          </p:nvSpPr>
          <p:spPr>
            <a:xfrm>
              <a:off x="6609790" y="3055894"/>
              <a:ext cx="44555" cy="27907"/>
            </a:xfrm>
            <a:custGeom>
              <a:avLst/>
              <a:gdLst/>
              <a:ahLst/>
              <a:cxnLst/>
              <a:rect l="l" t="t" r="r" b="b"/>
              <a:pathLst>
                <a:path w="2299" h="1440" extrusionOk="0">
                  <a:moveTo>
                    <a:pt x="1275" y="1"/>
                  </a:moveTo>
                  <a:cubicBezTo>
                    <a:pt x="776" y="1"/>
                    <a:pt x="1" y="282"/>
                    <a:pt x="1" y="282"/>
                  </a:cubicBezTo>
                  <a:cubicBezTo>
                    <a:pt x="1" y="282"/>
                    <a:pt x="596" y="1258"/>
                    <a:pt x="1037" y="1413"/>
                  </a:cubicBezTo>
                  <a:cubicBezTo>
                    <a:pt x="1092" y="1432"/>
                    <a:pt x="1155" y="1440"/>
                    <a:pt x="1222" y="1440"/>
                  </a:cubicBezTo>
                  <a:cubicBezTo>
                    <a:pt x="1668" y="1440"/>
                    <a:pt x="2299" y="1080"/>
                    <a:pt x="2299" y="1080"/>
                  </a:cubicBezTo>
                  <a:cubicBezTo>
                    <a:pt x="2299" y="1080"/>
                    <a:pt x="1941" y="187"/>
                    <a:pt x="1513" y="32"/>
                  </a:cubicBezTo>
                  <a:cubicBezTo>
                    <a:pt x="1447" y="10"/>
                    <a:pt x="1365" y="1"/>
                    <a:pt x="1275"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7"/>
            <p:cNvSpPr/>
            <p:nvPr/>
          </p:nvSpPr>
          <p:spPr>
            <a:xfrm>
              <a:off x="6665643" y="3039440"/>
              <a:ext cx="32539" cy="44303"/>
            </a:xfrm>
            <a:custGeom>
              <a:avLst/>
              <a:gdLst/>
              <a:ahLst/>
              <a:cxnLst/>
              <a:rect l="l" t="t" r="r" b="b"/>
              <a:pathLst>
                <a:path w="1679" h="2286" extrusionOk="0">
                  <a:moveTo>
                    <a:pt x="1286" y="0"/>
                  </a:moveTo>
                  <a:cubicBezTo>
                    <a:pt x="1286" y="0"/>
                    <a:pt x="298" y="595"/>
                    <a:pt x="155" y="1024"/>
                  </a:cubicBezTo>
                  <a:cubicBezTo>
                    <a:pt x="0" y="1453"/>
                    <a:pt x="488" y="2286"/>
                    <a:pt x="488" y="2286"/>
                  </a:cubicBezTo>
                  <a:cubicBezTo>
                    <a:pt x="488" y="2286"/>
                    <a:pt x="1381" y="1941"/>
                    <a:pt x="1536" y="1512"/>
                  </a:cubicBezTo>
                  <a:cubicBezTo>
                    <a:pt x="1679" y="1072"/>
                    <a:pt x="1286" y="0"/>
                    <a:pt x="1286"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7"/>
            <p:cNvSpPr/>
            <p:nvPr/>
          </p:nvSpPr>
          <p:spPr>
            <a:xfrm>
              <a:off x="6619015" y="2957521"/>
              <a:ext cx="44109" cy="60000"/>
            </a:xfrm>
            <a:custGeom>
              <a:avLst/>
              <a:gdLst/>
              <a:ahLst/>
              <a:cxnLst/>
              <a:rect l="l" t="t" r="r" b="b"/>
              <a:pathLst>
                <a:path w="2276" h="3096" extrusionOk="0">
                  <a:moveTo>
                    <a:pt x="1739" y="0"/>
                  </a:moveTo>
                  <a:cubicBezTo>
                    <a:pt x="1739" y="0"/>
                    <a:pt x="406" y="810"/>
                    <a:pt x="203" y="1393"/>
                  </a:cubicBezTo>
                  <a:cubicBezTo>
                    <a:pt x="1" y="1977"/>
                    <a:pt x="656" y="3096"/>
                    <a:pt x="656" y="3096"/>
                  </a:cubicBezTo>
                  <a:cubicBezTo>
                    <a:pt x="656" y="3096"/>
                    <a:pt x="1870" y="2620"/>
                    <a:pt x="2073" y="2036"/>
                  </a:cubicBezTo>
                  <a:cubicBezTo>
                    <a:pt x="2275" y="1453"/>
                    <a:pt x="1739" y="0"/>
                    <a:pt x="173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7"/>
            <p:cNvSpPr/>
            <p:nvPr/>
          </p:nvSpPr>
          <p:spPr>
            <a:xfrm>
              <a:off x="6904676" y="2959594"/>
              <a:ext cx="45252" cy="55388"/>
            </a:xfrm>
            <a:custGeom>
              <a:avLst/>
              <a:gdLst/>
              <a:ahLst/>
              <a:cxnLst/>
              <a:rect l="l" t="t" r="r" b="b"/>
              <a:pathLst>
                <a:path w="2335" h="2858" extrusionOk="0">
                  <a:moveTo>
                    <a:pt x="2049" y="0"/>
                  </a:moveTo>
                  <a:cubicBezTo>
                    <a:pt x="2049" y="1"/>
                    <a:pt x="608" y="560"/>
                    <a:pt x="299" y="1096"/>
                  </a:cubicBezTo>
                  <a:cubicBezTo>
                    <a:pt x="1" y="1644"/>
                    <a:pt x="441" y="2858"/>
                    <a:pt x="441" y="2858"/>
                  </a:cubicBezTo>
                  <a:cubicBezTo>
                    <a:pt x="441" y="2858"/>
                    <a:pt x="1727" y="2608"/>
                    <a:pt x="2025" y="2060"/>
                  </a:cubicBezTo>
                  <a:cubicBezTo>
                    <a:pt x="2335" y="1524"/>
                    <a:pt x="2049" y="1"/>
                    <a:pt x="2049"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7"/>
            <p:cNvSpPr/>
            <p:nvPr/>
          </p:nvSpPr>
          <p:spPr>
            <a:xfrm>
              <a:off x="6848609" y="3098588"/>
              <a:ext cx="45252" cy="28023"/>
            </a:xfrm>
            <a:custGeom>
              <a:avLst/>
              <a:gdLst/>
              <a:ahLst/>
              <a:cxnLst/>
              <a:rect l="l" t="t" r="r" b="b"/>
              <a:pathLst>
                <a:path w="2335" h="1446" extrusionOk="0">
                  <a:moveTo>
                    <a:pt x="1017" y="0"/>
                  </a:moveTo>
                  <a:cubicBezTo>
                    <a:pt x="954" y="0"/>
                    <a:pt x="896" y="6"/>
                    <a:pt x="846" y="20"/>
                  </a:cubicBezTo>
                  <a:cubicBezTo>
                    <a:pt x="406" y="151"/>
                    <a:pt x="1" y="1020"/>
                    <a:pt x="1" y="1020"/>
                  </a:cubicBezTo>
                  <a:cubicBezTo>
                    <a:pt x="1" y="1020"/>
                    <a:pt x="634" y="1445"/>
                    <a:pt x="1084" y="1445"/>
                  </a:cubicBezTo>
                  <a:cubicBezTo>
                    <a:pt x="1139" y="1445"/>
                    <a:pt x="1191" y="1439"/>
                    <a:pt x="1239" y="1425"/>
                  </a:cubicBezTo>
                  <a:cubicBezTo>
                    <a:pt x="1679" y="1306"/>
                    <a:pt x="2334" y="365"/>
                    <a:pt x="2334" y="365"/>
                  </a:cubicBezTo>
                  <a:cubicBezTo>
                    <a:pt x="2334" y="365"/>
                    <a:pt x="1511" y="0"/>
                    <a:pt x="1017"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7"/>
            <p:cNvSpPr/>
            <p:nvPr/>
          </p:nvSpPr>
          <p:spPr>
            <a:xfrm>
              <a:off x="6847466" y="3016824"/>
              <a:ext cx="32093" cy="45233"/>
            </a:xfrm>
            <a:custGeom>
              <a:avLst/>
              <a:gdLst/>
              <a:ahLst/>
              <a:cxnLst/>
              <a:rect l="l" t="t" r="r" b="b"/>
              <a:pathLst>
                <a:path w="1656" h="2334" extrusionOk="0">
                  <a:moveTo>
                    <a:pt x="465" y="0"/>
                  </a:moveTo>
                  <a:cubicBezTo>
                    <a:pt x="465" y="0"/>
                    <a:pt x="0" y="1048"/>
                    <a:pt x="131" y="1488"/>
                  </a:cubicBezTo>
                  <a:cubicBezTo>
                    <a:pt x="250" y="1929"/>
                    <a:pt x="1131" y="2334"/>
                    <a:pt x="1131" y="2334"/>
                  </a:cubicBezTo>
                  <a:cubicBezTo>
                    <a:pt x="1131" y="2334"/>
                    <a:pt x="1655" y="1536"/>
                    <a:pt x="1536" y="1096"/>
                  </a:cubicBezTo>
                  <a:cubicBezTo>
                    <a:pt x="1405" y="655"/>
                    <a:pt x="465" y="0"/>
                    <a:pt x="465"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7"/>
            <p:cNvSpPr/>
            <p:nvPr/>
          </p:nvSpPr>
          <p:spPr>
            <a:xfrm>
              <a:off x="6897292" y="3010951"/>
              <a:ext cx="61183" cy="37752"/>
            </a:xfrm>
            <a:custGeom>
              <a:avLst/>
              <a:gdLst/>
              <a:ahLst/>
              <a:cxnLst/>
              <a:rect l="l" t="t" r="r" b="b"/>
              <a:pathLst>
                <a:path w="3157" h="1948" extrusionOk="0">
                  <a:moveTo>
                    <a:pt x="1387" y="1"/>
                  </a:moveTo>
                  <a:cubicBezTo>
                    <a:pt x="1297" y="1"/>
                    <a:pt x="1215" y="10"/>
                    <a:pt x="1144" y="29"/>
                  </a:cubicBezTo>
                  <a:cubicBezTo>
                    <a:pt x="549" y="196"/>
                    <a:pt x="1" y="1375"/>
                    <a:pt x="1" y="1375"/>
                  </a:cubicBezTo>
                  <a:cubicBezTo>
                    <a:pt x="1" y="1375"/>
                    <a:pt x="870" y="1948"/>
                    <a:pt x="1479" y="1948"/>
                  </a:cubicBezTo>
                  <a:cubicBezTo>
                    <a:pt x="1550" y="1948"/>
                    <a:pt x="1617" y="1940"/>
                    <a:pt x="1680" y="1922"/>
                  </a:cubicBezTo>
                  <a:cubicBezTo>
                    <a:pt x="2275" y="1756"/>
                    <a:pt x="3156" y="482"/>
                    <a:pt x="3156" y="482"/>
                  </a:cubicBezTo>
                  <a:cubicBezTo>
                    <a:pt x="3156" y="482"/>
                    <a:pt x="2055" y="1"/>
                    <a:pt x="1387" y="1"/>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7"/>
            <p:cNvSpPr/>
            <p:nvPr/>
          </p:nvSpPr>
          <p:spPr>
            <a:xfrm>
              <a:off x="6755392" y="2874226"/>
              <a:ext cx="44090" cy="60000"/>
            </a:xfrm>
            <a:custGeom>
              <a:avLst/>
              <a:gdLst/>
              <a:ahLst/>
              <a:cxnLst/>
              <a:rect l="l" t="t" r="r" b="b"/>
              <a:pathLst>
                <a:path w="2275" h="3096" extrusionOk="0">
                  <a:moveTo>
                    <a:pt x="1739" y="0"/>
                  </a:moveTo>
                  <a:cubicBezTo>
                    <a:pt x="1739" y="0"/>
                    <a:pt x="405" y="798"/>
                    <a:pt x="203" y="1381"/>
                  </a:cubicBezTo>
                  <a:cubicBezTo>
                    <a:pt x="1" y="1965"/>
                    <a:pt x="655" y="3096"/>
                    <a:pt x="655" y="3096"/>
                  </a:cubicBezTo>
                  <a:cubicBezTo>
                    <a:pt x="655" y="3096"/>
                    <a:pt x="1870" y="2620"/>
                    <a:pt x="2072" y="2036"/>
                  </a:cubicBezTo>
                  <a:cubicBezTo>
                    <a:pt x="2275" y="1453"/>
                    <a:pt x="1739" y="0"/>
                    <a:pt x="1739"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7"/>
            <p:cNvSpPr/>
            <p:nvPr/>
          </p:nvSpPr>
          <p:spPr>
            <a:xfrm>
              <a:off x="6767620" y="2901706"/>
              <a:ext cx="57481" cy="37869"/>
            </a:xfrm>
            <a:custGeom>
              <a:avLst/>
              <a:gdLst/>
              <a:ahLst/>
              <a:cxnLst/>
              <a:rect l="l" t="t" r="r" b="b"/>
              <a:pathLst>
                <a:path w="2966" h="1954" extrusionOk="0">
                  <a:moveTo>
                    <a:pt x="1485" y="0"/>
                  </a:moveTo>
                  <a:cubicBezTo>
                    <a:pt x="1252" y="0"/>
                    <a:pt x="1040" y="26"/>
                    <a:pt x="894" y="94"/>
                  </a:cubicBezTo>
                  <a:cubicBezTo>
                    <a:pt x="346" y="368"/>
                    <a:pt x="1" y="1618"/>
                    <a:pt x="1" y="1618"/>
                  </a:cubicBezTo>
                  <a:cubicBezTo>
                    <a:pt x="1" y="1618"/>
                    <a:pt x="770" y="1954"/>
                    <a:pt x="1365" y="1954"/>
                  </a:cubicBezTo>
                  <a:cubicBezTo>
                    <a:pt x="1513" y="1954"/>
                    <a:pt x="1651" y="1933"/>
                    <a:pt x="1763" y="1880"/>
                  </a:cubicBezTo>
                  <a:cubicBezTo>
                    <a:pt x="2310" y="1606"/>
                    <a:pt x="2965" y="201"/>
                    <a:pt x="2965" y="201"/>
                  </a:cubicBezTo>
                  <a:cubicBezTo>
                    <a:pt x="2965" y="201"/>
                    <a:pt x="2141" y="0"/>
                    <a:pt x="1485" y="0"/>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7"/>
            <p:cNvSpPr/>
            <p:nvPr/>
          </p:nvSpPr>
          <p:spPr>
            <a:xfrm>
              <a:off x="6707620" y="2967502"/>
              <a:ext cx="51493" cy="40000"/>
            </a:xfrm>
            <a:custGeom>
              <a:avLst/>
              <a:gdLst/>
              <a:ahLst/>
              <a:cxnLst/>
              <a:rect l="l" t="t" r="r" b="b"/>
              <a:pathLst>
                <a:path w="2657" h="2064" extrusionOk="0">
                  <a:moveTo>
                    <a:pt x="387" y="1"/>
                  </a:moveTo>
                  <a:cubicBezTo>
                    <a:pt x="158" y="1"/>
                    <a:pt x="1" y="9"/>
                    <a:pt x="1" y="9"/>
                  </a:cubicBezTo>
                  <a:cubicBezTo>
                    <a:pt x="1" y="9"/>
                    <a:pt x="382" y="1521"/>
                    <a:pt x="882" y="1878"/>
                  </a:cubicBezTo>
                  <a:cubicBezTo>
                    <a:pt x="1073" y="2020"/>
                    <a:pt x="1378" y="2063"/>
                    <a:pt x="1681" y="2063"/>
                  </a:cubicBezTo>
                  <a:cubicBezTo>
                    <a:pt x="2171" y="2063"/>
                    <a:pt x="2656" y="1950"/>
                    <a:pt x="2656" y="1950"/>
                  </a:cubicBezTo>
                  <a:cubicBezTo>
                    <a:pt x="2656" y="1950"/>
                    <a:pt x="2549" y="652"/>
                    <a:pt x="2049" y="283"/>
                  </a:cubicBezTo>
                  <a:cubicBezTo>
                    <a:pt x="1708" y="39"/>
                    <a:pt x="880" y="1"/>
                    <a:pt x="387" y="1"/>
                  </a:cubicBezTo>
                  <a:close/>
                </a:path>
              </a:pathLst>
            </a:cu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7"/>
            <p:cNvSpPr/>
            <p:nvPr/>
          </p:nvSpPr>
          <p:spPr>
            <a:xfrm>
              <a:off x="6735546" y="3323822"/>
              <a:ext cx="33702" cy="34981"/>
            </a:xfrm>
            <a:custGeom>
              <a:avLst/>
              <a:gdLst/>
              <a:ahLst/>
              <a:cxnLst/>
              <a:rect l="l" t="t" r="r" b="b"/>
              <a:pathLst>
                <a:path w="1739" h="1805" extrusionOk="0">
                  <a:moveTo>
                    <a:pt x="1448" y="0"/>
                  </a:moveTo>
                  <a:cubicBezTo>
                    <a:pt x="1284" y="0"/>
                    <a:pt x="58" y="716"/>
                    <a:pt x="24" y="1066"/>
                  </a:cubicBezTo>
                  <a:cubicBezTo>
                    <a:pt x="1" y="1423"/>
                    <a:pt x="608" y="1804"/>
                    <a:pt x="608" y="1804"/>
                  </a:cubicBezTo>
                  <a:cubicBezTo>
                    <a:pt x="608" y="1804"/>
                    <a:pt x="1739" y="506"/>
                    <a:pt x="1465" y="6"/>
                  </a:cubicBezTo>
                  <a:cubicBezTo>
                    <a:pt x="1463" y="2"/>
                    <a:pt x="1457" y="0"/>
                    <a:pt x="144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7"/>
            <p:cNvSpPr/>
            <p:nvPr/>
          </p:nvSpPr>
          <p:spPr>
            <a:xfrm>
              <a:off x="8268369" y="2517265"/>
              <a:ext cx="141474" cy="99458"/>
            </a:xfrm>
            <a:custGeom>
              <a:avLst/>
              <a:gdLst/>
              <a:ahLst/>
              <a:cxnLst/>
              <a:rect l="l" t="t" r="r" b="b"/>
              <a:pathLst>
                <a:path w="7300" h="5132" extrusionOk="0">
                  <a:moveTo>
                    <a:pt x="6776" y="0"/>
                  </a:moveTo>
                  <a:cubicBezTo>
                    <a:pt x="6776" y="0"/>
                    <a:pt x="4490" y="2227"/>
                    <a:pt x="3442" y="2977"/>
                  </a:cubicBezTo>
                  <a:cubicBezTo>
                    <a:pt x="3442" y="2977"/>
                    <a:pt x="2787" y="2822"/>
                    <a:pt x="1418" y="2441"/>
                  </a:cubicBezTo>
                  <a:lnTo>
                    <a:pt x="1" y="3870"/>
                  </a:lnTo>
                  <a:cubicBezTo>
                    <a:pt x="882" y="4227"/>
                    <a:pt x="3168" y="5108"/>
                    <a:pt x="3739" y="5132"/>
                  </a:cubicBezTo>
                  <a:cubicBezTo>
                    <a:pt x="3739" y="5132"/>
                    <a:pt x="5775" y="3905"/>
                    <a:pt x="7299" y="2298"/>
                  </a:cubicBezTo>
                  <a:lnTo>
                    <a:pt x="6776" y="0"/>
                  </a:ln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7"/>
            <p:cNvSpPr/>
            <p:nvPr/>
          </p:nvSpPr>
          <p:spPr>
            <a:xfrm>
              <a:off x="8356974" y="2765543"/>
              <a:ext cx="103625" cy="453434"/>
            </a:xfrm>
            <a:custGeom>
              <a:avLst/>
              <a:gdLst/>
              <a:ahLst/>
              <a:cxnLst/>
              <a:rect l="l" t="t" r="r" b="b"/>
              <a:pathLst>
                <a:path w="5347" h="23397" extrusionOk="0">
                  <a:moveTo>
                    <a:pt x="5347" y="0"/>
                  </a:moveTo>
                  <a:lnTo>
                    <a:pt x="1132" y="393"/>
                  </a:lnTo>
                  <a:lnTo>
                    <a:pt x="1" y="11395"/>
                  </a:lnTo>
                  <a:lnTo>
                    <a:pt x="989" y="23396"/>
                  </a:lnTo>
                  <a:lnTo>
                    <a:pt x="2549" y="23396"/>
                  </a:lnTo>
                  <a:cubicBezTo>
                    <a:pt x="2918" y="19146"/>
                    <a:pt x="3525" y="15443"/>
                    <a:pt x="2811" y="12538"/>
                  </a:cubicBezTo>
                  <a:lnTo>
                    <a:pt x="534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7"/>
            <p:cNvSpPr/>
            <p:nvPr/>
          </p:nvSpPr>
          <p:spPr>
            <a:xfrm>
              <a:off x="8319823" y="3215255"/>
              <a:ext cx="89322" cy="33024"/>
            </a:xfrm>
            <a:custGeom>
              <a:avLst/>
              <a:gdLst/>
              <a:ahLst/>
              <a:cxnLst/>
              <a:rect l="l" t="t" r="r" b="b"/>
              <a:pathLst>
                <a:path w="4609" h="1704" extrusionOk="0">
                  <a:moveTo>
                    <a:pt x="2894" y="1"/>
                  </a:moveTo>
                  <a:cubicBezTo>
                    <a:pt x="2049" y="608"/>
                    <a:pt x="1156" y="227"/>
                    <a:pt x="572" y="608"/>
                  </a:cubicBezTo>
                  <a:cubicBezTo>
                    <a:pt x="1" y="989"/>
                    <a:pt x="13" y="1703"/>
                    <a:pt x="13" y="1703"/>
                  </a:cubicBezTo>
                  <a:lnTo>
                    <a:pt x="4585" y="1703"/>
                  </a:lnTo>
                  <a:cubicBezTo>
                    <a:pt x="4585" y="1703"/>
                    <a:pt x="4609" y="763"/>
                    <a:pt x="4609" y="501"/>
                  </a:cubicBezTo>
                  <a:cubicBezTo>
                    <a:pt x="4609" y="227"/>
                    <a:pt x="4513" y="96"/>
                    <a:pt x="4513" y="96"/>
                  </a:cubicBezTo>
                  <a:cubicBezTo>
                    <a:pt x="4199" y="123"/>
                    <a:pt x="3944" y="133"/>
                    <a:pt x="3737" y="133"/>
                  </a:cubicBezTo>
                  <a:cubicBezTo>
                    <a:pt x="3030" y="133"/>
                    <a:pt x="2894" y="10"/>
                    <a:pt x="2894" y="1"/>
                  </a:cubicBezTo>
                  <a:close/>
                </a:path>
              </a:pathLst>
            </a:custGeom>
            <a:solidFill>
              <a:srgbClr val="F995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7"/>
            <p:cNvSpPr/>
            <p:nvPr/>
          </p:nvSpPr>
          <p:spPr>
            <a:xfrm>
              <a:off x="8441432" y="2762074"/>
              <a:ext cx="130621" cy="457135"/>
            </a:xfrm>
            <a:custGeom>
              <a:avLst/>
              <a:gdLst/>
              <a:ahLst/>
              <a:cxnLst/>
              <a:rect l="l" t="t" r="r" b="b"/>
              <a:pathLst>
                <a:path w="6740" h="23588" extrusionOk="0">
                  <a:moveTo>
                    <a:pt x="4120" y="1"/>
                  </a:moveTo>
                  <a:lnTo>
                    <a:pt x="1" y="977"/>
                  </a:lnTo>
                  <a:lnTo>
                    <a:pt x="1227" y="12300"/>
                  </a:lnTo>
                  <a:lnTo>
                    <a:pt x="5156" y="23396"/>
                  </a:lnTo>
                  <a:cubicBezTo>
                    <a:pt x="5409" y="23536"/>
                    <a:pt x="5683" y="23588"/>
                    <a:pt x="5968" y="23588"/>
                  </a:cubicBezTo>
                  <a:cubicBezTo>
                    <a:pt x="6218" y="23588"/>
                    <a:pt x="6478" y="23547"/>
                    <a:pt x="6739" y="23492"/>
                  </a:cubicBezTo>
                  <a:cubicBezTo>
                    <a:pt x="6442" y="20229"/>
                    <a:pt x="5025" y="13693"/>
                    <a:pt x="4120" y="12276"/>
                  </a:cubicBezTo>
                  <a:lnTo>
                    <a:pt x="4120" y="1"/>
                  </a:lnTo>
                  <a:close/>
                </a:path>
              </a:pathLst>
            </a:custGeom>
            <a:solidFill>
              <a:srgbClr val="0D41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7"/>
            <p:cNvSpPr/>
            <p:nvPr/>
          </p:nvSpPr>
          <p:spPr>
            <a:xfrm>
              <a:off x="8485270" y="3215488"/>
              <a:ext cx="88857" cy="32791"/>
            </a:xfrm>
            <a:custGeom>
              <a:avLst/>
              <a:gdLst/>
              <a:ahLst/>
              <a:cxnLst/>
              <a:rect l="l" t="t" r="r" b="b"/>
              <a:pathLst>
                <a:path w="4585" h="1692" extrusionOk="0">
                  <a:moveTo>
                    <a:pt x="2894" y="0"/>
                  </a:moveTo>
                  <a:cubicBezTo>
                    <a:pt x="2049" y="596"/>
                    <a:pt x="1156" y="227"/>
                    <a:pt x="584" y="608"/>
                  </a:cubicBezTo>
                  <a:cubicBezTo>
                    <a:pt x="1" y="977"/>
                    <a:pt x="13" y="1691"/>
                    <a:pt x="13" y="1691"/>
                  </a:cubicBezTo>
                  <a:lnTo>
                    <a:pt x="4585" y="1691"/>
                  </a:lnTo>
                  <a:cubicBezTo>
                    <a:pt x="4585" y="1691"/>
                    <a:pt x="4585" y="774"/>
                    <a:pt x="4585" y="501"/>
                  </a:cubicBezTo>
                  <a:cubicBezTo>
                    <a:pt x="4585" y="227"/>
                    <a:pt x="4477" y="96"/>
                    <a:pt x="4477" y="96"/>
                  </a:cubicBezTo>
                  <a:cubicBezTo>
                    <a:pt x="4175" y="122"/>
                    <a:pt x="3929" y="132"/>
                    <a:pt x="3729" y="132"/>
                  </a:cubicBezTo>
                  <a:cubicBezTo>
                    <a:pt x="3011" y="132"/>
                    <a:pt x="2894" y="0"/>
                    <a:pt x="2894" y="0"/>
                  </a:cubicBezTo>
                  <a:close/>
                </a:path>
              </a:pathLst>
            </a:custGeom>
            <a:solidFill>
              <a:srgbClr val="F995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7"/>
            <p:cNvSpPr/>
            <p:nvPr/>
          </p:nvSpPr>
          <p:spPr>
            <a:xfrm>
              <a:off x="8369203" y="2505037"/>
              <a:ext cx="174246" cy="296088"/>
            </a:xfrm>
            <a:custGeom>
              <a:avLst/>
              <a:gdLst/>
              <a:ahLst/>
              <a:cxnLst/>
              <a:rect l="l" t="t" r="r" b="b"/>
              <a:pathLst>
                <a:path w="8991" h="15278" extrusionOk="0">
                  <a:moveTo>
                    <a:pt x="5740" y="0"/>
                  </a:moveTo>
                  <a:lnTo>
                    <a:pt x="3668" y="357"/>
                  </a:lnTo>
                  <a:lnTo>
                    <a:pt x="3299" y="405"/>
                  </a:lnTo>
                  <a:lnTo>
                    <a:pt x="3168" y="417"/>
                  </a:lnTo>
                  <a:lnTo>
                    <a:pt x="1561" y="631"/>
                  </a:lnTo>
                  <a:lnTo>
                    <a:pt x="1" y="14216"/>
                  </a:lnTo>
                  <a:cubicBezTo>
                    <a:pt x="203" y="14561"/>
                    <a:pt x="894" y="14823"/>
                    <a:pt x="1489" y="14966"/>
                  </a:cubicBezTo>
                  <a:cubicBezTo>
                    <a:pt x="1525" y="14978"/>
                    <a:pt x="1561" y="14978"/>
                    <a:pt x="1608" y="14990"/>
                  </a:cubicBezTo>
                  <a:cubicBezTo>
                    <a:pt x="1703" y="15014"/>
                    <a:pt x="1811" y="15038"/>
                    <a:pt x="1894" y="15050"/>
                  </a:cubicBezTo>
                  <a:cubicBezTo>
                    <a:pt x="2801" y="15204"/>
                    <a:pt x="3708" y="15277"/>
                    <a:pt x="4615" y="15277"/>
                  </a:cubicBezTo>
                  <a:cubicBezTo>
                    <a:pt x="4684" y="15277"/>
                    <a:pt x="4754" y="15277"/>
                    <a:pt x="4823" y="15276"/>
                  </a:cubicBezTo>
                  <a:cubicBezTo>
                    <a:pt x="5002" y="15276"/>
                    <a:pt x="5192" y="15264"/>
                    <a:pt x="5394" y="15240"/>
                  </a:cubicBezTo>
                  <a:cubicBezTo>
                    <a:pt x="5430" y="15240"/>
                    <a:pt x="5478" y="15228"/>
                    <a:pt x="5513" y="15228"/>
                  </a:cubicBezTo>
                  <a:cubicBezTo>
                    <a:pt x="6537" y="15073"/>
                    <a:pt x="7669" y="14633"/>
                    <a:pt x="8240" y="14061"/>
                  </a:cubicBezTo>
                  <a:lnTo>
                    <a:pt x="7407" y="10347"/>
                  </a:lnTo>
                  <a:lnTo>
                    <a:pt x="8990" y="1107"/>
                  </a:lnTo>
                  <a:lnTo>
                    <a:pt x="6871" y="381"/>
                  </a:lnTo>
                  <a:lnTo>
                    <a:pt x="6764" y="345"/>
                  </a:lnTo>
                  <a:lnTo>
                    <a:pt x="6287" y="179"/>
                  </a:lnTo>
                  <a:lnTo>
                    <a:pt x="5740"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7"/>
            <p:cNvSpPr/>
            <p:nvPr/>
          </p:nvSpPr>
          <p:spPr>
            <a:xfrm>
              <a:off x="8400366" y="2384357"/>
              <a:ext cx="25155" cy="45233"/>
            </a:xfrm>
            <a:custGeom>
              <a:avLst/>
              <a:gdLst/>
              <a:ahLst/>
              <a:cxnLst/>
              <a:rect l="l" t="t" r="r" b="b"/>
              <a:pathLst>
                <a:path w="1298" h="2334" extrusionOk="0">
                  <a:moveTo>
                    <a:pt x="560" y="0"/>
                  </a:moveTo>
                  <a:lnTo>
                    <a:pt x="560" y="0"/>
                  </a:lnTo>
                  <a:cubicBezTo>
                    <a:pt x="560" y="0"/>
                    <a:pt x="0" y="274"/>
                    <a:pt x="72" y="1238"/>
                  </a:cubicBezTo>
                  <a:cubicBezTo>
                    <a:pt x="131" y="2191"/>
                    <a:pt x="488" y="2334"/>
                    <a:pt x="488" y="2334"/>
                  </a:cubicBezTo>
                  <a:cubicBezTo>
                    <a:pt x="488" y="2334"/>
                    <a:pt x="1298" y="346"/>
                    <a:pt x="56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7"/>
            <p:cNvSpPr/>
            <p:nvPr/>
          </p:nvSpPr>
          <p:spPr>
            <a:xfrm>
              <a:off x="8444669" y="2472110"/>
              <a:ext cx="41551" cy="44070"/>
            </a:xfrm>
            <a:custGeom>
              <a:avLst/>
              <a:gdLst/>
              <a:ahLst/>
              <a:cxnLst/>
              <a:rect l="l" t="t" r="r" b="b"/>
              <a:pathLst>
                <a:path w="2144" h="2274" extrusionOk="0">
                  <a:moveTo>
                    <a:pt x="1361" y="1"/>
                  </a:moveTo>
                  <a:cubicBezTo>
                    <a:pt x="1070" y="1"/>
                    <a:pt x="760" y="34"/>
                    <a:pt x="524" y="68"/>
                  </a:cubicBezTo>
                  <a:cubicBezTo>
                    <a:pt x="286" y="104"/>
                    <a:pt x="119" y="139"/>
                    <a:pt x="119" y="139"/>
                  </a:cubicBezTo>
                  <a:lnTo>
                    <a:pt x="36" y="1330"/>
                  </a:lnTo>
                  <a:lnTo>
                    <a:pt x="0" y="2044"/>
                  </a:lnTo>
                  <a:cubicBezTo>
                    <a:pt x="176" y="2214"/>
                    <a:pt x="402" y="2274"/>
                    <a:pt x="635" y="2274"/>
                  </a:cubicBezTo>
                  <a:cubicBezTo>
                    <a:pt x="1204" y="2274"/>
                    <a:pt x="1810" y="1913"/>
                    <a:pt x="1810" y="1913"/>
                  </a:cubicBezTo>
                  <a:lnTo>
                    <a:pt x="2143" y="175"/>
                  </a:lnTo>
                  <a:cubicBezTo>
                    <a:pt x="1992" y="43"/>
                    <a:pt x="1688" y="1"/>
                    <a:pt x="1361"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7"/>
            <p:cNvSpPr/>
            <p:nvPr/>
          </p:nvSpPr>
          <p:spPr>
            <a:xfrm>
              <a:off x="8445347" y="2473428"/>
              <a:ext cx="31648" cy="24477"/>
            </a:xfrm>
            <a:custGeom>
              <a:avLst/>
              <a:gdLst/>
              <a:ahLst/>
              <a:cxnLst/>
              <a:rect l="l" t="t" r="r" b="b"/>
              <a:pathLst>
                <a:path w="1633" h="1263" extrusionOk="0">
                  <a:moveTo>
                    <a:pt x="489" y="0"/>
                  </a:moveTo>
                  <a:cubicBezTo>
                    <a:pt x="251" y="36"/>
                    <a:pt x="84" y="71"/>
                    <a:pt x="84" y="71"/>
                  </a:cubicBezTo>
                  <a:lnTo>
                    <a:pt x="1" y="1262"/>
                  </a:lnTo>
                  <a:cubicBezTo>
                    <a:pt x="822" y="1179"/>
                    <a:pt x="1632" y="155"/>
                    <a:pt x="1632" y="155"/>
                  </a:cubicBezTo>
                  <a:lnTo>
                    <a:pt x="489"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7"/>
            <p:cNvSpPr/>
            <p:nvPr/>
          </p:nvSpPr>
          <p:spPr>
            <a:xfrm>
              <a:off x="8389048" y="2351159"/>
              <a:ext cx="127404" cy="128315"/>
            </a:xfrm>
            <a:custGeom>
              <a:avLst/>
              <a:gdLst/>
              <a:ahLst/>
              <a:cxnLst/>
              <a:rect l="l" t="t" r="r" b="b"/>
              <a:pathLst>
                <a:path w="6574" h="6621" extrusionOk="0">
                  <a:moveTo>
                    <a:pt x="1282" y="1"/>
                  </a:moveTo>
                  <a:cubicBezTo>
                    <a:pt x="942" y="1"/>
                    <a:pt x="671" y="119"/>
                    <a:pt x="501" y="451"/>
                  </a:cubicBezTo>
                  <a:cubicBezTo>
                    <a:pt x="1" y="1451"/>
                    <a:pt x="1191" y="2201"/>
                    <a:pt x="1191" y="2201"/>
                  </a:cubicBezTo>
                  <a:cubicBezTo>
                    <a:pt x="1242" y="2195"/>
                    <a:pt x="1292" y="2192"/>
                    <a:pt x="1342" y="2192"/>
                  </a:cubicBezTo>
                  <a:cubicBezTo>
                    <a:pt x="2764" y="2192"/>
                    <a:pt x="4103" y="4562"/>
                    <a:pt x="4287" y="5321"/>
                  </a:cubicBezTo>
                  <a:cubicBezTo>
                    <a:pt x="4428" y="5933"/>
                    <a:pt x="4622" y="6621"/>
                    <a:pt x="5004" y="6621"/>
                  </a:cubicBezTo>
                  <a:cubicBezTo>
                    <a:pt x="5104" y="6621"/>
                    <a:pt x="5218" y="6573"/>
                    <a:pt x="5347" y="6464"/>
                  </a:cubicBezTo>
                  <a:cubicBezTo>
                    <a:pt x="5966" y="5940"/>
                    <a:pt x="6156" y="4333"/>
                    <a:pt x="6371" y="3142"/>
                  </a:cubicBezTo>
                  <a:cubicBezTo>
                    <a:pt x="6573" y="1951"/>
                    <a:pt x="6085" y="1058"/>
                    <a:pt x="3894" y="654"/>
                  </a:cubicBezTo>
                  <a:cubicBezTo>
                    <a:pt x="2924" y="479"/>
                    <a:pt x="1964" y="1"/>
                    <a:pt x="1282"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7"/>
            <p:cNvSpPr/>
            <p:nvPr/>
          </p:nvSpPr>
          <p:spPr>
            <a:xfrm>
              <a:off x="8405676" y="2378815"/>
              <a:ext cx="98993" cy="109904"/>
            </a:xfrm>
            <a:custGeom>
              <a:avLst/>
              <a:gdLst/>
              <a:ahLst/>
              <a:cxnLst/>
              <a:rect l="l" t="t" r="r" b="b"/>
              <a:pathLst>
                <a:path w="5108" h="5671" extrusionOk="0">
                  <a:moveTo>
                    <a:pt x="2442" y="0"/>
                  </a:moveTo>
                  <a:cubicBezTo>
                    <a:pt x="1515" y="0"/>
                    <a:pt x="655" y="272"/>
                    <a:pt x="369" y="727"/>
                  </a:cubicBezTo>
                  <a:cubicBezTo>
                    <a:pt x="226" y="941"/>
                    <a:pt x="143" y="1322"/>
                    <a:pt x="95" y="1775"/>
                  </a:cubicBezTo>
                  <a:cubicBezTo>
                    <a:pt x="83" y="1822"/>
                    <a:pt x="83" y="1858"/>
                    <a:pt x="83" y="1905"/>
                  </a:cubicBezTo>
                  <a:cubicBezTo>
                    <a:pt x="0" y="2644"/>
                    <a:pt x="24" y="3560"/>
                    <a:pt x="48" y="4311"/>
                  </a:cubicBezTo>
                  <a:cubicBezTo>
                    <a:pt x="82" y="5079"/>
                    <a:pt x="724" y="5670"/>
                    <a:pt x="1473" y="5670"/>
                  </a:cubicBezTo>
                  <a:cubicBezTo>
                    <a:pt x="1502" y="5670"/>
                    <a:pt x="1531" y="5670"/>
                    <a:pt x="1560" y="5668"/>
                  </a:cubicBezTo>
                  <a:cubicBezTo>
                    <a:pt x="2524" y="5596"/>
                    <a:pt x="3703" y="5454"/>
                    <a:pt x="4274" y="5180"/>
                  </a:cubicBezTo>
                  <a:cubicBezTo>
                    <a:pt x="4441" y="5096"/>
                    <a:pt x="4560" y="4989"/>
                    <a:pt x="4596" y="4882"/>
                  </a:cubicBezTo>
                  <a:cubicBezTo>
                    <a:pt x="4679" y="4620"/>
                    <a:pt x="4751" y="4263"/>
                    <a:pt x="4810" y="3858"/>
                  </a:cubicBezTo>
                  <a:cubicBezTo>
                    <a:pt x="5001" y="2667"/>
                    <a:pt x="5108" y="1155"/>
                    <a:pt x="5108" y="1155"/>
                  </a:cubicBezTo>
                  <a:cubicBezTo>
                    <a:pt x="4610" y="343"/>
                    <a:pt x="3484" y="0"/>
                    <a:pt x="2442"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7"/>
            <p:cNvSpPr/>
            <p:nvPr/>
          </p:nvSpPr>
          <p:spPr>
            <a:xfrm>
              <a:off x="8397905" y="2370074"/>
              <a:ext cx="115776" cy="65059"/>
            </a:xfrm>
            <a:custGeom>
              <a:avLst/>
              <a:gdLst/>
              <a:ahLst/>
              <a:cxnLst/>
              <a:rect l="l" t="t" r="r" b="b"/>
              <a:pathLst>
                <a:path w="5974" h="3357" extrusionOk="0">
                  <a:moveTo>
                    <a:pt x="3116" y="0"/>
                  </a:moveTo>
                  <a:cubicBezTo>
                    <a:pt x="1634" y="0"/>
                    <a:pt x="0" y="841"/>
                    <a:pt x="734" y="1225"/>
                  </a:cubicBezTo>
                  <a:cubicBezTo>
                    <a:pt x="1137" y="1439"/>
                    <a:pt x="1625" y="1503"/>
                    <a:pt x="2067" y="1503"/>
                  </a:cubicBezTo>
                  <a:cubicBezTo>
                    <a:pt x="2734" y="1503"/>
                    <a:pt x="3294" y="1356"/>
                    <a:pt x="3294" y="1356"/>
                  </a:cubicBezTo>
                  <a:cubicBezTo>
                    <a:pt x="3330" y="1797"/>
                    <a:pt x="3961" y="1868"/>
                    <a:pt x="4068" y="2261"/>
                  </a:cubicBezTo>
                  <a:cubicBezTo>
                    <a:pt x="4187" y="2642"/>
                    <a:pt x="4080" y="3309"/>
                    <a:pt x="4080" y="3309"/>
                  </a:cubicBezTo>
                  <a:lnTo>
                    <a:pt x="4413" y="3357"/>
                  </a:lnTo>
                  <a:cubicBezTo>
                    <a:pt x="4611" y="3139"/>
                    <a:pt x="4805" y="3075"/>
                    <a:pt x="4966" y="3075"/>
                  </a:cubicBezTo>
                  <a:cubicBezTo>
                    <a:pt x="5202" y="3075"/>
                    <a:pt x="5366" y="3214"/>
                    <a:pt x="5366" y="3214"/>
                  </a:cubicBezTo>
                  <a:cubicBezTo>
                    <a:pt x="5747" y="2106"/>
                    <a:pt x="5973" y="1440"/>
                    <a:pt x="4544" y="392"/>
                  </a:cubicBezTo>
                  <a:cubicBezTo>
                    <a:pt x="4168" y="110"/>
                    <a:pt x="3652" y="0"/>
                    <a:pt x="311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7"/>
            <p:cNvSpPr/>
            <p:nvPr/>
          </p:nvSpPr>
          <p:spPr>
            <a:xfrm>
              <a:off x="8479960" y="2453583"/>
              <a:ext cx="18954" cy="25620"/>
            </a:xfrm>
            <a:custGeom>
              <a:avLst/>
              <a:gdLst/>
              <a:ahLst/>
              <a:cxnLst/>
              <a:rect l="l" t="t" r="r" b="b"/>
              <a:pathLst>
                <a:path w="978" h="1322" extrusionOk="0">
                  <a:moveTo>
                    <a:pt x="977" y="0"/>
                  </a:moveTo>
                  <a:lnTo>
                    <a:pt x="84" y="464"/>
                  </a:lnTo>
                  <a:cubicBezTo>
                    <a:pt x="84" y="464"/>
                    <a:pt x="1" y="1048"/>
                    <a:pt x="441" y="1322"/>
                  </a:cubicBezTo>
                  <a:cubicBezTo>
                    <a:pt x="620" y="1238"/>
                    <a:pt x="727" y="1131"/>
                    <a:pt x="763" y="1024"/>
                  </a:cubicBezTo>
                  <a:cubicBezTo>
                    <a:pt x="846" y="762"/>
                    <a:pt x="918" y="405"/>
                    <a:pt x="9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7"/>
            <p:cNvSpPr/>
            <p:nvPr/>
          </p:nvSpPr>
          <p:spPr>
            <a:xfrm>
              <a:off x="8481588" y="2429455"/>
              <a:ext cx="27713" cy="33392"/>
            </a:xfrm>
            <a:custGeom>
              <a:avLst/>
              <a:gdLst/>
              <a:ahLst/>
              <a:cxnLst/>
              <a:rect l="l" t="t" r="r" b="b"/>
              <a:pathLst>
                <a:path w="1430" h="1723" extrusionOk="0">
                  <a:moveTo>
                    <a:pt x="713" y="1"/>
                  </a:moveTo>
                  <a:cubicBezTo>
                    <a:pt x="400" y="1"/>
                    <a:pt x="95" y="293"/>
                    <a:pt x="95" y="293"/>
                  </a:cubicBezTo>
                  <a:lnTo>
                    <a:pt x="0" y="1709"/>
                  </a:lnTo>
                  <a:cubicBezTo>
                    <a:pt x="53" y="1718"/>
                    <a:pt x="104" y="1722"/>
                    <a:pt x="154" y="1722"/>
                  </a:cubicBezTo>
                  <a:cubicBezTo>
                    <a:pt x="985" y="1722"/>
                    <a:pt x="1430" y="565"/>
                    <a:pt x="1048" y="150"/>
                  </a:cubicBezTo>
                  <a:cubicBezTo>
                    <a:pt x="945" y="40"/>
                    <a:pt x="828" y="1"/>
                    <a:pt x="71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7"/>
            <p:cNvSpPr/>
            <p:nvPr/>
          </p:nvSpPr>
          <p:spPr>
            <a:xfrm>
              <a:off x="8228233" y="2639786"/>
              <a:ext cx="81474" cy="60233"/>
            </a:xfrm>
            <a:custGeom>
              <a:avLst/>
              <a:gdLst/>
              <a:ahLst/>
              <a:cxnLst/>
              <a:rect l="l" t="t" r="r" b="b"/>
              <a:pathLst>
                <a:path w="4204" h="3108" extrusionOk="0">
                  <a:moveTo>
                    <a:pt x="0" y="0"/>
                  </a:moveTo>
                  <a:lnTo>
                    <a:pt x="95" y="3108"/>
                  </a:lnTo>
                  <a:lnTo>
                    <a:pt x="4203" y="3013"/>
                  </a:lnTo>
                  <a:lnTo>
                    <a:pt x="4155" y="0"/>
                  </a:lnTo>
                  <a:close/>
                </a:path>
              </a:pathLst>
            </a:custGeom>
            <a:solidFill>
              <a:srgbClr val="043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7"/>
            <p:cNvSpPr/>
            <p:nvPr/>
          </p:nvSpPr>
          <p:spPr>
            <a:xfrm>
              <a:off x="8204221" y="2386896"/>
              <a:ext cx="108237" cy="203761"/>
            </a:xfrm>
            <a:custGeom>
              <a:avLst/>
              <a:gdLst/>
              <a:ahLst/>
              <a:cxnLst/>
              <a:rect l="l" t="t" r="r" b="b"/>
              <a:pathLst>
                <a:path w="5585" h="10514" extrusionOk="0">
                  <a:moveTo>
                    <a:pt x="2227" y="0"/>
                  </a:moveTo>
                  <a:cubicBezTo>
                    <a:pt x="1001" y="0"/>
                    <a:pt x="1" y="1000"/>
                    <a:pt x="1" y="2227"/>
                  </a:cubicBezTo>
                  <a:lnTo>
                    <a:pt x="1" y="8287"/>
                  </a:lnTo>
                  <a:cubicBezTo>
                    <a:pt x="1" y="9513"/>
                    <a:pt x="1001" y="10513"/>
                    <a:pt x="2227" y="10513"/>
                  </a:cubicBezTo>
                  <a:lnTo>
                    <a:pt x="3358" y="10513"/>
                  </a:lnTo>
                  <a:cubicBezTo>
                    <a:pt x="4585" y="10513"/>
                    <a:pt x="5585" y="9513"/>
                    <a:pt x="5585" y="8287"/>
                  </a:cubicBezTo>
                  <a:lnTo>
                    <a:pt x="5585" y="2227"/>
                  </a:lnTo>
                  <a:cubicBezTo>
                    <a:pt x="5585" y="1000"/>
                    <a:pt x="4585" y="0"/>
                    <a:pt x="3358" y="0"/>
                  </a:cubicBezTo>
                  <a:close/>
                </a:path>
              </a:pathLst>
            </a:cu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7"/>
            <p:cNvSpPr/>
            <p:nvPr/>
          </p:nvSpPr>
          <p:spPr>
            <a:xfrm>
              <a:off x="8185539" y="2410191"/>
              <a:ext cx="126920" cy="180467"/>
            </a:xfrm>
            <a:custGeom>
              <a:avLst/>
              <a:gdLst/>
              <a:ahLst/>
              <a:cxnLst/>
              <a:rect l="l" t="t" r="r" b="b"/>
              <a:pathLst>
                <a:path w="6549" h="9312" extrusionOk="0">
                  <a:moveTo>
                    <a:pt x="1465" y="1"/>
                  </a:moveTo>
                  <a:lnTo>
                    <a:pt x="1465" y="1"/>
                  </a:lnTo>
                  <a:cubicBezTo>
                    <a:pt x="1144" y="453"/>
                    <a:pt x="965" y="1001"/>
                    <a:pt x="965" y="1596"/>
                  </a:cubicBezTo>
                  <a:lnTo>
                    <a:pt x="965" y="6513"/>
                  </a:lnTo>
                  <a:cubicBezTo>
                    <a:pt x="965" y="8061"/>
                    <a:pt x="2215" y="9311"/>
                    <a:pt x="3751" y="9311"/>
                  </a:cubicBezTo>
                  <a:cubicBezTo>
                    <a:pt x="5299" y="9311"/>
                    <a:pt x="6549" y="8061"/>
                    <a:pt x="6549" y="6513"/>
                  </a:cubicBezTo>
                  <a:lnTo>
                    <a:pt x="6549" y="5394"/>
                  </a:lnTo>
                  <a:cubicBezTo>
                    <a:pt x="6061" y="5275"/>
                    <a:pt x="5799" y="4966"/>
                    <a:pt x="5073" y="4966"/>
                  </a:cubicBezTo>
                  <a:cubicBezTo>
                    <a:pt x="4968" y="4931"/>
                    <a:pt x="4863" y="4915"/>
                    <a:pt x="4758" y="4915"/>
                  </a:cubicBezTo>
                  <a:cubicBezTo>
                    <a:pt x="3826" y="4915"/>
                    <a:pt x="2910" y="6159"/>
                    <a:pt x="2232" y="6159"/>
                  </a:cubicBezTo>
                  <a:cubicBezTo>
                    <a:pt x="2156" y="6159"/>
                    <a:pt x="2083" y="6144"/>
                    <a:pt x="2013" y="6109"/>
                  </a:cubicBezTo>
                  <a:cubicBezTo>
                    <a:pt x="1" y="5097"/>
                    <a:pt x="2406" y="2025"/>
                    <a:pt x="1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7"/>
            <p:cNvSpPr/>
            <p:nvPr/>
          </p:nvSpPr>
          <p:spPr>
            <a:xfrm>
              <a:off x="8185539" y="2386896"/>
              <a:ext cx="126920" cy="142676"/>
            </a:xfrm>
            <a:custGeom>
              <a:avLst/>
              <a:gdLst/>
              <a:ahLst/>
              <a:cxnLst/>
              <a:rect l="l" t="t" r="r" b="b"/>
              <a:pathLst>
                <a:path w="6549" h="7362" extrusionOk="0">
                  <a:moveTo>
                    <a:pt x="3763" y="0"/>
                  </a:moveTo>
                  <a:cubicBezTo>
                    <a:pt x="2810" y="0"/>
                    <a:pt x="1965" y="476"/>
                    <a:pt x="1465" y="1203"/>
                  </a:cubicBezTo>
                  <a:cubicBezTo>
                    <a:pt x="2406" y="3227"/>
                    <a:pt x="1" y="6299"/>
                    <a:pt x="2013" y="7311"/>
                  </a:cubicBezTo>
                  <a:cubicBezTo>
                    <a:pt x="2083" y="7346"/>
                    <a:pt x="2156" y="7361"/>
                    <a:pt x="2232" y="7361"/>
                  </a:cubicBezTo>
                  <a:cubicBezTo>
                    <a:pt x="2910" y="7361"/>
                    <a:pt x="3826" y="6117"/>
                    <a:pt x="4758" y="6117"/>
                  </a:cubicBezTo>
                  <a:cubicBezTo>
                    <a:pt x="4863" y="6117"/>
                    <a:pt x="4968" y="6133"/>
                    <a:pt x="5073" y="6168"/>
                  </a:cubicBezTo>
                  <a:cubicBezTo>
                    <a:pt x="5799" y="6168"/>
                    <a:pt x="6061" y="6477"/>
                    <a:pt x="6549" y="6596"/>
                  </a:cubicBezTo>
                  <a:lnTo>
                    <a:pt x="6549" y="2798"/>
                  </a:lnTo>
                  <a:cubicBezTo>
                    <a:pt x="6549" y="1250"/>
                    <a:pt x="5299" y="0"/>
                    <a:pt x="3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7"/>
            <p:cNvSpPr/>
            <p:nvPr/>
          </p:nvSpPr>
          <p:spPr>
            <a:xfrm>
              <a:off x="8228233" y="2631472"/>
              <a:ext cx="80543" cy="16647"/>
            </a:xfrm>
            <a:custGeom>
              <a:avLst/>
              <a:gdLst/>
              <a:ahLst/>
              <a:cxnLst/>
              <a:rect l="l" t="t" r="r" b="b"/>
              <a:pathLst>
                <a:path w="4156" h="859" extrusionOk="0">
                  <a:moveTo>
                    <a:pt x="2084" y="1"/>
                  </a:moveTo>
                  <a:cubicBezTo>
                    <a:pt x="929" y="1"/>
                    <a:pt x="0" y="191"/>
                    <a:pt x="0" y="429"/>
                  </a:cubicBezTo>
                  <a:cubicBezTo>
                    <a:pt x="0" y="668"/>
                    <a:pt x="929" y="858"/>
                    <a:pt x="2084" y="858"/>
                  </a:cubicBezTo>
                  <a:cubicBezTo>
                    <a:pt x="3227" y="858"/>
                    <a:pt x="4155" y="668"/>
                    <a:pt x="4155" y="429"/>
                  </a:cubicBezTo>
                  <a:cubicBezTo>
                    <a:pt x="4155" y="191"/>
                    <a:pt x="3227" y="1"/>
                    <a:pt x="2084" y="1"/>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7"/>
            <p:cNvSpPr/>
            <p:nvPr/>
          </p:nvSpPr>
          <p:spPr>
            <a:xfrm>
              <a:off x="8222690" y="2501568"/>
              <a:ext cx="47481" cy="137482"/>
            </a:xfrm>
            <a:custGeom>
              <a:avLst/>
              <a:gdLst/>
              <a:ahLst/>
              <a:cxnLst/>
              <a:rect l="l" t="t" r="r" b="b"/>
              <a:pathLst>
                <a:path w="2450" h="7094" extrusionOk="0">
                  <a:moveTo>
                    <a:pt x="0" y="1"/>
                  </a:moveTo>
                  <a:lnTo>
                    <a:pt x="1679" y="3489"/>
                  </a:lnTo>
                  <a:lnTo>
                    <a:pt x="1858" y="6930"/>
                  </a:lnTo>
                  <a:cubicBezTo>
                    <a:pt x="1975" y="7051"/>
                    <a:pt x="2077" y="7093"/>
                    <a:pt x="2161" y="7093"/>
                  </a:cubicBezTo>
                  <a:cubicBezTo>
                    <a:pt x="2349" y="7093"/>
                    <a:pt x="2449" y="6882"/>
                    <a:pt x="2441" y="6882"/>
                  </a:cubicBezTo>
                  <a:lnTo>
                    <a:pt x="2346" y="1013"/>
                  </a:lnTo>
                  <a:lnTo>
                    <a:pt x="1905" y="882"/>
                  </a:lnTo>
                  <a:lnTo>
                    <a:pt x="1715" y="2298"/>
                  </a:lnTo>
                  <a:lnTo>
                    <a:pt x="334" y="6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7"/>
            <p:cNvSpPr/>
            <p:nvPr/>
          </p:nvSpPr>
          <p:spPr>
            <a:xfrm>
              <a:off x="8308757" y="2526490"/>
              <a:ext cx="252444" cy="157385"/>
            </a:xfrm>
            <a:custGeom>
              <a:avLst/>
              <a:gdLst/>
              <a:ahLst/>
              <a:cxnLst/>
              <a:rect l="l" t="t" r="r" b="b"/>
              <a:pathLst>
                <a:path w="13026" h="8121" extrusionOk="0">
                  <a:moveTo>
                    <a:pt x="12109" y="0"/>
                  </a:moveTo>
                  <a:cubicBezTo>
                    <a:pt x="10430" y="1191"/>
                    <a:pt x="6978" y="5275"/>
                    <a:pt x="6978" y="5275"/>
                  </a:cubicBezTo>
                  <a:cubicBezTo>
                    <a:pt x="5692" y="5430"/>
                    <a:pt x="3882" y="5918"/>
                    <a:pt x="3120" y="6073"/>
                  </a:cubicBezTo>
                  <a:cubicBezTo>
                    <a:pt x="2370" y="6227"/>
                    <a:pt x="0" y="6823"/>
                    <a:pt x="0" y="6823"/>
                  </a:cubicBezTo>
                  <a:lnTo>
                    <a:pt x="310" y="8121"/>
                  </a:lnTo>
                  <a:lnTo>
                    <a:pt x="7620" y="7299"/>
                  </a:lnTo>
                  <a:cubicBezTo>
                    <a:pt x="7620" y="7299"/>
                    <a:pt x="11454" y="4894"/>
                    <a:pt x="12240" y="3191"/>
                  </a:cubicBezTo>
                  <a:cubicBezTo>
                    <a:pt x="13026" y="1501"/>
                    <a:pt x="12109" y="0"/>
                    <a:pt x="12109"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7"/>
            <p:cNvSpPr/>
            <p:nvPr/>
          </p:nvSpPr>
          <p:spPr>
            <a:xfrm>
              <a:off x="8240403" y="2647402"/>
              <a:ext cx="74361" cy="51725"/>
            </a:xfrm>
            <a:custGeom>
              <a:avLst/>
              <a:gdLst/>
              <a:ahLst/>
              <a:cxnLst/>
              <a:rect l="l" t="t" r="r" b="b"/>
              <a:pathLst>
                <a:path w="3837" h="2669" extrusionOk="0">
                  <a:moveTo>
                    <a:pt x="2247" y="1"/>
                  </a:moveTo>
                  <a:cubicBezTo>
                    <a:pt x="1998" y="1"/>
                    <a:pt x="1749" y="41"/>
                    <a:pt x="1503" y="48"/>
                  </a:cubicBezTo>
                  <a:cubicBezTo>
                    <a:pt x="1122" y="60"/>
                    <a:pt x="1241" y="369"/>
                    <a:pt x="1599" y="441"/>
                  </a:cubicBezTo>
                  <a:cubicBezTo>
                    <a:pt x="1956" y="524"/>
                    <a:pt x="2337" y="560"/>
                    <a:pt x="2253" y="667"/>
                  </a:cubicBezTo>
                  <a:cubicBezTo>
                    <a:pt x="2170" y="786"/>
                    <a:pt x="587" y="1000"/>
                    <a:pt x="289" y="1310"/>
                  </a:cubicBezTo>
                  <a:cubicBezTo>
                    <a:pt x="172" y="1436"/>
                    <a:pt x="315" y="1474"/>
                    <a:pt x="531" y="1474"/>
                  </a:cubicBezTo>
                  <a:cubicBezTo>
                    <a:pt x="868" y="1474"/>
                    <a:pt x="1384" y="1381"/>
                    <a:pt x="1384" y="1381"/>
                  </a:cubicBezTo>
                  <a:lnTo>
                    <a:pt x="1384" y="1381"/>
                  </a:lnTo>
                  <a:cubicBezTo>
                    <a:pt x="1384" y="1382"/>
                    <a:pt x="75" y="1739"/>
                    <a:pt x="15" y="1989"/>
                  </a:cubicBezTo>
                  <a:cubicBezTo>
                    <a:pt x="1" y="2049"/>
                    <a:pt x="70" y="2072"/>
                    <a:pt x="182" y="2072"/>
                  </a:cubicBezTo>
                  <a:cubicBezTo>
                    <a:pt x="537" y="2072"/>
                    <a:pt x="1324" y="1846"/>
                    <a:pt x="1325" y="1846"/>
                  </a:cubicBezTo>
                  <a:lnTo>
                    <a:pt x="1325" y="1846"/>
                  </a:lnTo>
                  <a:cubicBezTo>
                    <a:pt x="1324" y="1846"/>
                    <a:pt x="337" y="2144"/>
                    <a:pt x="420" y="2358"/>
                  </a:cubicBezTo>
                  <a:cubicBezTo>
                    <a:pt x="432" y="2396"/>
                    <a:pt x="491" y="2412"/>
                    <a:pt x="579" y="2412"/>
                  </a:cubicBezTo>
                  <a:cubicBezTo>
                    <a:pt x="844" y="2412"/>
                    <a:pt x="1375" y="2269"/>
                    <a:pt x="1670" y="2179"/>
                  </a:cubicBezTo>
                  <a:lnTo>
                    <a:pt x="1670" y="2179"/>
                  </a:lnTo>
                  <a:cubicBezTo>
                    <a:pt x="1670" y="2179"/>
                    <a:pt x="706" y="2501"/>
                    <a:pt x="849" y="2620"/>
                  </a:cubicBezTo>
                  <a:cubicBezTo>
                    <a:pt x="884" y="2652"/>
                    <a:pt x="982" y="2669"/>
                    <a:pt x="1124" y="2669"/>
                  </a:cubicBezTo>
                  <a:cubicBezTo>
                    <a:pt x="1707" y="2669"/>
                    <a:pt x="3033" y="2398"/>
                    <a:pt x="3837" y="1882"/>
                  </a:cubicBezTo>
                  <a:cubicBezTo>
                    <a:pt x="3801" y="1441"/>
                    <a:pt x="3647" y="1036"/>
                    <a:pt x="3527" y="584"/>
                  </a:cubicBezTo>
                  <a:cubicBezTo>
                    <a:pt x="3527" y="584"/>
                    <a:pt x="3087" y="179"/>
                    <a:pt x="2694" y="60"/>
                  </a:cubicBezTo>
                  <a:cubicBezTo>
                    <a:pt x="2546" y="15"/>
                    <a:pt x="2397" y="1"/>
                    <a:pt x="2247"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7"/>
            <p:cNvSpPr/>
            <p:nvPr/>
          </p:nvSpPr>
          <p:spPr>
            <a:xfrm>
              <a:off x="8363215" y="3268783"/>
              <a:ext cx="95776" cy="673784"/>
            </a:xfrm>
            <a:custGeom>
              <a:avLst/>
              <a:gdLst/>
              <a:ahLst/>
              <a:cxnLst/>
              <a:rect l="l" t="t" r="r" b="b"/>
              <a:pathLst>
                <a:path w="4942" h="34767" extrusionOk="0">
                  <a:moveTo>
                    <a:pt x="4394" y="1"/>
                  </a:moveTo>
                  <a:lnTo>
                    <a:pt x="36" y="34219"/>
                  </a:lnTo>
                  <a:cubicBezTo>
                    <a:pt x="0" y="34517"/>
                    <a:pt x="84" y="34767"/>
                    <a:pt x="238" y="34767"/>
                  </a:cubicBezTo>
                  <a:cubicBezTo>
                    <a:pt x="381" y="34767"/>
                    <a:pt x="536" y="34517"/>
                    <a:pt x="572" y="34219"/>
                  </a:cubicBezTo>
                  <a:lnTo>
                    <a:pt x="4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7"/>
            <p:cNvSpPr/>
            <p:nvPr/>
          </p:nvSpPr>
          <p:spPr>
            <a:xfrm>
              <a:off x="8224996" y="3268783"/>
              <a:ext cx="95776" cy="673784"/>
            </a:xfrm>
            <a:custGeom>
              <a:avLst/>
              <a:gdLst/>
              <a:ahLst/>
              <a:cxnLst/>
              <a:rect l="l" t="t" r="r" b="b"/>
              <a:pathLst>
                <a:path w="4942" h="34767" extrusionOk="0">
                  <a:moveTo>
                    <a:pt x="4394" y="1"/>
                  </a:moveTo>
                  <a:lnTo>
                    <a:pt x="36" y="34219"/>
                  </a:lnTo>
                  <a:cubicBezTo>
                    <a:pt x="0" y="34517"/>
                    <a:pt x="84" y="34767"/>
                    <a:pt x="239" y="34767"/>
                  </a:cubicBezTo>
                  <a:cubicBezTo>
                    <a:pt x="381" y="34767"/>
                    <a:pt x="536" y="34517"/>
                    <a:pt x="572" y="34219"/>
                  </a:cubicBezTo>
                  <a:lnTo>
                    <a:pt x="49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7"/>
            <p:cNvSpPr/>
            <p:nvPr/>
          </p:nvSpPr>
          <p:spPr>
            <a:xfrm>
              <a:off x="8291450" y="3400780"/>
              <a:ext cx="150001" cy="21240"/>
            </a:xfrm>
            <a:custGeom>
              <a:avLst/>
              <a:gdLst/>
              <a:ahLst/>
              <a:cxnLst/>
              <a:rect l="l" t="t" r="r" b="b"/>
              <a:pathLst>
                <a:path w="7740" h="1096" extrusionOk="0">
                  <a:moveTo>
                    <a:pt x="381" y="0"/>
                  </a:moveTo>
                  <a:cubicBezTo>
                    <a:pt x="227" y="0"/>
                    <a:pt x="72" y="250"/>
                    <a:pt x="36" y="548"/>
                  </a:cubicBezTo>
                  <a:cubicBezTo>
                    <a:pt x="0" y="845"/>
                    <a:pt x="96" y="1096"/>
                    <a:pt x="239" y="1096"/>
                  </a:cubicBezTo>
                  <a:lnTo>
                    <a:pt x="7370" y="1096"/>
                  </a:lnTo>
                  <a:cubicBezTo>
                    <a:pt x="7513" y="1096"/>
                    <a:pt x="7668" y="845"/>
                    <a:pt x="7704" y="548"/>
                  </a:cubicBezTo>
                  <a:cubicBezTo>
                    <a:pt x="7740" y="250"/>
                    <a:pt x="7656" y="0"/>
                    <a:pt x="7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7"/>
            <p:cNvSpPr/>
            <p:nvPr/>
          </p:nvSpPr>
          <p:spPr>
            <a:xfrm>
              <a:off x="8274609" y="3532991"/>
              <a:ext cx="150001" cy="21240"/>
            </a:xfrm>
            <a:custGeom>
              <a:avLst/>
              <a:gdLst/>
              <a:ahLst/>
              <a:cxnLst/>
              <a:rect l="l" t="t" r="r" b="b"/>
              <a:pathLst>
                <a:path w="7740" h="1096" extrusionOk="0">
                  <a:moveTo>
                    <a:pt x="381" y="0"/>
                  </a:moveTo>
                  <a:cubicBezTo>
                    <a:pt x="227" y="0"/>
                    <a:pt x="72" y="250"/>
                    <a:pt x="36" y="548"/>
                  </a:cubicBezTo>
                  <a:cubicBezTo>
                    <a:pt x="0" y="846"/>
                    <a:pt x="96" y="1096"/>
                    <a:pt x="238" y="1096"/>
                  </a:cubicBezTo>
                  <a:lnTo>
                    <a:pt x="7370" y="1096"/>
                  </a:lnTo>
                  <a:cubicBezTo>
                    <a:pt x="7513" y="1096"/>
                    <a:pt x="7668" y="846"/>
                    <a:pt x="7704" y="548"/>
                  </a:cubicBezTo>
                  <a:cubicBezTo>
                    <a:pt x="7739" y="250"/>
                    <a:pt x="7656" y="0"/>
                    <a:pt x="7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7"/>
            <p:cNvSpPr/>
            <p:nvPr/>
          </p:nvSpPr>
          <p:spPr>
            <a:xfrm>
              <a:off x="8257768" y="3664290"/>
              <a:ext cx="150001" cy="21706"/>
            </a:xfrm>
            <a:custGeom>
              <a:avLst/>
              <a:gdLst/>
              <a:ahLst/>
              <a:cxnLst/>
              <a:rect l="l" t="t" r="r" b="b"/>
              <a:pathLst>
                <a:path w="7740" h="1120" extrusionOk="0">
                  <a:moveTo>
                    <a:pt x="381" y="0"/>
                  </a:moveTo>
                  <a:cubicBezTo>
                    <a:pt x="226" y="0"/>
                    <a:pt x="72" y="250"/>
                    <a:pt x="36" y="560"/>
                  </a:cubicBezTo>
                  <a:cubicBezTo>
                    <a:pt x="0" y="869"/>
                    <a:pt x="84" y="1119"/>
                    <a:pt x="238" y="1119"/>
                  </a:cubicBezTo>
                  <a:lnTo>
                    <a:pt x="7358" y="1119"/>
                  </a:lnTo>
                  <a:cubicBezTo>
                    <a:pt x="7513" y="1119"/>
                    <a:pt x="7668" y="869"/>
                    <a:pt x="7704" y="560"/>
                  </a:cubicBezTo>
                  <a:cubicBezTo>
                    <a:pt x="7739" y="250"/>
                    <a:pt x="7656" y="0"/>
                    <a:pt x="7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7"/>
            <p:cNvSpPr/>
            <p:nvPr/>
          </p:nvSpPr>
          <p:spPr>
            <a:xfrm>
              <a:off x="8240927" y="3797411"/>
              <a:ext cx="150001" cy="21260"/>
            </a:xfrm>
            <a:custGeom>
              <a:avLst/>
              <a:gdLst/>
              <a:ahLst/>
              <a:cxnLst/>
              <a:rect l="l" t="t" r="r" b="b"/>
              <a:pathLst>
                <a:path w="7740" h="1097" extrusionOk="0">
                  <a:moveTo>
                    <a:pt x="381" y="1"/>
                  </a:moveTo>
                  <a:cubicBezTo>
                    <a:pt x="226" y="1"/>
                    <a:pt x="71" y="251"/>
                    <a:pt x="36" y="549"/>
                  </a:cubicBezTo>
                  <a:cubicBezTo>
                    <a:pt x="0" y="846"/>
                    <a:pt x="83" y="1096"/>
                    <a:pt x="238" y="1096"/>
                  </a:cubicBezTo>
                  <a:lnTo>
                    <a:pt x="7358" y="1096"/>
                  </a:lnTo>
                  <a:cubicBezTo>
                    <a:pt x="7513" y="1096"/>
                    <a:pt x="7668" y="846"/>
                    <a:pt x="7703" y="549"/>
                  </a:cubicBezTo>
                  <a:cubicBezTo>
                    <a:pt x="7739" y="251"/>
                    <a:pt x="7656" y="1"/>
                    <a:pt x="7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7"/>
            <p:cNvSpPr/>
            <p:nvPr/>
          </p:nvSpPr>
          <p:spPr>
            <a:xfrm>
              <a:off x="8440502" y="3268783"/>
              <a:ext cx="95776" cy="673784"/>
            </a:xfrm>
            <a:custGeom>
              <a:avLst/>
              <a:gdLst/>
              <a:ahLst/>
              <a:cxnLst/>
              <a:rect l="l" t="t" r="r" b="b"/>
              <a:pathLst>
                <a:path w="4942" h="34767" extrusionOk="0">
                  <a:moveTo>
                    <a:pt x="1" y="1"/>
                  </a:moveTo>
                  <a:lnTo>
                    <a:pt x="4371" y="34219"/>
                  </a:lnTo>
                  <a:cubicBezTo>
                    <a:pt x="4406" y="34517"/>
                    <a:pt x="4561" y="34767"/>
                    <a:pt x="4704" y="34767"/>
                  </a:cubicBezTo>
                  <a:cubicBezTo>
                    <a:pt x="4859" y="34767"/>
                    <a:pt x="4942" y="34517"/>
                    <a:pt x="4906" y="34219"/>
                  </a:cubicBezTo>
                  <a:lnTo>
                    <a:pt x="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7"/>
            <p:cNvSpPr/>
            <p:nvPr/>
          </p:nvSpPr>
          <p:spPr>
            <a:xfrm>
              <a:off x="8578720" y="3268783"/>
              <a:ext cx="95776" cy="673784"/>
            </a:xfrm>
            <a:custGeom>
              <a:avLst/>
              <a:gdLst/>
              <a:ahLst/>
              <a:cxnLst/>
              <a:rect l="l" t="t" r="r" b="b"/>
              <a:pathLst>
                <a:path w="4942" h="34767" extrusionOk="0">
                  <a:moveTo>
                    <a:pt x="1" y="1"/>
                  </a:moveTo>
                  <a:lnTo>
                    <a:pt x="4370" y="34219"/>
                  </a:lnTo>
                  <a:cubicBezTo>
                    <a:pt x="4406" y="34517"/>
                    <a:pt x="4561" y="34767"/>
                    <a:pt x="4704" y="34767"/>
                  </a:cubicBezTo>
                  <a:cubicBezTo>
                    <a:pt x="4859" y="34767"/>
                    <a:pt x="4942" y="34517"/>
                    <a:pt x="4906" y="34219"/>
                  </a:cubicBezTo>
                  <a:lnTo>
                    <a:pt x="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7"/>
            <p:cNvSpPr/>
            <p:nvPr/>
          </p:nvSpPr>
          <p:spPr>
            <a:xfrm>
              <a:off x="8300210" y="3247562"/>
              <a:ext cx="295371" cy="42016"/>
            </a:xfrm>
            <a:custGeom>
              <a:avLst/>
              <a:gdLst/>
              <a:ahLst/>
              <a:cxnLst/>
              <a:rect l="l" t="t" r="r" b="b"/>
              <a:pathLst>
                <a:path w="15241" h="2168" extrusionOk="0">
                  <a:moveTo>
                    <a:pt x="156" y="0"/>
                  </a:moveTo>
                  <a:cubicBezTo>
                    <a:pt x="72" y="0"/>
                    <a:pt x="1" y="143"/>
                    <a:pt x="1" y="322"/>
                  </a:cubicBezTo>
                  <a:lnTo>
                    <a:pt x="1" y="1858"/>
                  </a:lnTo>
                  <a:cubicBezTo>
                    <a:pt x="1" y="2036"/>
                    <a:pt x="72" y="2167"/>
                    <a:pt x="156" y="2167"/>
                  </a:cubicBezTo>
                  <a:lnTo>
                    <a:pt x="15074" y="2167"/>
                  </a:lnTo>
                  <a:cubicBezTo>
                    <a:pt x="15169" y="2167"/>
                    <a:pt x="15241" y="2036"/>
                    <a:pt x="15241" y="1858"/>
                  </a:cubicBezTo>
                  <a:lnTo>
                    <a:pt x="15241" y="322"/>
                  </a:lnTo>
                  <a:cubicBezTo>
                    <a:pt x="15241" y="143"/>
                    <a:pt x="15169" y="0"/>
                    <a:pt x="15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7"/>
            <p:cNvSpPr/>
            <p:nvPr/>
          </p:nvSpPr>
          <p:spPr>
            <a:xfrm>
              <a:off x="8458041" y="3400780"/>
              <a:ext cx="150001" cy="21240"/>
            </a:xfrm>
            <a:custGeom>
              <a:avLst/>
              <a:gdLst/>
              <a:ahLst/>
              <a:cxnLst/>
              <a:rect l="l" t="t" r="r" b="b"/>
              <a:pathLst>
                <a:path w="7740" h="1096" extrusionOk="0">
                  <a:moveTo>
                    <a:pt x="239" y="0"/>
                  </a:moveTo>
                  <a:cubicBezTo>
                    <a:pt x="84" y="0"/>
                    <a:pt x="1" y="250"/>
                    <a:pt x="37" y="548"/>
                  </a:cubicBezTo>
                  <a:cubicBezTo>
                    <a:pt x="72" y="845"/>
                    <a:pt x="227" y="1096"/>
                    <a:pt x="382" y="1096"/>
                  </a:cubicBezTo>
                  <a:lnTo>
                    <a:pt x="7502" y="1096"/>
                  </a:lnTo>
                  <a:cubicBezTo>
                    <a:pt x="7657" y="1096"/>
                    <a:pt x="7740" y="845"/>
                    <a:pt x="7704" y="548"/>
                  </a:cubicBezTo>
                  <a:cubicBezTo>
                    <a:pt x="7668" y="250"/>
                    <a:pt x="7514" y="0"/>
                    <a:pt x="7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7"/>
            <p:cNvSpPr/>
            <p:nvPr/>
          </p:nvSpPr>
          <p:spPr>
            <a:xfrm>
              <a:off x="8474882" y="3532991"/>
              <a:ext cx="150001" cy="21240"/>
            </a:xfrm>
            <a:custGeom>
              <a:avLst/>
              <a:gdLst/>
              <a:ahLst/>
              <a:cxnLst/>
              <a:rect l="l" t="t" r="r" b="b"/>
              <a:pathLst>
                <a:path w="7740" h="1096" extrusionOk="0">
                  <a:moveTo>
                    <a:pt x="239" y="0"/>
                  </a:moveTo>
                  <a:cubicBezTo>
                    <a:pt x="84" y="0"/>
                    <a:pt x="1" y="250"/>
                    <a:pt x="37" y="548"/>
                  </a:cubicBezTo>
                  <a:cubicBezTo>
                    <a:pt x="72" y="846"/>
                    <a:pt x="227" y="1096"/>
                    <a:pt x="382" y="1096"/>
                  </a:cubicBezTo>
                  <a:lnTo>
                    <a:pt x="7502" y="1096"/>
                  </a:lnTo>
                  <a:cubicBezTo>
                    <a:pt x="7657" y="1096"/>
                    <a:pt x="7740" y="846"/>
                    <a:pt x="7704" y="548"/>
                  </a:cubicBezTo>
                  <a:cubicBezTo>
                    <a:pt x="7669" y="250"/>
                    <a:pt x="7514" y="0"/>
                    <a:pt x="7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7"/>
            <p:cNvSpPr/>
            <p:nvPr/>
          </p:nvSpPr>
          <p:spPr>
            <a:xfrm>
              <a:off x="8491743" y="3664290"/>
              <a:ext cx="150001" cy="21706"/>
            </a:xfrm>
            <a:custGeom>
              <a:avLst/>
              <a:gdLst/>
              <a:ahLst/>
              <a:cxnLst/>
              <a:rect l="l" t="t" r="r" b="b"/>
              <a:pathLst>
                <a:path w="7740" h="1120" extrusionOk="0">
                  <a:moveTo>
                    <a:pt x="238" y="0"/>
                  </a:moveTo>
                  <a:cubicBezTo>
                    <a:pt x="83" y="0"/>
                    <a:pt x="0" y="250"/>
                    <a:pt x="36" y="560"/>
                  </a:cubicBezTo>
                  <a:cubicBezTo>
                    <a:pt x="72" y="869"/>
                    <a:pt x="226" y="1119"/>
                    <a:pt x="381" y="1119"/>
                  </a:cubicBezTo>
                  <a:lnTo>
                    <a:pt x="7501" y="1119"/>
                  </a:lnTo>
                  <a:cubicBezTo>
                    <a:pt x="7656" y="1119"/>
                    <a:pt x="7739" y="869"/>
                    <a:pt x="7703" y="560"/>
                  </a:cubicBezTo>
                  <a:cubicBezTo>
                    <a:pt x="7668" y="250"/>
                    <a:pt x="7513" y="0"/>
                    <a:pt x="7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7"/>
            <p:cNvSpPr/>
            <p:nvPr/>
          </p:nvSpPr>
          <p:spPr>
            <a:xfrm>
              <a:off x="8508584" y="3797411"/>
              <a:ext cx="150001" cy="21260"/>
            </a:xfrm>
            <a:custGeom>
              <a:avLst/>
              <a:gdLst/>
              <a:ahLst/>
              <a:cxnLst/>
              <a:rect l="l" t="t" r="r" b="b"/>
              <a:pathLst>
                <a:path w="7740" h="1097" extrusionOk="0">
                  <a:moveTo>
                    <a:pt x="238" y="1"/>
                  </a:moveTo>
                  <a:cubicBezTo>
                    <a:pt x="96" y="1"/>
                    <a:pt x="0" y="251"/>
                    <a:pt x="36" y="549"/>
                  </a:cubicBezTo>
                  <a:cubicBezTo>
                    <a:pt x="72" y="846"/>
                    <a:pt x="226" y="1096"/>
                    <a:pt x="381" y="1096"/>
                  </a:cubicBezTo>
                  <a:lnTo>
                    <a:pt x="7501" y="1096"/>
                  </a:lnTo>
                  <a:cubicBezTo>
                    <a:pt x="7656" y="1096"/>
                    <a:pt x="7739" y="846"/>
                    <a:pt x="7704" y="549"/>
                  </a:cubicBezTo>
                  <a:cubicBezTo>
                    <a:pt x="7668" y="251"/>
                    <a:pt x="7513" y="1"/>
                    <a:pt x="7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2" name="Google Shape;2092;p57"/>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a:p>
            <a:pPr marL="0" lvl="0" indent="0" algn="ctr" rtl="0">
              <a:spcBef>
                <a:spcPts val="0"/>
              </a:spcBef>
              <a:spcAft>
                <a:spcPts val="0"/>
              </a:spcAft>
              <a:buNone/>
            </a:pPr>
            <a:endParaRPr/>
          </a:p>
        </p:txBody>
      </p:sp>
      <p:grpSp>
        <p:nvGrpSpPr>
          <p:cNvPr id="2093" name="Google Shape;2093;p57"/>
          <p:cNvGrpSpPr/>
          <p:nvPr/>
        </p:nvGrpSpPr>
        <p:grpSpPr>
          <a:xfrm>
            <a:off x="420793" y="1937210"/>
            <a:ext cx="2509429" cy="2164492"/>
            <a:chOff x="374725" y="472500"/>
            <a:chExt cx="5903150" cy="5091725"/>
          </a:xfrm>
        </p:grpSpPr>
        <p:sp>
          <p:nvSpPr>
            <p:cNvPr id="2094" name="Google Shape;2094;p57"/>
            <p:cNvSpPr/>
            <p:nvPr/>
          </p:nvSpPr>
          <p:spPr>
            <a:xfrm>
              <a:off x="1086725" y="878225"/>
              <a:ext cx="633750" cy="330700"/>
            </a:xfrm>
            <a:custGeom>
              <a:avLst/>
              <a:gdLst/>
              <a:ahLst/>
              <a:cxnLst/>
              <a:rect l="l" t="t" r="r" b="b"/>
              <a:pathLst>
                <a:path w="25350" h="13228" extrusionOk="0">
                  <a:moveTo>
                    <a:pt x="12740" y="0"/>
                  </a:moveTo>
                  <a:cubicBezTo>
                    <a:pt x="10895" y="0"/>
                    <a:pt x="9228" y="774"/>
                    <a:pt x="8061" y="2036"/>
                  </a:cubicBezTo>
                  <a:cubicBezTo>
                    <a:pt x="7269" y="2874"/>
                    <a:pt x="6167" y="3336"/>
                    <a:pt x="5011" y="3336"/>
                  </a:cubicBezTo>
                  <a:cubicBezTo>
                    <a:pt x="4968" y="3336"/>
                    <a:pt x="4925" y="3335"/>
                    <a:pt x="4882" y="3334"/>
                  </a:cubicBezTo>
                  <a:lnTo>
                    <a:pt x="4728" y="3334"/>
                  </a:lnTo>
                  <a:cubicBezTo>
                    <a:pt x="2120" y="3334"/>
                    <a:pt x="1" y="5441"/>
                    <a:pt x="1" y="8037"/>
                  </a:cubicBezTo>
                  <a:cubicBezTo>
                    <a:pt x="1" y="10644"/>
                    <a:pt x="2120" y="12752"/>
                    <a:pt x="4728" y="12752"/>
                  </a:cubicBezTo>
                  <a:cubicBezTo>
                    <a:pt x="6192" y="12752"/>
                    <a:pt x="7502" y="12085"/>
                    <a:pt x="8359" y="11049"/>
                  </a:cubicBezTo>
                  <a:cubicBezTo>
                    <a:pt x="9502" y="12121"/>
                    <a:pt x="11050" y="12775"/>
                    <a:pt x="12740" y="12775"/>
                  </a:cubicBezTo>
                  <a:cubicBezTo>
                    <a:pt x="13669" y="12775"/>
                    <a:pt x="14550" y="12573"/>
                    <a:pt x="15348" y="12216"/>
                  </a:cubicBezTo>
                  <a:cubicBezTo>
                    <a:pt x="16086" y="12847"/>
                    <a:pt x="17050" y="13228"/>
                    <a:pt x="18098" y="13228"/>
                  </a:cubicBezTo>
                  <a:cubicBezTo>
                    <a:pt x="19467" y="13228"/>
                    <a:pt x="20682" y="12585"/>
                    <a:pt x="21444" y="11573"/>
                  </a:cubicBezTo>
                  <a:cubicBezTo>
                    <a:pt x="21861" y="11966"/>
                    <a:pt x="22420" y="12216"/>
                    <a:pt x="23039" y="12216"/>
                  </a:cubicBezTo>
                  <a:cubicBezTo>
                    <a:pt x="24313" y="12216"/>
                    <a:pt x="25349" y="11180"/>
                    <a:pt x="25349" y="9906"/>
                  </a:cubicBezTo>
                  <a:cubicBezTo>
                    <a:pt x="25349" y="8632"/>
                    <a:pt x="24313" y="7596"/>
                    <a:pt x="23039" y="7596"/>
                  </a:cubicBezTo>
                  <a:lnTo>
                    <a:pt x="23027" y="7596"/>
                  </a:lnTo>
                  <a:cubicBezTo>
                    <a:pt x="22504" y="7596"/>
                    <a:pt x="22003" y="7346"/>
                    <a:pt x="21730" y="6894"/>
                  </a:cubicBezTo>
                  <a:cubicBezTo>
                    <a:pt x="21325" y="6203"/>
                    <a:pt x="20741" y="5644"/>
                    <a:pt x="20027" y="5286"/>
                  </a:cubicBezTo>
                  <a:cubicBezTo>
                    <a:pt x="19384" y="4953"/>
                    <a:pt x="18872" y="4417"/>
                    <a:pt x="18574" y="3762"/>
                  </a:cubicBezTo>
                  <a:cubicBezTo>
                    <a:pt x="17562" y="1536"/>
                    <a:pt x="15336" y="0"/>
                    <a:pt x="1274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7"/>
            <p:cNvSpPr/>
            <p:nvPr/>
          </p:nvSpPr>
          <p:spPr>
            <a:xfrm>
              <a:off x="5475375" y="1268150"/>
              <a:ext cx="633725" cy="331000"/>
            </a:xfrm>
            <a:custGeom>
              <a:avLst/>
              <a:gdLst/>
              <a:ahLst/>
              <a:cxnLst/>
              <a:rect l="l" t="t" r="r" b="b"/>
              <a:pathLst>
                <a:path w="25349" h="13240" extrusionOk="0">
                  <a:moveTo>
                    <a:pt x="12728" y="0"/>
                  </a:moveTo>
                  <a:cubicBezTo>
                    <a:pt x="10883" y="0"/>
                    <a:pt x="9216" y="786"/>
                    <a:pt x="8049" y="2036"/>
                  </a:cubicBezTo>
                  <a:cubicBezTo>
                    <a:pt x="7266" y="2876"/>
                    <a:pt x="6191" y="3337"/>
                    <a:pt x="5050" y="3337"/>
                  </a:cubicBezTo>
                  <a:cubicBezTo>
                    <a:pt x="4994" y="3337"/>
                    <a:pt x="4938" y="3336"/>
                    <a:pt x="4882" y="3334"/>
                  </a:cubicBezTo>
                  <a:lnTo>
                    <a:pt x="4715" y="3334"/>
                  </a:lnTo>
                  <a:cubicBezTo>
                    <a:pt x="2108" y="3334"/>
                    <a:pt x="0" y="5441"/>
                    <a:pt x="0" y="8049"/>
                  </a:cubicBezTo>
                  <a:cubicBezTo>
                    <a:pt x="0" y="10644"/>
                    <a:pt x="2108" y="12764"/>
                    <a:pt x="4715" y="12764"/>
                  </a:cubicBezTo>
                  <a:cubicBezTo>
                    <a:pt x="6180" y="12764"/>
                    <a:pt x="7490" y="12097"/>
                    <a:pt x="8359" y="11049"/>
                  </a:cubicBezTo>
                  <a:cubicBezTo>
                    <a:pt x="9502" y="12121"/>
                    <a:pt x="11038" y="12776"/>
                    <a:pt x="12728" y="12776"/>
                  </a:cubicBezTo>
                  <a:cubicBezTo>
                    <a:pt x="13669" y="12776"/>
                    <a:pt x="14550" y="12573"/>
                    <a:pt x="15348" y="12216"/>
                  </a:cubicBezTo>
                  <a:cubicBezTo>
                    <a:pt x="16086" y="12859"/>
                    <a:pt x="17038" y="13240"/>
                    <a:pt x="18098" y="13240"/>
                  </a:cubicBezTo>
                  <a:cubicBezTo>
                    <a:pt x="19455" y="13240"/>
                    <a:pt x="20670" y="12585"/>
                    <a:pt x="21444" y="11585"/>
                  </a:cubicBezTo>
                  <a:cubicBezTo>
                    <a:pt x="21860" y="11978"/>
                    <a:pt x="22420" y="12216"/>
                    <a:pt x="23039" y="12216"/>
                  </a:cubicBezTo>
                  <a:cubicBezTo>
                    <a:pt x="24313" y="12216"/>
                    <a:pt x="25349" y="11180"/>
                    <a:pt x="25349" y="9906"/>
                  </a:cubicBezTo>
                  <a:cubicBezTo>
                    <a:pt x="25349" y="8632"/>
                    <a:pt x="24313" y="7596"/>
                    <a:pt x="23039" y="7596"/>
                  </a:cubicBezTo>
                  <a:lnTo>
                    <a:pt x="23027" y="7596"/>
                  </a:lnTo>
                  <a:cubicBezTo>
                    <a:pt x="22503" y="7596"/>
                    <a:pt x="21991" y="7346"/>
                    <a:pt x="21729" y="6894"/>
                  </a:cubicBezTo>
                  <a:cubicBezTo>
                    <a:pt x="21325" y="6215"/>
                    <a:pt x="20729" y="5656"/>
                    <a:pt x="20027" y="5287"/>
                  </a:cubicBezTo>
                  <a:cubicBezTo>
                    <a:pt x="19384" y="4953"/>
                    <a:pt x="18860" y="4429"/>
                    <a:pt x="18562" y="3763"/>
                  </a:cubicBezTo>
                  <a:cubicBezTo>
                    <a:pt x="17562" y="1548"/>
                    <a:pt x="15324" y="0"/>
                    <a:pt x="12728"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7"/>
            <p:cNvSpPr/>
            <p:nvPr/>
          </p:nvSpPr>
          <p:spPr>
            <a:xfrm>
              <a:off x="384850" y="3958950"/>
              <a:ext cx="633750" cy="331025"/>
            </a:xfrm>
            <a:custGeom>
              <a:avLst/>
              <a:gdLst/>
              <a:ahLst/>
              <a:cxnLst/>
              <a:rect l="l" t="t" r="r" b="b"/>
              <a:pathLst>
                <a:path w="25350" h="13241" extrusionOk="0">
                  <a:moveTo>
                    <a:pt x="12740" y="0"/>
                  </a:moveTo>
                  <a:cubicBezTo>
                    <a:pt x="10883" y="0"/>
                    <a:pt x="9216" y="786"/>
                    <a:pt x="8049" y="2036"/>
                  </a:cubicBezTo>
                  <a:cubicBezTo>
                    <a:pt x="7277" y="2866"/>
                    <a:pt x="6190" y="3337"/>
                    <a:pt x="5047" y="3337"/>
                  </a:cubicBezTo>
                  <a:cubicBezTo>
                    <a:pt x="4992" y="3337"/>
                    <a:pt x="4937" y="3336"/>
                    <a:pt x="4882" y="3334"/>
                  </a:cubicBezTo>
                  <a:lnTo>
                    <a:pt x="4716" y="3334"/>
                  </a:lnTo>
                  <a:cubicBezTo>
                    <a:pt x="2108" y="3334"/>
                    <a:pt x="1" y="5442"/>
                    <a:pt x="1" y="8049"/>
                  </a:cubicBezTo>
                  <a:cubicBezTo>
                    <a:pt x="1" y="10645"/>
                    <a:pt x="2108" y="12752"/>
                    <a:pt x="4716" y="12752"/>
                  </a:cubicBezTo>
                  <a:cubicBezTo>
                    <a:pt x="6180" y="12752"/>
                    <a:pt x="7490" y="12085"/>
                    <a:pt x="8359" y="11049"/>
                  </a:cubicBezTo>
                  <a:cubicBezTo>
                    <a:pt x="9502" y="12121"/>
                    <a:pt x="11038" y="12776"/>
                    <a:pt x="12740" y="12776"/>
                  </a:cubicBezTo>
                  <a:cubicBezTo>
                    <a:pt x="13669" y="12776"/>
                    <a:pt x="14550" y="12573"/>
                    <a:pt x="15348" y="12216"/>
                  </a:cubicBezTo>
                  <a:cubicBezTo>
                    <a:pt x="16086" y="12847"/>
                    <a:pt x="17051" y="13240"/>
                    <a:pt x="18098" y="13240"/>
                  </a:cubicBezTo>
                  <a:cubicBezTo>
                    <a:pt x="19456" y="13240"/>
                    <a:pt x="20670" y="12585"/>
                    <a:pt x="21444" y="11585"/>
                  </a:cubicBezTo>
                  <a:cubicBezTo>
                    <a:pt x="21861" y="11966"/>
                    <a:pt x="22420" y="12216"/>
                    <a:pt x="23039" y="12216"/>
                  </a:cubicBezTo>
                  <a:cubicBezTo>
                    <a:pt x="24313" y="12216"/>
                    <a:pt x="25349" y="11180"/>
                    <a:pt x="25349" y="9906"/>
                  </a:cubicBezTo>
                  <a:cubicBezTo>
                    <a:pt x="25349" y="8633"/>
                    <a:pt x="24313" y="7597"/>
                    <a:pt x="23039" y="7597"/>
                  </a:cubicBezTo>
                  <a:lnTo>
                    <a:pt x="23027" y="7597"/>
                  </a:lnTo>
                  <a:cubicBezTo>
                    <a:pt x="22504" y="7597"/>
                    <a:pt x="22004" y="7347"/>
                    <a:pt x="21730" y="6894"/>
                  </a:cubicBezTo>
                  <a:cubicBezTo>
                    <a:pt x="21325" y="6204"/>
                    <a:pt x="20730" y="5644"/>
                    <a:pt x="20027" y="5287"/>
                  </a:cubicBezTo>
                  <a:cubicBezTo>
                    <a:pt x="19384" y="4953"/>
                    <a:pt x="18872" y="4418"/>
                    <a:pt x="18575" y="3763"/>
                  </a:cubicBezTo>
                  <a:cubicBezTo>
                    <a:pt x="17563" y="1548"/>
                    <a:pt x="15336" y="0"/>
                    <a:pt x="12740"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5922150" y="1734275"/>
              <a:ext cx="79800" cy="61925"/>
            </a:xfrm>
            <a:custGeom>
              <a:avLst/>
              <a:gdLst/>
              <a:ahLst/>
              <a:cxnLst/>
              <a:rect l="l" t="t" r="r" b="b"/>
              <a:pathLst>
                <a:path w="3192" h="2477" extrusionOk="0">
                  <a:moveTo>
                    <a:pt x="1596" y="0"/>
                  </a:moveTo>
                  <a:cubicBezTo>
                    <a:pt x="13" y="0"/>
                    <a:pt x="1" y="2477"/>
                    <a:pt x="1596" y="2477"/>
                  </a:cubicBezTo>
                  <a:cubicBezTo>
                    <a:pt x="3192" y="2477"/>
                    <a:pt x="3192" y="0"/>
                    <a:pt x="1596" y="0"/>
                  </a:cubicBezTo>
                  <a:close/>
                </a:path>
              </a:pathLst>
            </a:custGeom>
            <a:solidFill>
              <a:srgbClr val="0043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5782250" y="1734275"/>
              <a:ext cx="79500" cy="61925"/>
            </a:xfrm>
            <a:custGeom>
              <a:avLst/>
              <a:gdLst/>
              <a:ahLst/>
              <a:cxnLst/>
              <a:rect l="l" t="t" r="r" b="b"/>
              <a:pathLst>
                <a:path w="3180" h="2477" extrusionOk="0">
                  <a:moveTo>
                    <a:pt x="1596" y="0"/>
                  </a:moveTo>
                  <a:cubicBezTo>
                    <a:pt x="1" y="0"/>
                    <a:pt x="1" y="2477"/>
                    <a:pt x="1596" y="2477"/>
                  </a:cubicBezTo>
                  <a:cubicBezTo>
                    <a:pt x="3180" y="2477"/>
                    <a:pt x="3180" y="0"/>
                    <a:pt x="1596" y="0"/>
                  </a:cubicBezTo>
                  <a:close/>
                </a:path>
              </a:pathLst>
            </a:custGeom>
            <a:solidFill>
              <a:srgbClr val="0043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6058175" y="1734275"/>
              <a:ext cx="79800" cy="61925"/>
            </a:xfrm>
            <a:custGeom>
              <a:avLst/>
              <a:gdLst/>
              <a:ahLst/>
              <a:cxnLst/>
              <a:rect l="l" t="t" r="r" b="b"/>
              <a:pathLst>
                <a:path w="3192" h="2477" extrusionOk="0">
                  <a:moveTo>
                    <a:pt x="1596" y="0"/>
                  </a:moveTo>
                  <a:cubicBezTo>
                    <a:pt x="1" y="0"/>
                    <a:pt x="1" y="2477"/>
                    <a:pt x="1596" y="2477"/>
                  </a:cubicBezTo>
                  <a:cubicBezTo>
                    <a:pt x="3192" y="2477"/>
                    <a:pt x="3192" y="0"/>
                    <a:pt x="1596" y="0"/>
                  </a:cubicBezTo>
                  <a:close/>
                </a:path>
              </a:pathLst>
            </a:custGeom>
            <a:solidFill>
              <a:srgbClr val="0043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1596325" y="1410425"/>
              <a:ext cx="79800" cy="61925"/>
            </a:xfrm>
            <a:custGeom>
              <a:avLst/>
              <a:gdLst/>
              <a:ahLst/>
              <a:cxnLst/>
              <a:rect l="l" t="t" r="r" b="b"/>
              <a:pathLst>
                <a:path w="3192" h="2477" extrusionOk="0">
                  <a:moveTo>
                    <a:pt x="1596" y="0"/>
                  </a:moveTo>
                  <a:cubicBezTo>
                    <a:pt x="0" y="0"/>
                    <a:pt x="0" y="2477"/>
                    <a:pt x="1596" y="2477"/>
                  </a:cubicBezTo>
                  <a:cubicBezTo>
                    <a:pt x="3191" y="2477"/>
                    <a:pt x="3191" y="0"/>
                    <a:pt x="159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1456125" y="1410425"/>
              <a:ext cx="79800" cy="61925"/>
            </a:xfrm>
            <a:custGeom>
              <a:avLst/>
              <a:gdLst/>
              <a:ahLst/>
              <a:cxnLst/>
              <a:rect l="l" t="t" r="r" b="b"/>
              <a:pathLst>
                <a:path w="3192" h="2477" extrusionOk="0">
                  <a:moveTo>
                    <a:pt x="1596" y="0"/>
                  </a:moveTo>
                  <a:cubicBezTo>
                    <a:pt x="12" y="0"/>
                    <a:pt x="0" y="2477"/>
                    <a:pt x="1596" y="2477"/>
                  </a:cubicBezTo>
                  <a:cubicBezTo>
                    <a:pt x="3191" y="2477"/>
                    <a:pt x="3191" y="0"/>
                    <a:pt x="159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1732350" y="1410425"/>
              <a:ext cx="79800" cy="61925"/>
            </a:xfrm>
            <a:custGeom>
              <a:avLst/>
              <a:gdLst/>
              <a:ahLst/>
              <a:cxnLst/>
              <a:rect l="l" t="t" r="r" b="b"/>
              <a:pathLst>
                <a:path w="3192" h="2477" extrusionOk="0">
                  <a:moveTo>
                    <a:pt x="1596" y="0"/>
                  </a:moveTo>
                  <a:cubicBezTo>
                    <a:pt x="0" y="0"/>
                    <a:pt x="0" y="2477"/>
                    <a:pt x="1596" y="2477"/>
                  </a:cubicBezTo>
                  <a:cubicBezTo>
                    <a:pt x="3179" y="2477"/>
                    <a:pt x="3191" y="0"/>
                    <a:pt x="159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514925" y="3691050"/>
              <a:ext cx="79800" cy="61950"/>
            </a:xfrm>
            <a:custGeom>
              <a:avLst/>
              <a:gdLst/>
              <a:ahLst/>
              <a:cxnLst/>
              <a:rect l="l" t="t" r="r" b="b"/>
              <a:pathLst>
                <a:path w="3192" h="2478" extrusionOk="0">
                  <a:moveTo>
                    <a:pt x="1596" y="1"/>
                  </a:moveTo>
                  <a:cubicBezTo>
                    <a:pt x="1" y="1"/>
                    <a:pt x="1" y="2477"/>
                    <a:pt x="1596" y="2477"/>
                  </a:cubicBezTo>
                  <a:cubicBezTo>
                    <a:pt x="3180" y="2477"/>
                    <a:pt x="3192"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7"/>
            <p:cNvSpPr/>
            <p:nvPr/>
          </p:nvSpPr>
          <p:spPr>
            <a:xfrm>
              <a:off x="374725" y="3691050"/>
              <a:ext cx="79800" cy="61950"/>
            </a:xfrm>
            <a:custGeom>
              <a:avLst/>
              <a:gdLst/>
              <a:ahLst/>
              <a:cxnLst/>
              <a:rect l="l" t="t" r="r" b="b"/>
              <a:pathLst>
                <a:path w="3192" h="2478" extrusionOk="0">
                  <a:moveTo>
                    <a:pt x="1596" y="1"/>
                  </a:moveTo>
                  <a:cubicBezTo>
                    <a:pt x="13" y="1"/>
                    <a:pt x="1" y="2477"/>
                    <a:pt x="1596" y="2477"/>
                  </a:cubicBezTo>
                  <a:cubicBezTo>
                    <a:pt x="3192" y="2477"/>
                    <a:pt x="3192"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7"/>
            <p:cNvSpPr/>
            <p:nvPr/>
          </p:nvSpPr>
          <p:spPr>
            <a:xfrm>
              <a:off x="650950" y="3691050"/>
              <a:ext cx="79500" cy="61950"/>
            </a:xfrm>
            <a:custGeom>
              <a:avLst/>
              <a:gdLst/>
              <a:ahLst/>
              <a:cxnLst/>
              <a:rect l="l" t="t" r="r" b="b"/>
              <a:pathLst>
                <a:path w="3180" h="2478" extrusionOk="0">
                  <a:moveTo>
                    <a:pt x="1596" y="1"/>
                  </a:moveTo>
                  <a:cubicBezTo>
                    <a:pt x="1" y="1"/>
                    <a:pt x="1" y="2477"/>
                    <a:pt x="1596" y="2477"/>
                  </a:cubicBezTo>
                  <a:cubicBezTo>
                    <a:pt x="3180" y="2477"/>
                    <a:pt x="3180"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6198375" y="1177950"/>
              <a:ext cx="79500" cy="61950"/>
            </a:xfrm>
            <a:custGeom>
              <a:avLst/>
              <a:gdLst/>
              <a:ahLst/>
              <a:cxnLst/>
              <a:rect l="l" t="t" r="r" b="b"/>
              <a:pathLst>
                <a:path w="3180" h="2478" extrusionOk="0">
                  <a:moveTo>
                    <a:pt x="1596" y="1"/>
                  </a:moveTo>
                  <a:cubicBezTo>
                    <a:pt x="1" y="1"/>
                    <a:pt x="1" y="2477"/>
                    <a:pt x="1596" y="2477"/>
                  </a:cubicBezTo>
                  <a:cubicBezTo>
                    <a:pt x="3180" y="2477"/>
                    <a:pt x="3180"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6058175" y="1177950"/>
              <a:ext cx="79800" cy="61950"/>
            </a:xfrm>
            <a:custGeom>
              <a:avLst/>
              <a:gdLst/>
              <a:ahLst/>
              <a:cxnLst/>
              <a:rect l="l" t="t" r="r" b="b"/>
              <a:pathLst>
                <a:path w="3192" h="2478" extrusionOk="0">
                  <a:moveTo>
                    <a:pt x="1596" y="1"/>
                  </a:moveTo>
                  <a:cubicBezTo>
                    <a:pt x="1" y="1"/>
                    <a:pt x="1" y="2477"/>
                    <a:pt x="1596" y="2477"/>
                  </a:cubicBezTo>
                  <a:cubicBezTo>
                    <a:pt x="3192" y="2477"/>
                    <a:pt x="3192"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2638125" y="472500"/>
              <a:ext cx="79500" cy="61950"/>
            </a:xfrm>
            <a:custGeom>
              <a:avLst/>
              <a:gdLst/>
              <a:ahLst/>
              <a:cxnLst/>
              <a:rect l="l" t="t" r="r" b="b"/>
              <a:pathLst>
                <a:path w="3180" h="2478" extrusionOk="0">
                  <a:moveTo>
                    <a:pt x="1596" y="1"/>
                  </a:moveTo>
                  <a:cubicBezTo>
                    <a:pt x="0" y="1"/>
                    <a:pt x="0" y="2477"/>
                    <a:pt x="1596" y="2477"/>
                  </a:cubicBezTo>
                  <a:cubicBezTo>
                    <a:pt x="3179" y="2477"/>
                    <a:pt x="3179"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2497925" y="472500"/>
              <a:ext cx="79800" cy="61950"/>
            </a:xfrm>
            <a:custGeom>
              <a:avLst/>
              <a:gdLst/>
              <a:ahLst/>
              <a:cxnLst/>
              <a:rect l="l" t="t" r="r" b="b"/>
              <a:pathLst>
                <a:path w="3192" h="2478" extrusionOk="0">
                  <a:moveTo>
                    <a:pt x="1596" y="1"/>
                  </a:moveTo>
                  <a:cubicBezTo>
                    <a:pt x="0" y="1"/>
                    <a:pt x="0" y="2477"/>
                    <a:pt x="1596" y="2477"/>
                  </a:cubicBezTo>
                  <a:cubicBezTo>
                    <a:pt x="3191" y="2477"/>
                    <a:pt x="3191" y="1"/>
                    <a:pt x="159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1765675" y="670150"/>
              <a:ext cx="1684175" cy="1723450"/>
            </a:xfrm>
            <a:custGeom>
              <a:avLst/>
              <a:gdLst/>
              <a:ahLst/>
              <a:cxnLst/>
              <a:rect l="l" t="t" r="r" b="b"/>
              <a:pathLst>
                <a:path w="67367" h="68938" extrusionOk="0">
                  <a:moveTo>
                    <a:pt x="67366" y="22992"/>
                  </a:moveTo>
                  <a:lnTo>
                    <a:pt x="37601" y="68938"/>
                  </a:lnTo>
                  <a:lnTo>
                    <a:pt x="1" y="45018"/>
                  </a:lnTo>
                  <a:lnTo>
                    <a:pt x="21908" y="12633"/>
                  </a:lnTo>
                  <a:cubicBezTo>
                    <a:pt x="27254" y="4739"/>
                    <a:pt x="36160" y="1"/>
                    <a:pt x="45697" y="1"/>
                  </a:cubicBezTo>
                  <a:lnTo>
                    <a:pt x="54091" y="1"/>
                  </a:lnTo>
                  <a:close/>
                </a:path>
              </a:pathLst>
            </a:custGeom>
            <a:solidFill>
              <a:srgbClr val="3BDA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1765675" y="670150"/>
              <a:ext cx="1684175" cy="1723450"/>
            </a:xfrm>
            <a:custGeom>
              <a:avLst/>
              <a:gdLst/>
              <a:ahLst/>
              <a:cxnLst/>
              <a:rect l="l" t="t" r="r" b="b"/>
              <a:pathLst>
                <a:path w="67367" h="68938" extrusionOk="0">
                  <a:moveTo>
                    <a:pt x="45697" y="1"/>
                  </a:moveTo>
                  <a:cubicBezTo>
                    <a:pt x="36160" y="1"/>
                    <a:pt x="27254" y="4739"/>
                    <a:pt x="21908" y="12633"/>
                  </a:cubicBezTo>
                  <a:lnTo>
                    <a:pt x="1" y="45018"/>
                  </a:lnTo>
                  <a:lnTo>
                    <a:pt x="37601" y="68938"/>
                  </a:lnTo>
                  <a:lnTo>
                    <a:pt x="67366" y="22992"/>
                  </a:lnTo>
                  <a:lnTo>
                    <a:pt x="54091" y="1"/>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1765675" y="1257725"/>
              <a:ext cx="1465100" cy="1135875"/>
            </a:xfrm>
            <a:custGeom>
              <a:avLst/>
              <a:gdLst/>
              <a:ahLst/>
              <a:cxnLst/>
              <a:rect l="l" t="t" r="r" b="b"/>
              <a:pathLst>
                <a:path w="58604" h="45435" extrusionOk="0">
                  <a:moveTo>
                    <a:pt x="14550" y="0"/>
                  </a:moveTo>
                  <a:lnTo>
                    <a:pt x="1" y="21515"/>
                  </a:lnTo>
                  <a:lnTo>
                    <a:pt x="37601" y="45435"/>
                  </a:lnTo>
                  <a:lnTo>
                    <a:pt x="58603" y="13026"/>
                  </a:lnTo>
                  <a:cubicBezTo>
                    <a:pt x="58520" y="12954"/>
                    <a:pt x="58461" y="12883"/>
                    <a:pt x="58377" y="12812"/>
                  </a:cubicBezTo>
                  <a:cubicBezTo>
                    <a:pt x="56236" y="10836"/>
                    <a:pt x="53362" y="9568"/>
                    <a:pt x="50479" y="9568"/>
                  </a:cubicBezTo>
                  <a:cubicBezTo>
                    <a:pt x="49835" y="9568"/>
                    <a:pt x="49191" y="9631"/>
                    <a:pt x="48555" y="9764"/>
                  </a:cubicBezTo>
                  <a:cubicBezTo>
                    <a:pt x="44317" y="10647"/>
                    <a:pt x="40741" y="14397"/>
                    <a:pt x="36525" y="14397"/>
                  </a:cubicBezTo>
                  <a:cubicBezTo>
                    <a:pt x="36251" y="14397"/>
                    <a:pt x="35975" y="14381"/>
                    <a:pt x="35696" y="14347"/>
                  </a:cubicBezTo>
                  <a:cubicBezTo>
                    <a:pt x="32898" y="14014"/>
                    <a:pt x="30648" y="11954"/>
                    <a:pt x="28754" y="9883"/>
                  </a:cubicBezTo>
                  <a:cubicBezTo>
                    <a:pt x="25564" y="6406"/>
                    <a:pt x="22551" y="2429"/>
                    <a:pt x="18134" y="774"/>
                  </a:cubicBezTo>
                  <a:cubicBezTo>
                    <a:pt x="16979" y="334"/>
                    <a:pt x="15777" y="96"/>
                    <a:pt x="14550"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2443150" y="670150"/>
              <a:ext cx="2655125" cy="1596350"/>
            </a:xfrm>
            <a:custGeom>
              <a:avLst/>
              <a:gdLst/>
              <a:ahLst/>
              <a:cxnLst/>
              <a:rect l="l" t="t" r="r" b="b"/>
              <a:pathLst>
                <a:path w="106205" h="63854" extrusionOk="0">
                  <a:moveTo>
                    <a:pt x="16526" y="1"/>
                  </a:moveTo>
                  <a:cubicBezTo>
                    <a:pt x="16753" y="13"/>
                    <a:pt x="16967" y="24"/>
                    <a:pt x="17193" y="36"/>
                  </a:cubicBezTo>
                  <a:cubicBezTo>
                    <a:pt x="10811" y="358"/>
                    <a:pt x="4787" y="2787"/>
                    <a:pt x="1" y="6859"/>
                  </a:cubicBezTo>
                  <a:cubicBezTo>
                    <a:pt x="4162" y="5154"/>
                    <a:pt x="7881" y="4476"/>
                    <a:pt x="11166" y="4476"/>
                  </a:cubicBezTo>
                  <a:cubicBezTo>
                    <a:pt x="22129" y="4476"/>
                    <a:pt x="28248" y="12031"/>
                    <a:pt x="29778" y="14193"/>
                  </a:cubicBezTo>
                  <a:cubicBezTo>
                    <a:pt x="30611" y="15574"/>
                    <a:pt x="31504" y="17086"/>
                    <a:pt x="32457" y="18753"/>
                  </a:cubicBezTo>
                  <a:lnTo>
                    <a:pt x="49757" y="48709"/>
                  </a:lnTo>
                  <a:lnTo>
                    <a:pt x="36053" y="56627"/>
                  </a:lnTo>
                  <a:lnTo>
                    <a:pt x="81582" y="63854"/>
                  </a:lnTo>
                  <a:lnTo>
                    <a:pt x="106204" y="16122"/>
                  </a:lnTo>
                  <a:lnTo>
                    <a:pt x="91917" y="24373"/>
                  </a:lnTo>
                  <a:lnTo>
                    <a:pt x="86976" y="15824"/>
                  </a:lnTo>
                  <a:cubicBezTo>
                    <a:pt x="81320" y="6037"/>
                    <a:pt x="70867" y="1"/>
                    <a:pt x="59567"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3231950" y="975975"/>
              <a:ext cx="1866325" cy="771125"/>
            </a:xfrm>
            <a:custGeom>
              <a:avLst/>
              <a:gdLst/>
              <a:ahLst/>
              <a:cxnLst/>
              <a:rect l="l" t="t" r="r" b="b"/>
              <a:pathLst>
                <a:path w="74653" h="30845" extrusionOk="0">
                  <a:moveTo>
                    <a:pt x="35970" y="0"/>
                  </a:moveTo>
                  <a:cubicBezTo>
                    <a:pt x="34583" y="0"/>
                    <a:pt x="33176" y="289"/>
                    <a:pt x="31885" y="793"/>
                  </a:cubicBezTo>
                  <a:cubicBezTo>
                    <a:pt x="29182" y="1865"/>
                    <a:pt x="26896" y="3781"/>
                    <a:pt x="24777" y="5782"/>
                  </a:cubicBezTo>
                  <a:cubicBezTo>
                    <a:pt x="22878" y="7577"/>
                    <a:pt x="20586" y="9614"/>
                    <a:pt x="18110" y="9614"/>
                  </a:cubicBezTo>
                  <a:cubicBezTo>
                    <a:pt x="17729" y="9614"/>
                    <a:pt x="17344" y="9566"/>
                    <a:pt x="16955" y="9461"/>
                  </a:cubicBezTo>
                  <a:cubicBezTo>
                    <a:pt x="12871" y="8353"/>
                    <a:pt x="12240" y="2031"/>
                    <a:pt x="8239" y="662"/>
                  </a:cubicBezTo>
                  <a:cubicBezTo>
                    <a:pt x="7748" y="493"/>
                    <a:pt x="7254" y="416"/>
                    <a:pt x="6763" y="416"/>
                  </a:cubicBezTo>
                  <a:cubicBezTo>
                    <a:pt x="4316" y="416"/>
                    <a:pt x="1950" y="2338"/>
                    <a:pt x="393" y="4401"/>
                  </a:cubicBezTo>
                  <a:cubicBezTo>
                    <a:pt x="262" y="4579"/>
                    <a:pt x="131" y="4770"/>
                    <a:pt x="0" y="4948"/>
                  </a:cubicBezTo>
                  <a:cubicBezTo>
                    <a:pt x="298" y="5460"/>
                    <a:pt x="595" y="5972"/>
                    <a:pt x="905" y="6520"/>
                  </a:cubicBezTo>
                  <a:lnTo>
                    <a:pt x="14883" y="30725"/>
                  </a:lnTo>
                  <a:cubicBezTo>
                    <a:pt x="15788" y="30690"/>
                    <a:pt x="16693" y="30642"/>
                    <a:pt x="17586" y="30582"/>
                  </a:cubicBezTo>
                  <a:cubicBezTo>
                    <a:pt x="25184" y="30103"/>
                    <a:pt x="32801" y="29369"/>
                    <a:pt x="40400" y="29369"/>
                  </a:cubicBezTo>
                  <a:cubicBezTo>
                    <a:pt x="43185" y="29369"/>
                    <a:pt x="45967" y="29467"/>
                    <a:pt x="48744" y="29713"/>
                  </a:cubicBezTo>
                  <a:cubicBezTo>
                    <a:pt x="52685" y="30059"/>
                    <a:pt x="56757" y="30678"/>
                    <a:pt x="60746" y="30844"/>
                  </a:cubicBezTo>
                  <a:lnTo>
                    <a:pt x="74652" y="3889"/>
                  </a:lnTo>
                  <a:lnTo>
                    <a:pt x="60365" y="12140"/>
                  </a:lnTo>
                  <a:lnTo>
                    <a:pt x="58400" y="8746"/>
                  </a:lnTo>
                  <a:cubicBezTo>
                    <a:pt x="57626" y="9080"/>
                    <a:pt x="56829" y="9366"/>
                    <a:pt x="56007" y="9592"/>
                  </a:cubicBezTo>
                  <a:cubicBezTo>
                    <a:pt x="54926" y="9881"/>
                    <a:pt x="53791" y="10043"/>
                    <a:pt x="52664" y="10043"/>
                  </a:cubicBezTo>
                  <a:cubicBezTo>
                    <a:pt x="50824" y="10043"/>
                    <a:pt x="49008" y="9611"/>
                    <a:pt x="47494" y="8592"/>
                  </a:cubicBezTo>
                  <a:cubicBezTo>
                    <a:pt x="44613" y="6651"/>
                    <a:pt x="43255" y="2972"/>
                    <a:pt x="40303" y="1150"/>
                  </a:cubicBezTo>
                  <a:cubicBezTo>
                    <a:pt x="39004" y="351"/>
                    <a:pt x="37499" y="0"/>
                    <a:pt x="35970"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4377325" y="2801025"/>
              <a:ext cx="1418950" cy="872500"/>
            </a:xfrm>
            <a:custGeom>
              <a:avLst/>
              <a:gdLst/>
              <a:ahLst/>
              <a:cxnLst/>
              <a:rect l="l" t="t" r="r" b="b"/>
              <a:pathLst>
                <a:path w="56758" h="34900" extrusionOk="0">
                  <a:moveTo>
                    <a:pt x="29242" y="0"/>
                  </a:moveTo>
                  <a:cubicBezTo>
                    <a:pt x="28722" y="0"/>
                    <a:pt x="28204" y="67"/>
                    <a:pt x="27694" y="217"/>
                  </a:cubicBezTo>
                  <a:cubicBezTo>
                    <a:pt x="26444" y="598"/>
                    <a:pt x="25396" y="1431"/>
                    <a:pt x="24456" y="2324"/>
                  </a:cubicBezTo>
                  <a:cubicBezTo>
                    <a:pt x="23027" y="3681"/>
                    <a:pt x="21777" y="5217"/>
                    <a:pt x="20753" y="6884"/>
                  </a:cubicBezTo>
                  <a:cubicBezTo>
                    <a:pt x="19538" y="8884"/>
                    <a:pt x="18300" y="11313"/>
                    <a:pt x="15990" y="11706"/>
                  </a:cubicBezTo>
                  <a:cubicBezTo>
                    <a:pt x="15794" y="11739"/>
                    <a:pt x="15599" y="11755"/>
                    <a:pt x="15404" y="11755"/>
                  </a:cubicBezTo>
                  <a:cubicBezTo>
                    <a:pt x="13772" y="11755"/>
                    <a:pt x="12234" y="10647"/>
                    <a:pt x="11180" y="9349"/>
                  </a:cubicBezTo>
                  <a:cubicBezTo>
                    <a:pt x="9990" y="7896"/>
                    <a:pt x="9180" y="6158"/>
                    <a:pt x="7906" y="4789"/>
                  </a:cubicBezTo>
                  <a:cubicBezTo>
                    <a:pt x="6909" y="3707"/>
                    <a:pt x="5474" y="2867"/>
                    <a:pt x="4058" y="2867"/>
                  </a:cubicBezTo>
                  <a:cubicBezTo>
                    <a:pt x="3665" y="2867"/>
                    <a:pt x="3274" y="2932"/>
                    <a:pt x="2894" y="3074"/>
                  </a:cubicBezTo>
                  <a:cubicBezTo>
                    <a:pt x="1774" y="3491"/>
                    <a:pt x="989" y="4479"/>
                    <a:pt x="310" y="5455"/>
                  </a:cubicBezTo>
                  <a:cubicBezTo>
                    <a:pt x="203" y="5610"/>
                    <a:pt x="107" y="5777"/>
                    <a:pt x="0" y="5932"/>
                  </a:cubicBezTo>
                  <a:lnTo>
                    <a:pt x="14788" y="34899"/>
                  </a:lnTo>
                  <a:cubicBezTo>
                    <a:pt x="20050" y="32959"/>
                    <a:pt x="24908" y="29268"/>
                    <a:pt x="30504" y="28351"/>
                  </a:cubicBezTo>
                  <a:cubicBezTo>
                    <a:pt x="31659" y="28160"/>
                    <a:pt x="32820" y="28091"/>
                    <a:pt x="33984" y="28091"/>
                  </a:cubicBezTo>
                  <a:cubicBezTo>
                    <a:pt x="36992" y="28091"/>
                    <a:pt x="40024" y="28551"/>
                    <a:pt x="43043" y="28551"/>
                  </a:cubicBezTo>
                  <a:cubicBezTo>
                    <a:pt x="43289" y="28551"/>
                    <a:pt x="43534" y="28548"/>
                    <a:pt x="43780" y="28541"/>
                  </a:cubicBezTo>
                  <a:cubicBezTo>
                    <a:pt x="48447" y="28411"/>
                    <a:pt x="53150" y="26887"/>
                    <a:pt x="56757" y="23970"/>
                  </a:cubicBezTo>
                  <a:cubicBezTo>
                    <a:pt x="56317" y="21172"/>
                    <a:pt x="55472" y="18421"/>
                    <a:pt x="54209" y="15814"/>
                  </a:cubicBezTo>
                  <a:lnTo>
                    <a:pt x="48530" y="4134"/>
                  </a:lnTo>
                  <a:cubicBezTo>
                    <a:pt x="48340" y="4253"/>
                    <a:pt x="48161" y="4372"/>
                    <a:pt x="47959" y="4479"/>
                  </a:cubicBezTo>
                  <a:cubicBezTo>
                    <a:pt x="46544" y="5261"/>
                    <a:pt x="44925" y="5661"/>
                    <a:pt x="43307" y="5661"/>
                  </a:cubicBezTo>
                  <a:cubicBezTo>
                    <a:pt x="42217" y="5661"/>
                    <a:pt x="41127" y="5479"/>
                    <a:pt x="40101" y="5110"/>
                  </a:cubicBezTo>
                  <a:cubicBezTo>
                    <a:pt x="37946" y="4336"/>
                    <a:pt x="36160" y="2824"/>
                    <a:pt x="34195" y="1645"/>
                  </a:cubicBezTo>
                  <a:cubicBezTo>
                    <a:pt x="32696" y="731"/>
                    <a:pt x="30959" y="0"/>
                    <a:pt x="29242"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1342725" y="3880075"/>
              <a:ext cx="1698750" cy="1183200"/>
            </a:xfrm>
            <a:custGeom>
              <a:avLst/>
              <a:gdLst/>
              <a:ahLst/>
              <a:cxnLst/>
              <a:rect l="l" t="t" r="r" b="b"/>
              <a:pathLst>
                <a:path w="67950" h="47328" extrusionOk="0">
                  <a:moveTo>
                    <a:pt x="13276" y="0"/>
                  </a:moveTo>
                  <a:lnTo>
                    <a:pt x="0" y="22991"/>
                  </a:lnTo>
                  <a:lnTo>
                    <a:pt x="4191" y="30254"/>
                  </a:lnTo>
                  <a:cubicBezTo>
                    <a:pt x="8966" y="38517"/>
                    <a:pt x="17514" y="43875"/>
                    <a:pt x="27027" y="44542"/>
                  </a:cubicBezTo>
                  <a:lnTo>
                    <a:pt x="66020" y="47328"/>
                  </a:lnTo>
                  <a:lnTo>
                    <a:pt x="67949" y="2810"/>
                  </a:lnTo>
                  <a:lnTo>
                    <a:pt x="13276" y="0"/>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1342725" y="4074175"/>
              <a:ext cx="1688625" cy="989100"/>
            </a:xfrm>
            <a:custGeom>
              <a:avLst/>
              <a:gdLst/>
              <a:ahLst/>
              <a:cxnLst/>
              <a:rect l="l" t="t" r="r" b="b"/>
              <a:pathLst>
                <a:path w="67545" h="39564" extrusionOk="0">
                  <a:moveTo>
                    <a:pt x="59634" y="1"/>
                  </a:moveTo>
                  <a:cubicBezTo>
                    <a:pt x="55783" y="1"/>
                    <a:pt x="52103" y="2512"/>
                    <a:pt x="49042" y="5059"/>
                  </a:cubicBezTo>
                  <a:cubicBezTo>
                    <a:pt x="45506" y="8012"/>
                    <a:pt x="41708" y="11358"/>
                    <a:pt x="37100" y="11477"/>
                  </a:cubicBezTo>
                  <a:cubicBezTo>
                    <a:pt x="37018" y="11479"/>
                    <a:pt x="36936" y="11480"/>
                    <a:pt x="36854" y="11480"/>
                  </a:cubicBezTo>
                  <a:cubicBezTo>
                    <a:pt x="31668" y="11480"/>
                    <a:pt x="27416" y="7433"/>
                    <a:pt x="22598" y="5428"/>
                  </a:cubicBezTo>
                  <a:cubicBezTo>
                    <a:pt x="20420" y="4516"/>
                    <a:pt x="18089" y="4086"/>
                    <a:pt x="15748" y="4086"/>
                  </a:cubicBezTo>
                  <a:cubicBezTo>
                    <a:pt x="11767" y="4086"/>
                    <a:pt x="7758" y="5328"/>
                    <a:pt x="4429" y="7548"/>
                  </a:cubicBezTo>
                  <a:lnTo>
                    <a:pt x="0" y="15227"/>
                  </a:lnTo>
                  <a:lnTo>
                    <a:pt x="4191" y="22490"/>
                  </a:lnTo>
                  <a:cubicBezTo>
                    <a:pt x="8966" y="30753"/>
                    <a:pt x="17514" y="36111"/>
                    <a:pt x="27027" y="36778"/>
                  </a:cubicBezTo>
                  <a:lnTo>
                    <a:pt x="66020" y="39564"/>
                  </a:lnTo>
                  <a:lnTo>
                    <a:pt x="67544" y="4452"/>
                  </a:lnTo>
                  <a:cubicBezTo>
                    <a:pt x="65949" y="2380"/>
                    <a:pt x="64056" y="773"/>
                    <a:pt x="61484" y="202"/>
                  </a:cubicBezTo>
                  <a:cubicBezTo>
                    <a:pt x="60864" y="64"/>
                    <a:pt x="60247" y="1"/>
                    <a:pt x="59634"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4927100" y="3012700"/>
              <a:ext cx="133950" cy="298275"/>
            </a:xfrm>
            <a:custGeom>
              <a:avLst/>
              <a:gdLst/>
              <a:ahLst/>
              <a:cxnLst/>
              <a:rect l="l" t="t" r="r" b="b"/>
              <a:pathLst>
                <a:path w="5358" h="11931" extrusionOk="0">
                  <a:moveTo>
                    <a:pt x="1917" y="1"/>
                  </a:moveTo>
                  <a:cubicBezTo>
                    <a:pt x="405" y="3703"/>
                    <a:pt x="0" y="8025"/>
                    <a:pt x="846" y="11931"/>
                  </a:cubicBezTo>
                  <a:cubicBezTo>
                    <a:pt x="2370" y="11645"/>
                    <a:pt x="3632" y="10859"/>
                    <a:pt x="5156" y="10561"/>
                  </a:cubicBezTo>
                  <a:cubicBezTo>
                    <a:pt x="5358" y="6811"/>
                    <a:pt x="4191" y="3001"/>
                    <a:pt x="191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5381325" y="2920725"/>
              <a:ext cx="208075" cy="329225"/>
            </a:xfrm>
            <a:custGeom>
              <a:avLst/>
              <a:gdLst/>
              <a:ahLst/>
              <a:cxnLst/>
              <a:rect l="l" t="t" r="r" b="b"/>
              <a:pathLst>
                <a:path w="8323" h="13169" extrusionOk="0">
                  <a:moveTo>
                    <a:pt x="7430" y="1"/>
                  </a:moveTo>
                  <a:cubicBezTo>
                    <a:pt x="3846" y="3215"/>
                    <a:pt x="1131" y="7704"/>
                    <a:pt x="0" y="12395"/>
                  </a:cubicBezTo>
                  <a:cubicBezTo>
                    <a:pt x="1798" y="12883"/>
                    <a:pt x="3572" y="12681"/>
                    <a:pt x="5382" y="13169"/>
                  </a:cubicBezTo>
                  <a:cubicBezTo>
                    <a:pt x="7584" y="9204"/>
                    <a:pt x="8323" y="4442"/>
                    <a:pt x="743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4654450" y="3288650"/>
              <a:ext cx="280400" cy="139600"/>
            </a:xfrm>
            <a:custGeom>
              <a:avLst/>
              <a:gdLst/>
              <a:ahLst/>
              <a:cxnLst/>
              <a:rect l="l" t="t" r="r" b="b"/>
              <a:pathLst>
                <a:path w="11216" h="5584" extrusionOk="0">
                  <a:moveTo>
                    <a:pt x="5258" y="0"/>
                  </a:moveTo>
                  <a:cubicBezTo>
                    <a:pt x="3471" y="0"/>
                    <a:pt x="1685" y="293"/>
                    <a:pt x="0" y="881"/>
                  </a:cubicBezTo>
                  <a:cubicBezTo>
                    <a:pt x="3048" y="3464"/>
                    <a:pt x="7037" y="5179"/>
                    <a:pt x="11013" y="5584"/>
                  </a:cubicBezTo>
                  <a:cubicBezTo>
                    <a:pt x="11216" y="4048"/>
                    <a:pt x="10847" y="2607"/>
                    <a:pt x="11049" y="1071"/>
                  </a:cubicBezTo>
                  <a:cubicBezTo>
                    <a:pt x="9211" y="358"/>
                    <a:pt x="7234" y="0"/>
                    <a:pt x="5258"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4966975" y="3104375"/>
              <a:ext cx="192325" cy="264950"/>
            </a:xfrm>
            <a:custGeom>
              <a:avLst/>
              <a:gdLst/>
              <a:ahLst/>
              <a:cxnLst/>
              <a:rect l="l" t="t" r="r" b="b"/>
              <a:pathLst>
                <a:path w="7693" h="10598" extrusionOk="0">
                  <a:moveTo>
                    <a:pt x="7442" y="1"/>
                  </a:moveTo>
                  <a:cubicBezTo>
                    <a:pt x="4144" y="2263"/>
                    <a:pt x="1429" y="5656"/>
                    <a:pt x="1" y="9383"/>
                  </a:cubicBezTo>
                  <a:cubicBezTo>
                    <a:pt x="1429" y="9978"/>
                    <a:pt x="2906" y="10002"/>
                    <a:pt x="4334" y="10597"/>
                  </a:cubicBezTo>
                  <a:cubicBezTo>
                    <a:pt x="6573" y="7573"/>
                    <a:pt x="7692" y="3751"/>
                    <a:pt x="744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4700275" y="3012700"/>
              <a:ext cx="336075" cy="448300"/>
            </a:xfrm>
            <a:custGeom>
              <a:avLst/>
              <a:gdLst/>
              <a:ahLst/>
              <a:cxnLst/>
              <a:rect l="l" t="t" r="r" b="b"/>
              <a:pathLst>
                <a:path w="13443" h="17932" extrusionOk="0">
                  <a:moveTo>
                    <a:pt x="1" y="1"/>
                  </a:moveTo>
                  <a:lnTo>
                    <a:pt x="1" y="1"/>
                  </a:lnTo>
                  <a:cubicBezTo>
                    <a:pt x="929" y="6549"/>
                    <a:pt x="3965" y="13062"/>
                    <a:pt x="8442" y="17931"/>
                  </a:cubicBezTo>
                  <a:cubicBezTo>
                    <a:pt x="10383" y="16241"/>
                    <a:pt x="11502" y="14074"/>
                    <a:pt x="13443" y="12383"/>
                  </a:cubicBezTo>
                  <a:cubicBezTo>
                    <a:pt x="10609" y="6847"/>
                    <a:pt x="5751" y="2382"/>
                    <a:pt x="1"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7"/>
            <p:cNvSpPr/>
            <p:nvPr/>
          </p:nvSpPr>
          <p:spPr>
            <a:xfrm>
              <a:off x="5091400" y="2954950"/>
              <a:ext cx="335775" cy="448300"/>
            </a:xfrm>
            <a:custGeom>
              <a:avLst/>
              <a:gdLst/>
              <a:ahLst/>
              <a:cxnLst/>
              <a:rect l="l" t="t" r="r" b="b"/>
              <a:pathLst>
                <a:path w="13431" h="17932" extrusionOk="0">
                  <a:moveTo>
                    <a:pt x="0" y="1"/>
                  </a:moveTo>
                  <a:cubicBezTo>
                    <a:pt x="929" y="6549"/>
                    <a:pt x="3965" y="13050"/>
                    <a:pt x="8442" y="17932"/>
                  </a:cubicBezTo>
                  <a:cubicBezTo>
                    <a:pt x="10371" y="16241"/>
                    <a:pt x="11502" y="14062"/>
                    <a:pt x="13431" y="12383"/>
                  </a:cubicBezTo>
                  <a:cubicBezTo>
                    <a:pt x="10597" y="6847"/>
                    <a:pt x="5739" y="2382"/>
                    <a:pt x="0"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7"/>
            <p:cNvSpPr/>
            <p:nvPr/>
          </p:nvSpPr>
          <p:spPr>
            <a:xfrm>
              <a:off x="1947250" y="1636350"/>
              <a:ext cx="635825" cy="281000"/>
            </a:xfrm>
            <a:custGeom>
              <a:avLst/>
              <a:gdLst/>
              <a:ahLst/>
              <a:cxnLst/>
              <a:rect l="l" t="t" r="r" b="b"/>
              <a:pathLst>
                <a:path w="25433" h="11240" extrusionOk="0">
                  <a:moveTo>
                    <a:pt x="11621" y="0"/>
                  </a:moveTo>
                  <a:cubicBezTo>
                    <a:pt x="11074" y="1048"/>
                    <a:pt x="10657" y="2191"/>
                    <a:pt x="10407" y="3382"/>
                  </a:cubicBezTo>
                  <a:cubicBezTo>
                    <a:pt x="9359" y="1965"/>
                    <a:pt x="7966" y="810"/>
                    <a:pt x="6371" y="60"/>
                  </a:cubicBezTo>
                  <a:lnTo>
                    <a:pt x="6371" y="60"/>
                  </a:lnTo>
                  <a:cubicBezTo>
                    <a:pt x="6513" y="1548"/>
                    <a:pt x="6930" y="3036"/>
                    <a:pt x="7573" y="4417"/>
                  </a:cubicBezTo>
                  <a:cubicBezTo>
                    <a:pt x="5669" y="3723"/>
                    <a:pt x="3654" y="3362"/>
                    <a:pt x="1633" y="3362"/>
                  </a:cubicBezTo>
                  <a:cubicBezTo>
                    <a:pt x="1089" y="3362"/>
                    <a:pt x="544" y="3388"/>
                    <a:pt x="1" y="3441"/>
                  </a:cubicBezTo>
                  <a:cubicBezTo>
                    <a:pt x="1477" y="5477"/>
                    <a:pt x="3358" y="7287"/>
                    <a:pt x="5489" y="8727"/>
                  </a:cubicBezTo>
                  <a:cubicBezTo>
                    <a:pt x="4406" y="9287"/>
                    <a:pt x="3418" y="10025"/>
                    <a:pt x="2596" y="10906"/>
                  </a:cubicBezTo>
                  <a:cubicBezTo>
                    <a:pt x="3513" y="11110"/>
                    <a:pt x="4467" y="11210"/>
                    <a:pt x="5425" y="11210"/>
                  </a:cubicBezTo>
                  <a:cubicBezTo>
                    <a:pt x="6656" y="11210"/>
                    <a:pt x="7895" y="11044"/>
                    <a:pt x="9073" y="10716"/>
                  </a:cubicBezTo>
                  <a:cubicBezTo>
                    <a:pt x="9514" y="10906"/>
                    <a:pt x="9954" y="11085"/>
                    <a:pt x="10395" y="11240"/>
                  </a:cubicBezTo>
                  <a:cubicBezTo>
                    <a:pt x="10871" y="10013"/>
                    <a:pt x="10966" y="8751"/>
                    <a:pt x="11276" y="7513"/>
                  </a:cubicBezTo>
                  <a:cubicBezTo>
                    <a:pt x="11752" y="7382"/>
                    <a:pt x="12217" y="7239"/>
                    <a:pt x="12717" y="7156"/>
                  </a:cubicBezTo>
                  <a:cubicBezTo>
                    <a:pt x="13217" y="7239"/>
                    <a:pt x="13681" y="7382"/>
                    <a:pt x="14157" y="7513"/>
                  </a:cubicBezTo>
                  <a:cubicBezTo>
                    <a:pt x="14467" y="8751"/>
                    <a:pt x="14562" y="10013"/>
                    <a:pt x="15038" y="11240"/>
                  </a:cubicBezTo>
                  <a:cubicBezTo>
                    <a:pt x="15479" y="11085"/>
                    <a:pt x="15919" y="10906"/>
                    <a:pt x="16360" y="10716"/>
                  </a:cubicBezTo>
                  <a:cubicBezTo>
                    <a:pt x="17538" y="11044"/>
                    <a:pt x="18777" y="11210"/>
                    <a:pt x="20008" y="11210"/>
                  </a:cubicBezTo>
                  <a:cubicBezTo>
                    <a:pt x="20966" y="11210"/>
                    <a:pt x="21920" y="11110"/>
                    <a:pt x="22837" y="10906"/>
                  </a:cubicBezTo>
                  <a:cubicBezTo>
                    <a:pt x="22015" y="10025"/>
                    <a:pt x="21027" y="9287"/>
                    <a:pt x="19956" y="8727"/>
                  </a:cubicBezTo>
                  <a:cubicBezTo>
                    <a:pt x="22075" y="7287"/>
                    <a:pt x="23956" y="5477"/>
                    <a:pt x="25432" y="3441"/>
                  </a:cubicBezTo>
                  <a:cubicBezTo>
                    <a:pt x="24892" y="3388"/>
                    <a:pt x="24348" y="3362"/>
                    <a:pt x="23804" y="3362"/>
                  </a:cubicBezTo>
                  <a:cubicBezTo>
                    <a:pt x="21786" y="3362"/>
                    <a:pt x="19764" y="3723"/>
                    <a:pt x="17860" y="4417"/>
                  </a:cubicBezTo>
                  <a:cubicBezTo>
                    <a:pt x="18503" y="3036"/>
                    <a:pt x="18920" y="1548"/>
                    <a:pt x="19063" y="60"/>
                  </a:cubicBezTo>
                  <a:lnTo>
                    <a:pt x="19063" y="60"/>
                  </a:lnTo>
                  <a:cubicBezTo>
                    <a:pt x="17467" y="810"/>
                    <a:pt x="16074" y="1965"/>
                    <a:pt x="15026" y="3382"/>
                  </a:cubicBezTo>
                  <a:cubicBezTo>
                    <a:pt x="14776" y="2191"/>
                    <a:pt x="14360" y="1048"/>
                    <a:pt x="13812" y="0"/>
                  </a:cubicBezTo>
                  <a:cubicBezTo>
                    <a:pt x="13348" y="762"/>
                    <a:pt x="12979" y="1572"/>
                    <a:pt x="12717" y="2429"/>
                  </a:cubicBezTo>
                  <a:cubicBezTo>
                    <a:pt x="12455" y="1572"/>
                    <a:pt x="12086" y="762"/>
                    <a:pt x="11621"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7"/>
            <p:cNvSpPr/>
            <p:nvPr/>
          </p:nvSpPr>
          <p:spPr>
            <a:xfrm>
              <a:off x="1815100" y="4378650"/>
              <a:ext cx="651300" cy="287550"/>
            </a:xfrm>
            <a:custGeom>
              <a:avLst/>
              <a:gdLst/>
              <a:ahLst/>
              <a:cxnLst/>
              <a:rect l="l" t="t" r="r" b="b"/>
              <a:pathLst>
                <a:path w="26052" h="11502" extrusionOk="0">
                  <a:moveTo>
                    <a:pt x="11907" y="0"/>
                  </a:moveTo>
                  <a:cubicBezTo>
                    <a:pt x="11347" y="1072"/>
                    <a:pt x="10930" y="2251"/>
                    <a:pt x="10668" y="3453"/>
                  </a:cubicBezTo>
                  <a:cubicBezTo>
                    <a:pt x="9597" y="2001"/>
                    <a:pt x="8168" y="822"/>
                    <a:pt x="6525" y="60"/>
                  </a:cubicBezTo>
                  <a:lnTo>
                    <a:pt x="6525" y="60"/>
                  </a:lnTo>
                  <a:cubicBezTo>
                    <a:pt x="6680" y="1584"/>
                    <a:pt x="7108" y="3108"/>
                    <a:pt x="7763" y="4513"/>
                  </a:cubicBezTo>
                  <a:cubicBezTo>
                    <a:pt x="5803" y="3806"/>
                    <a:pt x="3723" y="3435"/>
                    <a:pt x="1642" y="3435"/>
                  </a:cubicBezTo>
                  <a:cubicBezTo>
                    <a:pt x="1094" y="3435"/>
                    <a:pt x="546" y="3460"/>
                    <a:pt x="0" y="3513"/>
                  </a:cubicBezTo>
                  <a:cubicBezTo>
                    <a:pt x="1524" y="5608"/>
                    <a:pt x="3453" y="7454"/>
                    <a:pt x="5620" y="8930"/>
                  </a:cubicBezTo>
                  <a:cubicBezTo>
                    <a:pt x="4513" y="9501"/>
                    <a:pt x="3513" y="10252"/>
                    <a:pt x="2667" y="11168"/>
                  </a:cubicBezTo>
                  <a:cubicBezTo>
                    <a:pt x="3604" y="11376"/>
                    <a:pt x="4578" y="11480"/>
                    <a:pt x="5558" y="11480"/>
                  </a:cubicBezTo>
                  <a:cubicBezTo>
                    <a:pt x="6821" y="11480"/>
                    <a:pt x="8092" y="11308"/>
                    <a:pt x="9299" y="10966"/>
                  </a:cubicBezTo>
                  <a:cubicBezTo>
                    <a:pt x="9752" y="11168"/>
                    <a:pt x="10204" y="11347"/>
                    <a:pt x="10656" y="11502"/>
                  </a:cubicBezTo>
                  <a:cubicBezTo>
                    <a:pt x="11145" y="10252"/>
                    <a:pt x="11240" y="8966"/>
                    <a:pt x="11549" y="7692"/>
                  </a:cubicBezTo>
                  <a:cubicBezTo>
                    <a:pt x="12038" y="7561"/>
                    <a:pt x="12526" y="7406"/>
                    <a:pt x="13026" y="7323"/>
                  </a:cubicBezTo>
                  <a:cubicBezTo>
                    <a:pt x="13538" y="7406"/>
                    <a:pt x="14014" y="7561"/>
                    <a:pt x="14514" y="7692"/>
                  </a:cubicBezTo>
                  <a:cubicBezTo>
                    <a:pt x="14824" y="8966"/>
                    <a:pt x="14919" y="10252"/>
                    <a:pt x="15407" y="11502"/>
                  </a:cubicBezTo>
                  <a:cubicBezTo>
                    <a:pt x="15859" y="11347"/>
                    <a:pt x="16312" y="11168"/>
                    <a:pt x="16764" y="10966"/>
                  </a:cubicBezTo>
                  <a:cubicBezTo>
                    <a:pt x="17971" y="11308"/>
                    <a:pt x="19242" y="11480"/>
                    <a:pt x="20505" y="11480"/>
                  </a:cubicBezTo>
                  <a:cubicBezTo>
                    <a:pt x="21485" y="11480"/>
                    <a:pt x="22460" y="11376"/>
                    <a:pt x="23396" y="11168"/>
                  </a:cubicBezTo>
                  <a:cubicBezTo>
                    <a:pt x="22551" y="10252"/>
                    <a:pt x="21539" y="9501"/>
                    <a:pt x="20443" y="8930"/>
                  </a:cubicBezTo>
                  <a:cubicBezTo>
                    <a:pt x="22610" y="7454"/>
                    <a:pt x="24539" y="5608"/>
                    <a:pt x="26051" y="3513"/>
                  </a:cubicBezTo>
                  <a:cubicBezTo>
                    <a:pt x="25508" y="3460"/>
                    <a:pt x="24961" y="3435"/>
                    <a:pt x="24414" y="3435"/>
                  </a:cubicBezTo>
                  <a:cubicBezTo>
                    <a:pt x="22336" y="3435"/>
                    <a:pt x="20251" y="3806"/>
                    <a:pt x="18300" y="4513"/>
                  </a:cubicBezTo>
                  <a:cubicBezTo>
                    <a:pt x="18955" y="3108"/>
                    <a:pt x="19384" y="1584"/>
                    <a:pt x="19538" y="60"/>
                  </a:cubicBezTo>
                  <a:lnTo>
                    <a:pt x="19538" y="60"/>
                  </a:lnTo>
                  <a:cubicBezTo>
                    <a:pt x="17895" y="822"/>
                    <a:pt x="16467" y="2001"/>
                    <a:pt x="15395" y="3453"/>
                  </a:cubicBezTo>
                  <a:cubicBezTo>
                    <a:pt x="15133" y="2251"/>
                    <a:pt x="14716" y="1072"/>
                    <a:pt x="14157" y="0"/>
                  </a:cubicBezTo>
                  <a:cubicBezTo>
                    <a:pt x="13681" y="774"/>
                    <a:pt x="13300" y="1608"/>
                    <a:pt x="13026" y="2477"/>
                  </a:cubicBezTo>
                  <a:cubicBezTo>
                    <a:pt x="12764" y="1608"/>
                    <a:pt x="12383" y="774"/>
                    <a:pt x="11907"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2199075" y="4333700"/>
              <a:ext cx="651300" cy="287850"/>
            </a:xfrm>
            <a:custGeom>
              <a:avLst/>
              <a:gdLst/>
              <a:ahLst/>
              <a:cxnLst/>
              <a:rect l="l" t="t" r="r" b="b"/>
              <a:pathLst>
                <a:path w="26052" h="11514" extrusionOk="0">
                  <a:moveTo>
                    <a:pt x="11907" y="0"/>
                  </a:moveTo>
                  <a:cubicBezTo>
                    <a:pt x="11335" y="1072"/>
                    <a:pt x="10918" y="2251"/>
                    <a:pt x="10656" y="3453"/>
                  </a:cubicBezTo>
                  <a:cubicBezTo>
                    <a:pt x="9597" y="2001"/>
                    <a:pt x="8156" y="822"/>
                    <a:pt x="6525" y="60"/>
                  </a:cubicBezTo>
                  <a:lnTo>
                    <a:pt x="6525" y="60"/>
                  </a:lnTo>
                  <a:cubicBezTo>
                    <a:pt x="6680" y="1584"/>
                    <a:pt x="7108" y="3108"/>
                    <a:pt x="7763" y="4513"/>
                  </a:cubicBezTo>
                  <a:cubicBezTo>
                    <a:pt x="5803" y="3806"/>
                    <a:pt x="3723" y="3435"/>
                    <a:pt x="1642" y="3435"/>
                  </a:cubicBezTo>
                  <a:cubicBezTo>
                    <a:pt x="1094" y="3435"/>
                    <a:pt x="546" y="3461"/>
                    <a:pt x="0" y="3513"/>
                  </a:cubicBezTo>
                  <a:cubicBezTo>
                    <a:pt x="1512" y="5608"/>
                    <a:pt x="3453" y="7454"/>
                    <a:pt x="5620" y="8930"/>
                  </a:cubicBezTo>
                  <a:cubicBezTo>
                    <a:pt x="4513" y="9502"/>
                    <a:pt x="3501" y="10264"/>
                    <a:pt x="2655" y="11168"/>
                  </a:cubicBezTo>
                  <a:cubicBezTo>
                    <a:pt x="3597" y="11377"/>
                    <a:pt x="4575" y="11480"/>
                    <a:pt x="5556" y="11480"/>
                  </a:cubicBezTo>
                  <a:cubicBezTo>
                    <a:pt x="6821" y="11480"/>
                    <a:pt x="8092" y="11308"/>
                    <a:pt x="9299" y="10966"/>
                  </a:cubicBezTo>
                  <a:cubicBezTo>
                    <a:pt x="9740" y="11168"/>
                    <a:pt x="10192" y="11347"/>
                    <a:pt x="10656" y="11514"/>
                  </a:cubicBezTo>
                  <a:cubicBezTo>
                    <a:pt x="11133" y="10252"/>
                    <a:pt x="11228" y="8966"/>
                    <a:pt x="11549" y="7692"/>
                  </a:cubicBezTo>
                  <a:cubicBezTo>
                    <a:pt x="12038" y="7561"/>
                    <a:pt x="12514" y="7406"/>
                    <a:pt x="13026" y="7323"/>
                  </a:cubicBezTo>
                  <a:cubicBezTo>
                    <a:pt x="13538" y="7406"/>
                    <a:pt x="14014" y="7561"/>
                    <a:pt x="14502" y="7692"/>
                  </a:cubicBezTo>
                  <a:cubicBezTo>
                    <a:pt x="14824" y="8966"/>
                    <a:pt x="14919" y="10252"/>
                    <a:pt x="15407" y="11514"/>
                  </a:cubicBezTo>
                  <a:cubicBezTo>
                    <a:pt x="15860" y="11347"/>
                    <a:pt x="16312" y="11168"/>
                    <a:pt x="16752" y="10966"/>
                  </a:cubicBezTo>
                  <a:cubicBezTo>
                    <a:pt x="17966" y="11308"/>
                    <a:pt x="19236" y="11480"/>
                    <a:pt x="20499" y="11480"/>
                  </a:cubicBezTo>
                  <a:cubicBezTo>
                    <a:pt x="21479" y="11480"/>
                    <a:pt x="22455" y="11377"/>
                    <a:pt x="23396" y="11168"/>
                  </a:cubicBezTo>
                  <a:cubicBezTo>
                    <a:pt x="22551" y="10264"/>
                    <a:pt x="21539" y="9502"/>
                    <a:pt x="20432" y="8930"/>
                  </a:cubicBezTo>
                  <a:cubicBezTo>
                    <a:pt x="22610" y="7454"/>
                    <a:pt x="24539" y="5608"/>
                    <a:pt x="26051" y="3513"/>
                  </a:cubicBezTo>
                  <a:cubicBezTo>
                    <a:pt x="25505" y="3461"/>
                    <a:pt x="24957" y="3435"/>
                    <a:pt x="24409" y="3435"/>
                  </a:cubicBezTo>
                  <a:cubicBezTo>
                    <a:pt x="22328" y="3435"/>
                    <a:pt x="20249" y="3806"/>
                    <a:pt x="18288" y="4513"/>
                  </a:cubicBezTo>
                  <a:cubicBezTo>
                    <a:pt x="18955" y="3108"/>
                    <a:pt x="19384" y="1584"/>
                    <a:pt x="19527" y="60"/>
                  </a:cubicBezTo>
                  <a:lnTo>
                    <a:pt x="19527" y="60"/>
                  </a:lnTo>
                  <a:cubicBezTo>
                    <a:pt x="17895" y="822"/>
                    <a:pt x="16467" y="2001"/>
                    <a:pt x="15395" y="3453"/>
                  </a:cubicBezTo>
                  <a:cubicBezTo>
                    <a:pt x="15133" y="2251"/>
                    <a:pt x="14717" y="1072"/>
                    <a:pt x="14157" y="0"/>
                  </a:cubicBezTo>
                  <a:cubicBezTo>
                    <a:pt x="13669" y="774"/>
                    <a:pt x="13300" y="1608"/>
                    <a:pt x="13026" y="2477"/>
                  </a:cubicBezTo>
                  <a:cubicBezTo>
                    <a:pt x="12764" y="1608"/>
                    <a:pt x="12383" y="774"/>
                    <a:pt x="11907"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7"/>
            <p:cNvSpPr/>
            <p:nvPr/>
          </p:nvSpPr>
          <p:spPr>
            <a:xfrm>
              <a:off x="5345600" y="1783075"/>
              <a:ext cx="105400" cy="1452600"/>
            </a:xfrm>
            <a:custGeom>
              <a:avLst/>
              <a:gdLst/>
              <a:ahLst/>
              <a:cxnLst/>
              <a:rect l="l" t="t" r="r" b="b"/>
              <a:pathLst>
                <a:path w="4216" h="58104" extrusionOk="0">
                  <a:moveTo>
                    <a:pt x="0" y="1"/>
                  </a:moveTo>
                  <a:lnTo>
                    <a:pt x="0" y="58103"/>
                  </a:lnTo>
                  <a:cubicBezTo>
                    <a:pt x="1405" y="57972"/>
                    <a:pt x="2810" y="57865"/>
                    <a:pt x="4215" y="57806"/>
                  </a:cubicBezTo>
                  <a:lnTo>
                    <a:pt x="42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7"/>
            <p:cNvSpPr/>
            <p:nvPr/>
          </p:nvSpPr>
          <p:spPr>
            <a:xfrm>
              <a:off x="5177425" y="1684575"/>
              <a:ext cx="481025" cy="197350"/>
            </a:xfrm>
            <a:custGeom>
              <a:avLst/>
              <a:gdLst/>
              <a:ahLst/>
              <a:cxnLst/>
              <a:rect l="l" t="t" r="r" b="b"/>
              <a:pathLst>
                <a:path w="19241" h="7894" extrusionOk="0">
                  <a:moveTo>
                    <a:pt x="0" y="0"/>
                  </a:moveTo>
                  <a:lnTo>
                    <a:pt x="0" y="7894"/>
                  </a:lnTo>
                  <a:lnTo>
                    <a:pt x="15288" y="7894"/>
                  </a:lnTo>
                  <a:cubicBezTo>
                    <a:pt x="17479" y="7894"/>
                    <a:pt x="19241" y="6132"/>
                    <a:pt x="19241" y="3953"/>
                  </a:cubicBezTo>
                  <a:cubicBezTo>
                    <a:pt x="19241" y="1762"/>
                    <a:pt x="17479" y="0"/>
                    <a:pt x="152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7"/>
            <p:cNvSpPr/>
            <p:nvPr/>
          </p:nvSpPr>
          <p:spPr>
            <a:xfrm>
              <a:off x="5177425" y="1684575"/>
              <a:ext cx="481025" cy="197350"/>
            </a:xfrm>
            <a:custGeom>
              <a:avLst/>
              <a:gdLst/>
              <a:ahLst/>
              <a:cxnLst/>
              <a:rect l="l" t="t" r="r" b="b"/>
              <a:pathLst>
                <a:path w="19241" h="7894" extrusionOk="0">
                  <a:moveTo>
                    <a:pt x="0" y="0"/>
                  </a:moveTo>
                  <a:lnTo>
                    <a:pt x="0" y="7894"/>
                  </a:lnTo>
                  <a:lnTo>
                    <a:pt x="15288" y="7894"/>
                  </a:lnTo>
                  <a:cubicBezTo>
                    <a:pt x="17479" y="7894"/>
                    <a:pt x="19241" y="6132"/>
                    <a:pt x="19241" y="3953"/>
                  </a:cubicBezTo>
                  <a:cubicBezTo>
                    <a:pt x="19241" y="1762"/>
                    <a:pt x="1747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7"/>
            <p:cNvSpPr/>
            <p:nvPr/>
          </p:nvSpPr>
          <p:spPr>
            <a:xfrm>
              <a:off x="5177425" y="1733975"/>
              <a:ext cx="481025" cy="147950"/>
            </a:xfrm>
            <a:custGeom>
              <a:avLst/>
              <a:gdLst/>
              <a:ahLst/>
              <a:cxnLst/>
              <a:rect l="l" t="t" r="r" b="b"/>
              <a:pathLst>
                <a:path w="19241" h="5918" extrusionOk="0">
                  <a:moveTo>
                    <a:pt x="18693" y="0"/>
                  </a:moveTo>
                  <a:cubicBezTo>
                    <a:pt x="18014" y="1167"/>
                    <a:pt x="16752" y="1977"/>
                    <a:pt x="15288" y="1977"/>
                  </a:cubicBezTo>
                  <a:lnTo>
                    <a:pt x="0" y="1977"/>
                  </a:lnTo>
                  <a:lnTo>
                    <a:pt x="0" y="5918"/>
                  </a:lnTo>
                  <a:lnTo>
                    <a:pt x="15288" y="5918"/>
                  </a:lnTo>
                  <a:cubicBezTo>
                    <a:pt x="17479" y="5918"/>
                    <a:pt x="19241" y="4156"/>
                    <a:pt x="19241" y="1977"/>
                  </a:cubicBezTo>
                  <a:cubicBezTo>
                    <a:pt x="19241" y="1251"/>
                    <a:pt x="19038" y="584"/>
                    <a:pt x="18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7"/>
            <p:cNvSpPr/>
            <p:nvPr/>
          </p:nvSpPr>
          <p:spPr>
            <a:xfrm>
              <a:off x="5127425" y="1151750"/>
              <a:ext cx="100325" cy="631650"/>
            </a:xfrm>
            <a:custGeom>
              <a:avLst/>
              <a:gdLst/>
              <a:ahLst/>
              <a:cxnLst/>
              <a:rect l="l" t="t" r="r" b="b"/>
              <a:pathLst>
                <a:path w="4013" h="25266" extrusionOk="0">
                  <a:moveTo>
                    <a:pt x="2000" y="1"/>
                  </a:moveTo>
                  <a:cubicBezTo>
                    <a:pt x="834" y="1870"/>
                    <a:pt x="0" y="6823"/>
                    <a:pt x="0" y="12633"/>
                  </a:cubicBezTo>
                  <a:cubicBezTo>
                    <a:pt x="0" y="18456"/>
                    <a:pt x="834" y="23397"/>
                    <a:pt x="2000" y="25266"/>
                  </a:cubicBezTo>
                  <a:cubicBezTo>
                    <a:pt x="3179" y="23397"/>
                    <a:pt x="4012" y="18456"/>
                    <a:pt x="4012" y="12633"/>
                  </a:cubicBezTo>
                  <a:cubicBezTo>
                    <a:pt x="4012" y="6823"/>
                    <a:pt x="3179" y="1870"/>
                    <a:pt x="20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5177425" y="1151750"/>
              <a:ext cx="50325" cy="631650"/>
            </a:xfrm>
            <a:custGeom>
              <a:avLst/>
              <a:gdLst/>
              <a:ahLst/>
              <a:cxnLst/>
              <a:rect l="l" t="t" r="r" b="b"/>
              <a:pathLst>
                <a:path w="2013" h="25266" extrusionOk="0">
                  <a:moveTo>
                    <a:pt x="0" y="1"/>
                  </a:moveTo>
                  <a:lnTo>
                    <a:pt x="0" y="25266"/>
                  </a:lnTo>
                  <a:cubicBezTo>
                    <a:pt x="1179" y="23397"/>
                    <a:pt x="2012" y="18456"/>
                    <a:pt x="2012" y="12633"/>
                  </a:cubicBezTo>
                  <a:cubicBezTo>
                    <a:pt x="2012" y="6823"/>
                    <a:pt x="1179" y="187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7"/>
            <p:cNvSpPr/>
            <p:nvPr/>
          </p:nvSpPr>
          <p:spPr>
            <a:xfrm>
              <a:off x="4630625" y="1783325"/>
              <a:ext cx="546825" cy="315675"/>
            </a:xfrm>
            <a:custGeom>
              <a:avLst/>
              <a:gdLst/>
              <a:ahLst/>
              <a:cxnLst/>
              <a:rect l="l" t="t" r="r" b="b"/>
              <a:pathLst>
                <a:path w="21873" h="12627" extrusionOk="0">
                  <a:moveTo>
                    <a:pt x="21717" y="0"/>
                  </a:moveTo>
                  <a:cubicBezTo>
                    <a:pt x="19465" y="0"/>
                    <a:pt x="14863" y="1725"/>
                    <a:pt x="9942" y="4575"/>
                  </a:cubicBezTo>
                  <a:cubicBezTo>
                    <a:pt x="4906" y="7480"/>
                    <a:pt x="1036" y="10683"/>
                    <a:pt x="1" y="12623"/>
                  </a:cubicBezTo>
                  <a:cubicBezTo>
                    <a:pt x="51" y="12625"/>
                    <a:pt x="102" y="12626"/>
                    <a:pt x="155" y="12626"/>
                  </a:cubicBezTo>
                  <a:cubicBezTo>
                    <a:pt x="2418" y="12626"/>
                    <a:pt x="7021" y="10890"/>
                    <a:pt x="11943" y="8052"/>
                  </a:cubicBezTo>
                  <a:cubicBezTo>
                    <a:pt x="16979" y="5146"/>
                    <a:pt x="20848" y="1944"/>
                    <a:pt x="21872" y="3"/>
                  </a:cubicBezTo>
                  <a:cubicBezTo>
                    <a:pt x="21822" y="1"/>
                    <a:pt x="21770" y="0"/>
                    <a:pt x="21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7"/>
            <p:cNvSpPr/>
            <p:nvPr/>
          </p:nvSpPr>
          <p:spPr>
            <a:xfrm>
              <a:off x="4630625" y="1783325"/>
              <a:ext cx="546825" cy="315600"/>
            </a:xfrm>
            <a:custGeom>
              <a:avLst/>
              <a:gdLst/>
              <a:ahLst/>
              <a:cxnLst/>
              <a:rect l="l" t="t" r="r" b="b"/>
              <a:pathLst>
                <a:path w="21873" h="12624" extrusionOk="0">
                  <a:moveTo>
                    <a:pt x="21717" y="0"/>
                  </a:moveTo>
                  <a:cubicBezTo>
                    <a:pt x="19465" y="0"/>
                    <a:pt x="14863" y="1725"/>
                    <a:pt x="9942" y="4575"/>
                  </a:cubicBezTo>
                  <a:cubicBezTo>
                    <a:pt x="4894" y="7480"/>
                    <a:pt x="1036" y="10683"/>
                    <a:pt x="1" y="12623"/>
                  </a:cubicBezTo>
                  <a:lnTo>
                    <a:pt x="21872" y="3"/>
                  </a:lnTo>
                  <a:cubicBezTo>
                    <a:pt x="21822" y="1"/>
                    <a:pt x="21770" y="0"/>
                    <a:pt x="21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5177425" y="1783325"/>
              <a:ext cx="546825" cy="315675"/>
            </a:xfrm>
            <a:custGeom>
              <a:avLst/>
              <a:gdLst/>
              <a:ahLst/>
              <a:cxnLst/>
              <a:rect l="l" t="t" r="r" b="b"/>
              <a:pathLst>
                <a:path w="21873" h="12627" extrusionOk="0">
                  <a:moveTo>
                    <a:pt x="156" y="0"/>
                  </a:moveTo>
                  <a:cubicBezTo>
                    <a:pt x="103" y="0"/>
                    <a:pt x="51" y="1"/>
                    <a:pt x="0" y="3"/>
                  </a:cubicBezTo>
                  <a:cubicBezTo>
                    <a:pt x="1036" y="1944"/>
                    <a:pt x="4894" y="5146"/>
                    <a:pt x="9942" y="8052"/>
                  </a:cubicBezTo>
                  <a:cubicBezTo>
                    <a:pt x="14863" y="10890"/>
                    <a:pt x="19466" y="12626"/>
                    <a:pt x="21718" y="12626"/>
                  </a:cubicBezTo>
                  <a:cubicBezTo>
                    <a:pt x="21771" y="12626"/>
                    <a:pt x="21822" y="12625"/>
                    <a:pt x="21872" y="12623"/>
                  </a:cubicBezTo>
                  <a:cubicBezTo>
                    <a:pt x="20848" y="10683"/>
                    <a:pt x="16979" y="7480"/>
                    <a:pt x="11942" y="4575"/>
                  </a:cubicBezTo>
                  <a:cubicBezTo>
                    <a:pt x="7022" y="1725"/>
                    <a:pt x="2419"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5177425" y="1783375"/>
              <a:ext cx="546825" cy="315625"/>
            </a:xfrm>
            <a:custGeom>
              <a:avLst/>
              <a:gdLst/>
              <a:ahLst/>
              <a:cxnLst/>
              <a:rect l="l" t="t" r="r" b="b"/>
              <a:pathLst>
                <a:path w="21873" h="12625" extrusionOk="0">
                  <a:moveTo>
                    <a:pt x="0" y="1"/>
                  </a:moveTo>
                  <a:cubicBezTo>
                    <a:pt x="1036" y="1942"/>
                    <a:pt x="4894" y="5144"/>
                    <a:pt x="9942" y="8050"/>
                  </a:cubicBezTo>
                  <a:cubicBezTo>
                    <a:pt x="14863" y="10888"/>
                    <a:pt x="19466" y="12624"/>
                    <a:pt x="21718" y="12624"/>
                  </a:cubicBezTo>
                  <a:cubicBezTo>
                    <a:pt x="21771" y="12624"/>
                    <a:pt x="21822" y="12623"/>
                    <a:pt x="21872" y="12621"/>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5078900" y="1684575"/>
              <a:ext cx="197375" cy="197350"/>
            </a:xfrm>
            <a:custGeom>
              <a:avLst/>
              <a:gdLst/>
              <a:ahLst/>
              <a:cxnLst/>
              <a:rect l="l" t="t" r="r" b="b"/>
              <a:pathLst>
                <a:path w="7895" h="7894" extrusionOk="0">
                  <a:moveTo>
                    <a:pt x="3941" y="0"/>
                  </a:moveTo>
                  <a:cubicBezTo>
                    <a:pt x="1762" y="0"/>
                    <a:pt x="0" y="1762"/>
                    <a:pt x="0" y="3953"/>
                  </a:cubicBezTo>
                  <a:cubicBezTo>
                    <a:pt x="0" y="6132"/>
                    <a:pt x="1762" y="7894"/>
                    <a:pt x="3941" y="7894"/>
                  </a:cubicBezTo>
                  <a:cubicBezTo>
                    <a:pt x="6132" y="7894"/>
                    <a:pt x="7894" y="6132"/>
                    <a:pt x="7894" y="3953"/>
                  </a:cubicBezTo>
                  <a:cubicBezTo>
                    <a:pt x="7894" y="1762"/>
                    <a:pt x="6132" y="0"/>
                    <a:pt x="3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4982750" y="2572775"/>
              <a:ext cx="81000" cy="1117425"/>
            </a:xfrm>
            <a:custGeom>
              <a:avLst/>
              <a:gdLst/>
              <a:ahLst/>
              <a:cxnLst/>
              <a:rect l="l" t="t" r="r" b="b"/>
              <a:pathLst>
                <a:path w="3240" h="44697" extrusionOk="0">
                  <a:moveTo>
                    <a:pt x="1" y="0"/>
                  </a:moveTo>
                  <a:lnTo>
                    <a:pt x="1" y="44696"/>
                  </a:lnTo>
                  <a:cubicBezTo>
                    <a:pt x="1084" y="44589"/>
                    <a:pt x="2168" y="44506"/>
                    <a:pt x="3239" y="44458"/>
                  </a:cubicBezTo>
                  <a:lnTo>
                    <a:pt x="3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4853575" y="2496575"/>
              <a:ext cx="370000" cy="152125"/>
            </a:xfrm>
            <a:custGeom>
              <a:avLst/>
              <a:gdLst/>
              <a:ahLst/>
              <a:cxnLst/>
              <a:rect l="l" t="t" r="r" b="b"/>
              <a:pathLst>
                <a:path w="14800" h="6085" extrusionOk="0">
                  <a:moveTo>
                    <a:pt x="0" y="0"/>
                  </a:moveTo>
                  <a:lnTo>
                    <a:pt x="0" y="6084"/>
                  </a:lnTo>
                  <a:lnTo>
                    <a:pt x="11764" y="6084"/>
                  </a:lnTo>
                  <a:cubicBezTo>
                    <a:pt x="13442" y="6084"/>
                    <a:pt x="14800" y="4727"/>
                    <a:pt x="14800" y="3048"/>
                  </a:cubicBezTo>
                  <a:cubicBezTo>
                    <a:pt x="14800" y="1369"/>
                    <a:pt x="13442" y="0"/>
                    <a:pt x="11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4853575" y="2496575"/>
              <a:ext cx="370000" cy="152125"/>
            </a:xfrm>
            <a:custGeom>
              <a:avLst/>
              <a:gdLst/>
              <a:ahLst/>
              <a:cxnLst/>
              <a:rect l="l" t="t" r="r" b="b"/>
              <a:pathLst>
                <a:path w="14800" h="6085" extrusionOk="0">
                  <a:moveTo>
                    <a:pt x="0" y="0"/>
                  </a:moveTo>
                  <a:lnTo>
                    <a:pt x="0" y="6084"/>
                  </a:lnTo>
                  <a:lnTo>
                    <a:pt x="11764" y="6084"/>
                  </a:lnTo>
                  <a:cubicBezTo>
                    <a:pt x="13442" y="6084"/>
                    <a:pt x="14800" y="4727"/>
                    <a:pt x="14800" y="3048"/>
                  </a:cubicBezTo>
                  <a:cubicBezTo>
                    <a:pt x="14800" y="1369"/>
                    <a:pt x="13442" y="0"/>
                    <a:pt x="1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4853575" y="2534675"/>
              <a:ext cx="370000" cy="114025"/>
            </a:xfrm>
            <a:custGeom>
              <a:avLst/>
              <a:gdLst/>
              <a:ahLst/>
              <a:cxnLst/>
              <a:rect l="l" t="t" r="r" b="b"/>
              <a:pathLst>
                <a:path w="14800" h="4561" extrusionOk="0">
                  <a:moveTo>
                    <a:pt x="14383" y="0"/>
                  </a:moveTo>
                  <a:cubicBezTo>
                    <a:pt x="13847" y="905"/>
                    <a:pt x="12883" y="1524"/>
                    <a:pt x="11764" y="1524"/>
                  </a:cubicBezTo>
                  <a:lnTo>
                    <a:pt x="0" y="1524"/>
                  </a:lnTo>
                  <a:lnTo>
                    <a:pt x="0" y="4560"/>
                  </a:lnTo>
                  <a:lnTo>
                    <a:pt x="11764" y="4560"/>
                  </a:lnTo>
                  <a:cubicBezTo>
                    <a:pt x="13442" y="4560"/>
                    <a:pt x="14800" y="3203"/>
                    <a:pt x="14800" y="1524"/>
                  </a:cubicBezTo>
                  <a:cubicBezTo>
                    <a:pt x="14800" y="965"/>
                    <a:pt x="14645" y="453"/>
                    <a:pt x="14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4814875" y="2087000"/>
              <a:ext cx="77425" cy="485800"/>
            </a:xfrm>
            <a:custGeom>
              <a:avLst/>
              <a:gdLst/>
              <a:ahLst/>
              <a:cxnLst/>
              <a:rect l="l" t="t" r="r" b="b"/>
              <a:pathLst>
                <a:path w="3097" h="19432" extrusionOk="0">
                  <a:moveTo>
                    <a:pt x="1548" y="0"/>
                  </a:moveTo>
                  <a:cubicBezTo>
                    <a:pt x="643" y="1429"/>
                    <a:pt x="1" y="5239"/>
                    <a:pt x="1" y="9716"/>
                  </a:cubicBezTo>
                  <a:cubicBezTo>
                    <a:pt x="1" y="14192"/>
                    <a:pt x="643" y="17991"/>
                    <a:pt x="1548" y="19431"/>
                  </a:cubicBezTo>
                  <a:cubicBezTo>
                    <a:pt x="2453" y="17991"/>
                    <a:pt x="3096" y="14192"/>
                    <a:pt x="3096" y="9716"/>
                  </a:cubicBezTo>
                  <a:cubicBezTo>
                    <a:pt x="3096" y="5239"/>
                    <a:pt x="2453" y="1429"/>
                    <a:pt x="1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4853575" y="2087000"/>
              <a:ext cx="38725" cy="485800"/>
            </a:xfrm>
            <a:custGeom>
              <a:avLst/>
              <a:gdLst/>
              <a:ahLst/>
              <a:cxnLst/>
              <a:rect l="l" t="t" r="r" b="b"/>
              <a:pathLst>
                <a:path w="1549" h="19432" extrusionOk="0">
                  <a:moveTo>
                    <a:pt x="0" y="0"/>
                  </a:moveTo>
                  <a:lnTo>
                    <a:pt x="0" y="19431"/>
                  </a:lnTo>
                  <a:cubicBezTo>
                    <a:pt x="905" y="17991"/>
                    <a:pt x="1548" y="14192"/>
                    <a:pt x="1548" y="9716"/>
                  </a:cubicBezTo>
                  <a:cubicBezTo>
                    <a:pt x="1548" y="5239"/>
                    <a:pt x="905" y="1429"/>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4432975" y="2572700"/>
              <a:ext cx="420625" cy="243025"/>
            </a:xfrm>
            <a:custGeom>
              <a:avLst/>
              <a:gdLst/>
              <a:ahLst/>
              <a:cxnLst/>
              <a:rect l="l" t="t" r="r" b="b"/>
              <a:pathLst>
                <a:path w="16825" h="9721" extrusionOk="0">
                  <a:moveTo>
                    <a:pt x="16692" y="0"/>
                  </a:moveTo>
                  <a:cubicBezTo>
                    <a:pt x="14950" y="0"/>
                    <a:pt x="11416" y="1334"/>
                    <a:pt x="7633" y="3516"/>
                  </a:cubicBezTo>
                  <a:cubicBezTo>
                    <a:pt x="3763" y="5754"/>
                    <a:pt x="787" y="8218"/>
                    <a:pt x="1" y="9719"/>
                  </a:cubicBezTo>
                  <a:cubicBezTo>
                    <a:pt x="37" y="9720"/>
                    <a:pt x="74" y="9721"/>
                    <a:pt x="111" y="9721"/>
                  </a:cubicBezTo>
                  <a:cubicBezTo>
                    <a:pt x="1846" y="9721"/>
                    <a:pt x="5393" y="8385"/>
                    <a:pt x="9181" y="6194"/>
                  </a:cubicBezTo>
                  <a:cubicBezTo>
                    <a:pt x="13062" y="3956"/>
                    <a:pt x="16039" y="1491"/>
                    <a:pt x="16824" y="3"/>
                  </a:cubicBezTo>
                  <a:cubicBezTo>
                    <a:pt x="16781" y="1"/>
                    <a:pt x="16737" y="0"/>
                    <a:pt x="16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4432975" y="2572700"/>
              <a:ext cx="420625" cy="242975"/>
            </a:xfrm>
            <a:custGeom>
              <a:avLst/>
              <a:gdLst/>
              <a:ahLst/>
              <a:cxnLst/>
              <a:rect l="l" t="t" r="r" b="b"/>
              <a:pathLst>
                <a:path w="16825" h="9719" extrusionOk="0">
                  <a:moveTo>
                    <a:pt x="16692" y="0"/>
                  </a:moveTo>
                  <a:cubicBezTo>
                    <a:pt x="14950" y="0"/>
                    <a:pt x="11416" y="1334"/>
                    <a:pt x="7633" y="3516"/>
                  </a:cubicBezTo>
                  <a:cubicBezTo>
                    <a:pt x="3763" y="5754"/>
                    <a:pt x="787" y="8218"/>
                    <a:pt x="1" y="9719"/>
                  </a:cubicBezTo>
                  <a:lnTo>
                    <a:pt x="16824" y="3"/>
                  </a:lnTo>
                  <a:cubicBezTo>
                    <a:pt x="16781" y="1"/>
                    <a:pt x="16737" y="0"/>
                    <a:pt x="16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4853575" y="2572700"/>
              <a:ext cx="420600" cy="243025"/>
            </a:xfrm>
            <a:custGeom>
              <a:avLst/>
              <a:gdLst/>
              <a:ahLst/>
              <a:cxnLst/>
              <a:rect l="l" t="t" r="r" b="b"/>
              <a:pathLst>
                <a:path w="16824" h="9721" extrusionOk="0">
                  <a:moveTo>
                    <a:pt x="132" y="0"/>
                  </a:moveTo>
                  <a:cubicBezTo>
                    <a:pt x="87" y="0"/>
                    <a:pt x="43" y="1"/>
                    <a:pt x="0" y="3"/>
                  </a:cubicBezTo>
                  <a:cubicBezTo>
                    <a:pt x="786" y="1491"/>
                    <a:pt x="3763" y="3956"/>
                    <a:pt x="7644" y="6194"/>
                  </a:cubicBezTo>
                  <a:cubicBezTo>
                    <a:pt x="11431" y="8385"/>
                    <a:pt x="14979" y="9721"/>
                    <a:pt x="16713" y="9721"/>
                  </a:cubicBezTo>
                  <a:cubicBezTo>
                    <a:pt x="16751" y="9721"/>
                    <a:pt x="16788" y="9720"/>
                    <a:pt x="16824" y="9719"/>
                  </a:cubicBezTo>
                  <a:cubicBezTo>
                    <a:pt x="16038" y="8218"/>
                    <a:pt x="13061" y="5754"/>
                    <a:pt x="9180" y="3516"/>
                  </a:cubicBezTo>
                  <a:cubicBezTo>
                    <a:pt x="5409" y="1334"/>
                    <a:pt x="187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4853575" y="2572775"/>
              <a:ext cx="420600" cy="242950"/>
            </a:xfrm>
            <a:custGeom>
              <a:avLst/>
              <a:gdLst/>
              <a:ahLst/>
              <a:cxnLst/>
              <a:rect l="l" t="t" r="r" b="b"/>
              <a:pathLst>
                <a:path w="16824" h="9718" extrusionOk="0">
                  <a:moveTo>
                    <a:pt x="0" y="0"/>
                  </a:moveTo>
                  <a:cubicBezTo>
                    <a:pt x="786" y="1488"/>
                    <a:pt x="3763" y="3953"/>
                    <a:pt x="7644" y="6191"/>
                  </a:cubicBezTo>
                  <a:cubicBezTo>
                    <a:pt x="11431" y="8382"/>
                    <a:pt x="14979" y="9718"/>
                    <a:pt x="16713" y="9718"/>
                  </a:cubicBezTo>
                  <a:cubicBezTo>
                    <a:pt x="16751" y="9718"/>
                    <a:pt x="16788" y="9717"/>
                    <a:pt x="16824" y="971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4777675" y="2496575"/>
              <a:ext cx="151825" cy="152125"/>
            </a:xfrm>
            <a:custGeom>
              <a:avLst/>
              <a:gdLst/>
              <a:ahLst/>
              <a:cxnLst/>
              <a:rect l="l" t="t" r="r" b="b"/>
              <a:pathLst>
                <a:path w="6073" h="6085" extrusionOk="0">
                  <a:moveTo>
                    <a:pt x="3036" y="0"/>
                  </a:moveTo>
                  <a:cubicBezTo>
                    <a:pt x="1358" y="0"/>
                    <a:pt x="0" y="1369"/>
                    <a:pt x="0" y="3048"/>
                  </a:cubicBezTo>
                  <a:cubicBezTo>
                    <a:pt x="0" y="4727"/>
                    <a:pt x="1358" y="6084"/>
                    <a:pt x="3036" y="6084"/>
                  </a:cubicBezTo>
                  <a:cubicBezTo>
                    <a:pt x="4715" y="6084"/>
                    <a:pt x="6072" y="4727"/>
                    <a:pt x="6072" y="3048"/>
                  </a:cubicBezTo>
                  <a:cubicBezTo>
                    <a:pt x="6072" y="1369"/>
                    <a:pt x="4715" y="0"/>
                    <a:pt x="3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2151150" y="1239275"/>
              <a:ext cx="215225" cy="646825"/>
            </a:xfrm>
            <a:custGeom>
              <a:avLst/>
              <a:gdLst/>
              <a:ahLst/>
              <a:cxnLst/>
              <a:rect l="l" t="t" r="r" b="b"/>
              <a:pathLst>
                <a:path w="8609" h="25873" extrusionOk="0">
                  <a:moveTo>
                    <a:pt x="4442" y="0"/>
                  </a:moveTo>
                  <a:cubicBezTo>
                    <a:pt x="3572" y="929"/>
                    <a:pt x="3358" y="1512"/>
                    <a:pt x="2477" y="2429"/>
                  </a:cubicBezTo>
                  <a:cubicBezTo>
                    <a:pt x="3656" y="10287"/>
                    <a:pt x="2787" y="18443"/>
                    <a:pt x="0" y="25873"/>
                  </a:cubicBezTo>
                  <a:cubicBezTo>
                    <a:pt x="2858" y="25539"/>
                    <a:pt x="5727" y="25289"/>
                    <a:pt x="8609" y="25134"/>
                  </a:cubicBezTo>
                  <a:cubicBezTo>
                    <a:pt x="6037" y="17895"/>
                    <a:pt x="5263" y="10025"/>
                    <a:pt x="6406" y="2429"/>
                  </a:cubicBezTo>
                  <a:cubicBezTo>
                    <a:pt x="5525" y="1512"/>
                    <a:pt x="5311" y="929"/>
                    <a:pt x="4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1847550" y="503500"/>
              <a:ext cx="771550" cy="891775"/>
            </a:xfrm>
            <a:custGeom>
              <a:avLst/>
              <a:gdLst/>
              <a:ahLst/>
              <a:cxnLst/>
              <a:rect l="l" t="t" r="r" b="b"/>
              <a:pathLst>
                <a:path w="30862" h="35671" extrusionOk="0">
                  <a:moveTo>
                    <a:pt x="15673" y="0"/>
                  </a:moveTo>
                  <a:cubicBezTo>
                    <a:pt x="14673" y="0"/>
                    <a:pt x="13552" y="301"/>
                    <a:pt x="12847" y="868"/>
                  </a:cubicBezTo>
                  <a:cubicBezTo>
                    <a:pt x="12678" y="846"/>
                    <a:pt x="12507" y="835"/>
                    <a:pt x="12337" y="835"/>
                  </a:cubicBezTo>
                  <a:cubicBezTo>
                    <a:pt x="10961" y="835"/>
                    <a:pt x="9585" y="1546"/>
                    <a:pt x="8823" y="2690"/>
                  </a:cubicBezTo>
                  <a:cubicBezTo>
                    <a:pt x="7953" y="3988"/>
                    <a:pt x="7894" y="5762"/>
                    <a:pt x="8656" y="7119"/>
                  </a:cubicBezTo>
                  <a:cubicBezTo>
                    <a:pt x="7013" y="7464"/>
                    <a:pt x="5298" y="7833"/>
                    <a:pt x="4251" y="9167"/>
                  </a:cubicBezTo>
                  <a:cubicBezTo>
                    <a:pt x="3203" y="10489"/>
                    <a:pt x="2977" y="12548"/>
                    <a:pt x="4084" y="13822"/>
                  </a:cubicBezTo>
                  <a:cubicBezTo>
                    <a:pt x="2250" y="14525"/>
                    <a:pt x="857" y="16084"/>
                    <a:pt x="429" y="18001"/>
                  </a:cubicBezTo>
                  <a:cubicBezTo>
                    <a:pt x="0" y="19918"/>
                    <a:pt x="595" y="22038"/>
                    <a:pt x="1965" y="23454"/>
                  </a:cubicBezTo>
                  <a:cubicBezTo>
                    <a:pt x="1944" y="23453"/>
                    <a:pt x="1924" y="23452"/>
                    <a:pt x="1903" y="23452"/>
                  </a:cubicBezTo>
                  <a:cubicBezTo>
                    <a:pt x="1004" y="23452"/>
                    <a:pt x="558" y="24987"/>
                    <a:pt x="464" y="25907"/>
                  </a:cubicBezTo>
                  <a:cubicBezTo>
                    <a:pt x="274" y="27622"/>
                    <a:pt x="1000" y="29419"/>
                    <a:pt x="2334" y="30527"/>
                  </a:cubicBezTo>
                  <a:cubicBezTo>
                    <a:pt x="3279" y="31311"/>
                    <a:pt x="4505" y="31731"/>
                    <a:pt x="5728" y="31731"/>
                  </a:cubicBezTo>
                  <a:cubicBezTo>
                    <a:pt x="6231" y="31731"/>
                    <a:pt x="6733" y="31661"/>
                    <a:pt x="7215" y="31515"/>
                  </a:cubicBezTo>
                  <a:lnTo>
                    <a:pt x="7215" y="31515"/>
                  </a:lnTo>
                  <a:cubicBezTo>
                    <a:pt x="6930" y="32158"/>
                    <a:pt x="6834" y="33337"/>
                    <a:pt x="7239" y="33920"/>
                  </a:cubicBezTo>
                  <a:cubicBezTo>
                    <a:pt x="7615" y="34479"/>
                    <a:pt x="8417" y="34983"/>
                    <a:pt x="9101" y="34983"/>
                  </a:cubicBezTo>
                  <a:cubicBezTo>
                    <a:pt x="9132" y="34983"/>
                    <a:pt x="9162" y="34982"/>
                    <a:pt x="9192" y="34980"/>
                  </a:cubicBezTo>
                  <a:cubicBezTo>
                    <a:pt x="9986" y="35449"/>
                    <a:pt x="10872" y="35671"/>
                    <a:pt x="11762" y="35671"/>
                  </a:cubicBezTo>
                  <a:cubicBezTo>
                    <a:pt x="13061" y="35671"/>
                    <a:pt x="14368" y="35199"/>
                    <a:pt x="15407" y="34337"/>
                  </a:cubicBezTo>
                  <a:cubicBezTo>
                    <a:pt x="16134" y="34787"/>
                    <a:pt x="16958" y="34996"/>
                    <a:pt x="17788" y="34996"/>
                  </a:cubicBezTo>
                  <a:cubicBezTo>
                    <a:pt x="19349" y="34996"/>
                    <a:pt x="20928" y="34254"/>
                    <a:pt x="21908" y="32979"/>
                  </a:cubicBezTo>
                  <a:cubicBezTo>
                    <a:pt x="22496" y="33218"/>
                    <a:pt x="23131" y="33336"/>
                    <a:pt x="23766" y="33336"/>
                  </a:cubicBezTo>
                  <a:cubicBezTo>
                    <a:pt x="24559" y="33336"/>
                    <a:pt x="25351" y="33152"/>
                    <a:pt x="26051" y="32789"/>
                  </a:cubicBezTo>
                  <a:cubicBezTo>
                    <a:pt x="27325" y="32134"/>
                    <a:pt x="28373" y="30610"/>
                    <a:pt x="28718" y="29217"/>
                  </a:cubicBezTo>
                  <a:cubicBezTo>
                    <a:pt x="29897" y="28538"/>
                    <a:pt x="30706" y="27241"/>
                    <a:pt x="30778" y="25883"/>
                  </a:cubicBezTo>
                  <a:cubicBezTo>
                    <a:pt x="30861" y="24514"/>
                    <a:pt x="30040" y="23014"/>
                    <a:pt x="28944" y="22204"/>
                  </a:cubicBezTo>
                  <a:cubicBezTo>
                    <a:pt x="29813" y="20942"/>
                    <a:pt x="30087" y="19275"/>
                    <a:pt x="29659" y="17799"/>
                  </a:cubicBezTo>
                  <a:cubicBezTo>
                    <a:pt x="29218" y="16323"/>
                    <a:pt x="28218" y="15120"/>
                    <a:pt x="26801" y="14525"/>
                  </a:cubicBezTo>
                  <a:cubicBezTo>
                    <a:pt x="27623" y="11727"/>
                    <a:pt x="26372" y="8357"/>
                    <a:pt x="23658" y="7274"/>
                  </a:cubicBezTo>
                  <a:cubicBezTo>
                    <a:pt x="24170" y="6000"/>
                    <a:pt x="23836" y="4428"/>
                    <a:pt x="22836" y="3488"/>
                  </a:cubicBezTo>
                  <a:cubicBezTo>
                    <a:pt x="22042" y="2732"/>
                    <a:pt x="21023" y="1960"/>
                    <a:pt x="20012" y="1960"/>
                  </a:cubicBezTo>
                  <a:cubicBezTo>
                    <a:pt x="19749" y="1960"/>
                    <a:pt x="19486" y="2012"/>
                    <a:pt x="19229" y="2130"/>
                  </a:cubicBezTo>
                  <a:cubicBezTo>
                    <a:pt x="18693" y="1094"/>
                    <a:pt x="17669" y="321"/>
                    <a:pt x="16526" y="82"/>
                  </a:cubicBezTo>
                  <a:cubicBezTo>
                    <a:pt x="16262" y="27"/>
                    <a:pt x="15973" y="0"/>
                    <a:pt x="1567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2060650" y="503575"/>
              <a:ext cx="558450" cy="869975"/>
            </a:xfrm>
            <a:custGeom>
              <a:avLst/>
              <a:gdLst/>
              <a:ahLst/>
              <a:cxnLst/>
              <a:rect l="l" t="t" r="r" b="b"/>
              <a:pathLst>
                <a:path w="22338" h="34799" extrusionOk="0">
                  <a:moveTo>
                    <a:pt x="7202" y="1"/>
                  </a:moveTo>
                  <a:cubicBezTo>
                    <a:pt x="7055" y="1"/>
                    <a:pt x="6904" y="8"/>
                    <a:pt x="6752" y="20"/>
                  </a:cubicBezTo>
                  <a:cubicBezTo>
                    <a:pt x="8002" y="984"/>
                    <a:pt x="8752" y="2627"/>
                    <a:pt x="8550" y="4211"/>
                  </a:cubicBezTo>
                  <a:cubicBezTo>
                    <a:pt x="8762" y="4109"/>
                    <a:pt x="8976" y="4063"/>
                    <a:pt x="9188" y="4063"/>
                  </a:cubicBezTo>
                  <a:cubicBezTo>
                    <a:pt x="9569" y="4063"/>
                    <a:pt x="9943" y="4212"/>
                    <a:pt x="10288" y="4449"/>
                  </a:cubicBezTo>
                  <a:cubicBezTo>
                    <a:pt x="10836" y="4818"/>
                    <a:pt x="11157" y="5485"/>
                    <a:pt x="11110" y="6152"/>
                  </a:cubicBezTo>
                  <a:cubicBezTo>
                    <a:pt x="9967" y="6187"/>
                    <a:pt x="8681" y="7152"/>
                    <a:pt x="8383" y="8259"/>
                  </a:cubicBezTo>
                  <a:cubicBezTo>
                    <a:pt x="8781" y="7871"/>
                    <a:pt x="9371" y="7691"/>
                    <a:pt x="9943" y="7691"/>
                  </a:cubicBezTo>
                  <a:cubicBezTo>
                    <a:pt x="10055" y="7691"/>
                    <a:pt x="10167" y="7698"/>
                    <a:pt x="10276" y="7711"/>
                  </a:cubicBezTo>
                  <a:cubicBezTo>
                    <a:pt x="10943" y="7795"/>
                    <a:pt x="11550" y="8200"/>
                    <a:pt x="11895" y="8771"/>
                  </a:cubicBezTo>
                  <a:cubicBezTo>
                    <a:pt x="10967" y="9092"/>
                    <a:pt x="10002" y="10200"/>
                    <a:pt x="9740" y="11152"/>
                  </a:cubicBezTo>
                  <a:cubicBezTo>
                    <a:pt x="10258" y="10826"/>
                    <a:pt x="10885" y="10669"/>
                    <a:pt x="11517" y="10669"/>
                  </a:cubicBezTo>
                  <a:cubicBezTo>
                    <a:pt x="12384" y="10669"/>
                    <a:pt x="13259" y="10964"/>
                    <a:pt x="13872" y="11521"/>
                  </a:cubicBezTo>
                  <a:cubicBezTo>
                    <a:pt x="12181" y="11736"/>
                    <a:pt x="10717" y="13664"/>
                    <a:pt x="10764" y="15367"/>
                  </a:cubicBezTo>
                  <a:cubicBezTo>
                    <a:pt x="10238" y="15040"/>
                    <a:pt x="9551" y="14912"/>
                    <a:pt x="8860" y="14912"/>
                  </a:cubicBezTo>
                  <a:cubicBezTo>
                    <a:pt x="8317" y="14912"/>
                    <a:pt x="7771" y="14991"/>
                    <a:pt x="7300" y="15117"/>
                  </a:cubicBezTo>
                  <a:cubicBezTo>
                    <a:pt x="6228" y="15403"/>
                    <a:pt x="5287" y="16153"/>
                    <a:pt x="4775" y="17141"/>
                  </a:cubicBezTo>
                  <a:cubicBezTo>
                    <a:pt x="5134" y="16800"/>
                    <a:pt x="5550" y="16684"/>
                    <a:pt x="6010" y="16684"/>
                  </a:cubicBezTo>
                  <a:cubicBezTo>
                    <a:pt x="6176" y="16684"/>
                    <a:pt x="6348" y="16699"/>
                    <a:pt x="6526" y="16724"/>
                  </a:cubicBezTo>
                  <a:cubicBezTo>
                    <a:pt x="7180" y="16820"/>
                    <a:pt x="7788" y="17236"/>
                    <a:pt x="8133" y="17820"/>
                  </a:cubicBezTo>
                  <a:cubicBezTo>
                    <a:pt x="8126" y="17820"/>
                    <a:pt x="8118" y="17820"/>
                    <a:pt x="8111" y="17820"/>
                  </a:cubicBezTo>
                  <a:cubicBezTo>
                    <a:pt x="6782" y="17820"/>
                    <a:pt x="5214" y="18875"/>
                    <a:pt x="4787" y="20130"/>
                  </a:cubicBezTo>
                  <a:cubicBezTo>
                    <a:pt x="5282" y="19865"/>
                    <a:pt x="5831" y="19739"/>
                    <a:pt x="6381" y="19739"/>
                  </a:cubicBezTo>
                  <a:cubicBezTo>
                    <a:pt x="7340" y="19739"/>
                    <a:pt x="8302" y="20120"/>
                    <a:pt x="8990" y="20808"/>
                  </a:cubicBezTo>
                  <a:cubicBezTo>
                    <a:pt x="9550" y="20106"/>
                    <a:pt x="10645" y="19927"/>
                    <a:pt x="11550" y="19880"/>
                  </a:cubicBezTo>
                  <a:cubicBezTo>
                    <a:pt x="11603" y="19877"/>
                    <a:pt x="11656" y="19875"/>
                    <a:pt x="11709" y="19875"/>
                  </a:cubicBezTo>
                  <a:cubicBezTo>
                    <a:pt x="12549" y="19875"/>
                    <a:pt x="13385" y="20227"/>
                    <a:pt x="13979" y="20832"/>
                  </a:cubicBezTo>
                  <a:cubicBezTo>
                    <a:pt x="12288" y="20963"/>
                    <a:pt x="10717" y="22308"/>
                    <a:pt x="9907" y="23785"/>
                  </a:cubicBezTo>
                  <a:cubicBezTo>
                    <a:pt x="10359" y="23574"/>
                    <a:pt x="10850" y="23477"/>
                    <a:pt x="11346" y="23477"/>
                  </a:cubicBezTo>
                  <a:cubicBezTo>
                    <a:pt x="12732" y="23477"/>
                    <a:pt x="14166" y="24232"/>
                    <a:pt x="14955" y="25380"/>
                  </a:cubicBezTo>
                  <a:cubicBezTo>
                    <a:pt x="14758" y="25330"/>
                    <a:pt x="14556" y="25307"/>
                    <a:pt x="14353" y="25307"/>
                  </a:cubicBezTo>
                  <a:cubicBezTo>
                    <a:pt x="13151" y="25307"/>
                    <a:pt x="11906" y="26127"/>
                    <a:pt x="11193" y="27095"/>
                  </a:cubicBezTo>
                  <a:cubicBezTo>
                    <a:pt x="10324" y="26178"/>
                    <a:pt x="8883" y="25571"/>
                    <a:pt x="7621" y="25523"/>
                  </a:cubicBezTo>
                  <a:cubicBezTo>
                    <a:pt x="7560" y="25521"/>
                    <a:pt x="7499" y="25520"/>
                    <a:pt x="7438" y="25520"/>
                  </a:cubicBezTo>
                  <a:cubicBezTo>
                    <a:pt x="6226" y="25520"/>
                    <a:pt x="5027" y="25968"/>
                    <a:pt x="4121" y="26773"/>
                  </a:cubicBezTo>
                  <a:cubicBezTo>
                    <a:pt x="3796" y="26272"/>
                    <a:pt x="3211" y="26089"/>
                    <a:pt x="2608" y="26089"/>
                  </a:cubicBezTo>
                  <a:cubicBezTo>
                    <a:pt x="2437" y="26089"/>
                    <a:pt x="2265" y="26104"/>
                    <a:pt x="2096" y="26130"/>
                  </a:cubicBezTo>
                  <a:cubicBezTo>
                    <a:pt x="1346" y="26249"/>
                    <a:pt x="668" y="26654"/>
                    <a:pt x="1" y="27059"/>
                  </a:cubicBezTo>
                  <a:cubicBezTo>
                    <a:pt x="172" y="27022"/>
                    <a:pt x="344" y="27004"/>
                    <a:pt x="517" y="27004"/>
                  </a:cubicBezTo>
                  <a:cubicBezTo>
                    <a:pt x="1779" y="27004"/>
                    <a:pt x="3038" y="27953"/>
                    <a:pt x="3394" y="29178"/>
                  </a:cubicBezTo>
                  <a:cubicBezTo>
                    <a:pt x="3837" y="28870"/>
                    <a:pt x="4564" y="28740"/>
                    <a:pt x="5236" y="28740"/>
                  </a:cubicBezTo>
                  <a:cubicBezTo>
                    <a:pt x="5575" y="28740"/>
                    <a:pt x="5901" y="28773"/>
                    <a:pt x="6168" y="28833"/>
                  </a:cubicBezTo>
                  <a:cubicBezTo>
                    <a:pt x="6954" y="29012"/>
                    <a:pt x="7657" y="29535"/>
                    <a:pt x="8062" y="30238"/>
                  </a:cubicBezTo>
                  <a:cubicBezTo>
                    <a:pt x="8000" y="30235"/>
                    <a:pt x="7938" y="30233"/>
                    <a:pt x="7876" y="30233"/>
                  </a:cubicBezTo>
                  <a:cubicBezTo>
                    <a:pt x="6215" y="30233"/>
                    <a:pt x="4315" y="31291"/>
                    <a:pt x="3466" y="32691"/>
                  </a:cubicBezTo>
                  <a:cubicBezTo>
                    <a:pt x="4133" y="32111"/>
                    <a:pt x="5414" y="31973"/>
                    <a:pt x="6365" y="31973"/>
                  </a:cubicBezTo>
                  <a:cubicBezTo>
                    <a:pt x="6449" y="31973"/>
                    <a:pt x="6531" y="31974"/>
                    <a:pt x="6609" y="31976"/>
                  </a:cubicBezTo>
                  <a:cubicBezTo>
                    <a:pt x="7573" y="32000"/>
                    <a:pt x="8526" y="32381"/>
                    <a:pt x="9228" y="33036"/>
                  </a:cubicBezTo>
                  <a:cubicBezTo>
                    <a:pt x="10212" y="31476"/>
                    <a:pt x="11861" y="30528"/>
                    <a:pt x="13697" y="30528"/>
                  </a:cubicBezTo>
                  <a:cubicBezTo>
                    <a:pt x="13794" y="30528"/>
                    <a:pt x="13892" y="30530"/>
                    <a:pt x="13991" y="30536"/>
                  </a:cubicBezTo>
                  <a:cubicBezTo>
                    <a:pt x="12312" y="31250"/>
                    <a:pt x="11086" y="33000"/>
                    <a:pt x="10633" y="34798"/>
                  </a:cubicBezTo>
                  <a:cubicBezTo>
                    <a:pt x="11705" y="34500"/>
                    <a:pt x="12693" y="33869"/>
                    <a:pt x="13384" y="32976"/>
                  </a:cubicBezTo>
                  <a:cubicBezTo>
                    <a:pt x="13972" y="33215"/>
                    <a:pt x="14607" y="33333"/>
                    <a:pt x="15242" y="33333"/>
                  </a:cubicBezTo>
                  <a:cubicBezTo>
                    <a:pt x="16035" y="33333"/>
                    <a:pt x="16827" y="33149"/>
                    <a:pt x="17527" y="32786"/>
                  </a:cubicBezTo>
                  <a:cubicBezTo>
                    <a:pt x="18801" y="32131"/>
                    <a:pt x="19849" y="30607"/>
                    <a:pt x="20194" y="29214"/>
                  </a:cubicBezTo>
                  <a:cubicBezTo>
                    <a:pt x="21373" y="28535"/>
                    <a:pt x="22182" y="27238"/>
                    <a:pt x="22254" y="25880"/>
                  </a:cubicBezTo>
                  <a:cubicBezTo>
                    <a:pt x="22337" y="24511"/>
                    <a:pt x="21516" y="23011"/>
                    <a:pt x="20420" y="22201"/>
                  </a:cubicBezTo>
                  <a:cubicBezTo>
                    <a:pt x="21289" y="20939"/>
                    <a:pt x="21563" y="19272"/>
                    <a:pt x="21135" y="17796"/>
                  </a:cubicBezTo>
                  <a:cubicBezTo>
                    <a:pt x="20694" y="16320"/>
                    <a:pt x="19694" y="15117"/>
                    <a:pt x="18277" y="14522"/>
                  </a:cubicBezTo>
                  <a:cubicBezTo>
                    <a:pt x="19099" y="11712"/>
                    <a:pt x="17848" y="8354"/>
                    <a:pt x="15134" y="7271"/>
                  </a:cubicBezTo>
                  <a:cubicBezTo>
                    <a:pt x="15646" y="5997"/>
                    <a:pt x="15312" y="4425"/>
                    <a:pt x="14312" y="3485"/>
                  </a:cubicBezTo>
                  <a:cubicBezTo>
                    <a:pt x="13518" y="2729"/>
                    <a:pt x="12499" y="1957"/>
                    <a:pt x="11488" y="1957"/>
                  </a:cubicBezTo>
                  <a:cubicBezTo>
                    <a:pt x="11225" y="1957"/>
                    <a:pt x="10962" y="2009"/>
                    <a:pt x="10705" y="2127"/>
                  </a:cubicBezTo>
                  <a:cubicBezTo>
                    <a:pt x="10169" y="1091"/>
                    <a:pt x="9145" y="318"/>
                    <a:pt x="8002" y="79"/>
                  </a:cubicBezTo>
                  <a:cubicBezTo>
                    <a:pt x="7752" y="25"/>
                    <a:pt x="7483" y="1"/>
                    <a:pt x="720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2796475" y="1452400"/>
              <a:ext cx="137825" cy="414050"/>
            </a:xfrm>
            <a:custGeom>
              <a:avLst/>
              <a:gdLst/>
              <a:ahLst/>
              <a:cxnLst/>
              <a:rect l="l" t="t" r="r" b="b"/>
              <a:pathLst>
                <a:path w="5513" h="16562" extrusionOk="0">
                  <a:moveTo>
                    <a:pt x="2846" y="0"/>
                  </a:moveTo>
                  <a:cubicBezTo>
                    <a:pt x="2286" y="584"/>
                    <a:pt x="2155" y="953"/>
                    <a:pt x="1596" y="1548"/>
                  </a:cubicBezTo>
                  <a:cubicBezTo>
                    <a:pt x="2346" y="6584"/>
                    <a:pt x="1786" y="11799"/>
                    <a:pt x="0" y="16562"/>
                  </a:cubicBezTo>
                  <a:cubicBezTo>
                    <a:pt x="1834" y="16347"/>
                    <a:pt x="3679" y="16193"/>
                    <a:pt x="5513" y="16097"/>
                  </a:cubicBezTo>
                  <a:cubicBezTo>
                    <a:pt x="3870" y="11454"/>
                    <a:pt x="3370" y="6418"/>
                    <a:pt x="4108" y="1548"/>
                  </a:cubicBezTo>
                  <a:cubicBezTo>
                    <a:pt x="3548" y="953"/>
                    <a:pt x="3405" y="584"/>
                    <a:pt x="28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2602100" y="980775"/>
              <a:ext cx="494125" cy="571350"/>
            </a:xfrm>
            <a:custGeom>
              <a:avLst/>
              <a:gdLst/>
              <a:ahLst/>
              <a:cxnLst/>
              <a:rect l="l" t="t" r="r" b="b"/>
              <a:pathLst>
                <a:path w="19765" h="22854" extrusionOk="0">
                  <a:moveTo>
                    <a:pt x="10039" y="0"/>
                  </a:moveTo>
                  <a:cubicBezTo>
                    <a:pt x="9395" y="0"/>
                    <a:pt x="8677" y="196"/>
                    <a:pt x="8228" y="553"/>
                  </a:cubicBezTo>
                  <a:cubicBezTo>
                    <a:pt x="8125" y="541"/>
                    <a:pt x="8022" y="535"/>
                    <a:pt x="7918" y="535"/>
                  </a:cubicBezTo>
                  <a:cubicBezTo>
                    <a:pt x="7029" y="535"/>
                    <a:pt x="6145" y="985"/>
                    <a:pt x="5644" y="1732"/>
                  </a:cubicBezTo>
                  <a:cubicBezTo>
                    <a:pt x="5096" y="2554"/>
                    <a:pt x="5049" y="3697"/>
                    <a:pt x="5549" y="4566"/>
                  </a:cubicBezTo>
                  <a:cubicBezTo>
                    <a:pt x="4489" y="4780"/>
                    <a:pt x="3394" y="5030"/>
                    <a:pt x="2715" y="5875"/>
                  </a:cubicBezTo>
                  <a:cubicBezTo>
                    <a:pt x="2048" y="6721"/>
                    <a:pt x="1905" y="8042"/>
                    <a:pt x="2620" y="8864"/>
                  </a:cubicBezTo>
                  <a:cubicBezTo>
                    <a:pt x="1441" y="9304"/>
                    <a:pt x="548" y="10305"/>
                    <a:pt x="274" y="11543"/>
                  </a:cubicBezTo>
                  <a:cubicBezTo>
                    <a:pt x="0" y="12769"/>
                    <a:pt x="381" y="14126"/>
                    <a:pt x="1263" y="15031"/>
                  </a:cubicBezTo>
                  <a:cubicBezTo>
                    <a:pt x="1249" y="15030"/>
                    <a:pt x="1235" y="15030"/>
                    <a:pt x="1221" y="15030"/>
                  </a:cubicBezTo>
                  <a:cubicBezTo>
                    <a:pt x="642" y="15030"/>
                    <a:pt x="356" y="16010"/>
                    <a:pt x="298" y="16603"/>
                  </a:cubicBezTo>
                  <a:cubicBezTo>
                    <a:pt x="179" y="17698"/>
                    <a:pt x="643" y="18853"/>
                    <a:pt x="1489" y="19556"/>
                  </a:cubicBezTo>
                  <a:cubicBezTo>
                    <a:pt x="2094" y="20060"/>
                    <a:pt x="2878" y="20327"/>
                    <a:pt x="3659" y="20327"/>
                  </a:cubicBezTo>
                  <a:cubicBezTo>
                    <a:pt x="3984" y="20327"/>
                    <a:pt x="4309" y="20281"/>
                    <a:pt x="4620" y="20187"/>
                  </a:cubicBezTo>
                  <a:lnTo>
                    <a:pt x="4620" y="20187"/>
                  </a:lnTo>
                  <a:cubicBezTo>
                    <a:pt x="4441" y="20603"/>
                    <a:pt x="4370" y="21365"/>
                    <a:pt x="4632" y="21735"/>
                  </a:cubicBezTo>
                  <a:cubicBezTo>
                    <a:pt x="4885" y="22091"/>
                    <a:pt x="5394" y="22414"/>
                    <a:pt x="5836" y="22414"/>
                  </a:cubicBezTo>
                  <a:cubicBezTo>
                    <a:pt x="5851" y="22414"/>
                    <a:pt x="5867" y="22414"/>
                    <a:pt x="5882" y="22413"/>
                  </a:cubicBezTo>
                  <a:cubicBezTo>
                    <a:pt x="6390" y="22713"/>
                    <a:pt x="6958" y="22854"/>
                    <a:pt x="7530" y="22854"/>
                  </a:cubicBezTo>
                  <a:cubicBezTo>
                    <a:pt x="8365" y="22854"/>
                    <a:pt x="9206" y="22553"/>
                    <a:pt x="9871" y="22008"/>
                  </a:cubicBezTo>
                  <a:cubicBezTo>
                    <a:pt x="10334" y="22292"/>
                    <a:pt x="10857" y="22423"/>
                    <a:pt x="11383" y="22423"/>
                  </a:cubicBezTo>
                  <a:cubicBezTo>
                    <a:pt x="12383" y="22423"/>
                    <a:pt x="13394" y="21947"/>
                    <a:pt x="14026" y="21127"/>
                  </a:cubicBezTo>
                  <a:cubicBezTo>
                    <a:pt x="14408" y="21281"/>
                    <a:pt x="14816" y="21357"/>
                    <a:pt x="15223" y="21357"/>
                  </a:cubicBezTo>
                  <a:cubicBezTo>
                    <a:pt x="15731" y="21357"/>
                    <a:pt x="16237" y="21239"/>
                    <a:pt x="16693" y="21008"/>
                  </a:cubicBezTo>
                  <a:cubicBezTo>
                    <a:pt x="17503" y="20592"/>
                    <a:pt x="18169" y="19615"/>
                    <a:pt x="18396" y="18722"/>
                  </a:cubicBezTo>
                  <a:cubicBezTo>
                    <a:pt x="19146" y="18294"/>
                    <a:pt x="19670" y="17460"/>
                    <a:pt x="19717" y="16579"/>
                  </a:cubicBezTo>
                  <a:cubicBezTo>
                    <a:pt x="19765" y="15710"/>
                    <a:pt x="19241" y="14746"/>
                    <a:pt x="18538" y="14234"/>
                  </a:cubicBezTo>
                  <a:cubicBezTo>
                    <a:pt x="19098" y="13424"/>
                    <a:pt x="19265" y="12352"/>
                    <a:pt x="18991" y="11412"/>
                  </a:cubicBezTo>
                  <a:cubicBezTo>
                    <a:pt x="18717" y="10459"/>
                    <a:pt x="18074" y="9685"/>
                    <a:pt x="17169" y="9304"/>
                  </a:cubicBezTo>
                  <a:cubicBezTo>
                    <a:pt x="17693" y="7519"/>
                    <a:pt x="16895" y="5352"/>
                    <a:pt x="15157" y="4661"/>
                  </a:cubicBezTo>
                  <a:cubicBezTo>
                    <a:pt x="15479" y="3851"/>
                    <a:pt x="15264" y="2839"/>
                    <a:pt x="14621" y="2232"/>
                  </a:cubicBezTo>
                  <a:cubicBezTo>
                    <a:pt x="14121" y="1760"/>
                    <a:pt x="13470" y="1265"/>
                    <a:pt x="12824" y="1265"/>
                  </a:cubicBezTo>
                  <a:cubicBezTo>
                    <a:pt x="12656" y="1265"/>
                    <a:pt x="12488" y="1299"/>
                    <a:pt x="12323" y="1375"/>
                  </a:cubicBezTo>
                  <a:cubicBezTo>
                    <a:pt x="11966" y="708"/>
                    <a:pt x="11311" y="220"/>
                    <a:pt x="10585" y="53"/>
                  </a:cubicBezTo>
                  <a:cubicBezTo>
                    <a:pt x="10416" y="18"/>
                    <a:pt x="10230" y="0"/>
                    <a:pt x="10039"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2738725" y="980900"/>
              <a:ext cx="357500" cy="557250"/>
            </a:xfrm>
            <a:custGeom>
              <a:avLst/>
              <a:gdLst/>
              <a:ahLst/>
              <a:cxnLst/>
              <a:rect l="l" t="t" r="r" b="b"/>
              <a:pathLst>
                <a:path w="14300" h="22290" extrusionOk="0">
                  <a:moveTo>
                    <a:pt x="4595" y="1"/>
                  </a:moveTo>
                  <a:cubicBezTo>
                    <a:pt x="4505" y="1"/>
                    <a:pt x="4414" y="5"/>
                    <a:pt x="4322" y="13"/>
                  </a:cubicBezTo>
                  <a:cubicBezTo>
                    <a:pt x="5120" y="632"/>
                    <a:pt x="5596" y="1679"/>
                    <a:pt x="5465" y="2703"/>
                  </a:cubicBezTo>
                  <a:cubicBezTo>
                    <a:pt x="5601" y="2636"/>
                    <a:pt x="5738" y="2606"/>
                    <a:pt x="5873" y="2606"/>
                  </a:cubicBezTo>
                  <a:cubicBezTo>
                    <a:pt x="6120" y="2606"/>
                    <a:pt x="6362" y="2705"/>
                    <a:pt x="6585" y="2858"/>
                  </a:cubicBezTo>
                  <a:cubicBezTo>
                    <a:pt x="6930" y="3084"/>
                    <a:pt x="7144" y="3525"/>
                    <a:pt x="7108" y="3942"/>
                  </a:cubicBezTo>
                  <a:cubicBezTo>
                    <a:pt x="6370" y="3965"/>
                    <a:pt x="5549" y="4585"/>
                    <a:pt x="5358" y="5299"/>
                  </a:cubicBezTo>
                  <a:cubicBezTo>
                    <a:pt x="5618" y="5039"/>
                    <a:pt x="6004" y="4930"/>
                    <a:pt x="6368" y="4930"/>
                  </a:cubicBezTo>
                  <a:cubicBezTo>
                    <a:pt x="6437" y="4930"/>
                    <a:pt x="6506" y="4934"/>
                    <a:pt x="6573" y="4942"/>
                  </a:cubicBezTo>
                  <a:cubicBezTo>
                    <a:pt x="7001" y="5001"/>
                    <a:pt x="7394" y="5251"/>
                    <a:pt x="7609" y="5620"/>
                  </a:cubicBezTo>
                  <a:cubicBezTo>
                    <a:pt x="7013" y="5823"/>
                    <a:pt x="6406" y="6537"/>
                    <a:pt x="6239" y="7144"/>
                  </a:cubicBezTo>
                  <a:cubicBezTo>
                    <a:pt x="6566" y="6938"/>
                    <a:pt x="6965" y="6838"/>
                    <a:pt x="7370" y="6838"/>
                  </a:cubicBezTo>
                  <a:cubicBezTo>
                    <a:pt x="7922" y="6838"/>
                    <a:pt x="8484" y="7025"/>
                    <a:pt x="8882" y="7383"/>
                  </a:cubicBezTo>
                  <a:cubicBezTo>
                    <a:pt x="7799" y="7514"/>
                    <a:pt x="6858" y="8764"/>
                    <a:pt x="6882" y="9847"/>
                  </a:cubicBezTo>
                  <a:cubicBezTo>
                    <a:pt x="6549" y="9634"/>
                    <a:pt x="6110" y="9551"/>
                    <a:pt x="5668" y="9551"/>
                  </a:cubicBezTo>
                  <a:cubicBezTo>
                    <a:pt x="5321" y="9551"/>
                    <a:pt x="4971" y="9602"/>
                    <a:pt x="4668" y="9680"/>
                  </a:cubicBezTo>
                  <a:cubicBezTo>
                    <a:pt x="3977" y="9871"/>
                    <a:pt x="3382" y="10347"/>
                    <a:pt x="3048" y="10978"/>
                  </a:cubicBezTo>
                  <a:cubicBezTo>
                    <a:pt x="3285" y="10768"/>
                    <a:pt x="3553" y="10687"/>
                    <a:pt x="3844" y="10687"/>
                  </a:cubicBezTo>
                  <a:cubicBezTo>
                    <a:pt x="3949" y="10687"/>
                    <a:pt x="4057" y="10697"/>
                    <a:pt x="4168" y="10716"/>
                  </a:cubicBezTo>
                  <a:cubicBezTo>
                    <a:pt x="4596" y="10776"/>
                    <a:pt x="4989" y="11038"/>
                    <a:pt x="5203" y="11419"/>
                  </a:cubicBezTo>
                  <a:cubicBezTo>
                    <a:pt x="5196" y="11419"/>
                    <a:pt x="5189" y="11419"/>
                    <a:pt x="5181" y="11419"/>
                  </a:cubicBezTo>
                  <a:cubicBezTo>
                    <a:pt x="4329" y="11419"/>
                    <a:pt x="3332" y="12093"/>
                    <a:pt x="3060" y="12895"/>
                  </a:cubicBezTo>
                  <a:cubicBezTo>
                    <a:pt x="3379" y="12725"/>
                    <a:pt x="3732" y="12644"/>
                    <a:pt x="4086" y="12644"/>
                  </a:cubicBezTo>
                  <a:cubicBezTo>
                    <a:pt x="4699" y="12644"/>
                    <a:pt x="5313" y="12886"/>
                    <a:pt x="5751" y="13324"/>
                  </a:cubicBezTo>
                  <a:cubicBezTo>
                    <a:pt x="6108" y="12883"/>
                    <a:pt x="6811" y="12764"/>
                    <a:pt x="7394" y="12740"/>
                  </a:cubicBezTo>
                  <a:cubicBezTo>
                    <a:pt x="7434" y="12738"/>
                    <a:pt x="7473" y="12737"/>
                    <a:pt x="7512" y="12737"/>
                  </a:cubicBezTo>
                  <a:cubicBezTo>
                    <a:pt x="8045" y="12737"/>
                    <a:pt x="8576" y="12960"/>
                    <a:pt x="8942" y="13348"/>
                  </a:cubicBezTo>
                  <a:cubicBezTo>
                    <a:pt x="7870" y="13431"/>
                    <a:pt x="6858" y="14288"/>
                    <a:pt x="6335" y="15241"/>
                  </a:cubicBezTo>
                  <a:cubicBezTo>
                    <a:pt x="6626" y="15106"/>
                    <a:pt x="6942" y="15044"/>
                    <a:pt x="7260" y="15044"/>
                  </a:cubicBezTo>
                  <a:cubicBezTo>
                    <a:pt x="8149" y="15044"/>
                    <a:pt x="9065" y="15528"/>
                    <a:pt x="9573" y="16265"/>
                  </a:cubicBezTo>
                  <a:cubicBezTo>
                    <a:pt x="9444" y="16231"/>
                    <a:pt x="9312" y="16216"/>
                    <a:pt x="9180" y="16216"/>
                  </a:cubicBezTo>
                  <a:cubicBezTo>
                    <a:pt x="8412" y="16216"/>
                    <a:pt x="7625" y="16740"/>
                    <a:pt x="7168" y="17360"/>
                  </a:cubicBezTo>
                  <a:cubicBezTo>
                    <a:pt x="6608" y="16777"/>
                    <a:pt x="5692" y="16384"/>
                    <a:pt x="4870" y="16348"/>
                  </a:cubicBezTo>
                  <a:cubicBezTo>
                    <a:pt x="4839" y="16347"/>
                    <a:pt x="4808" y="16347"/>
                    <a:pt x="4776" y="16347"/>
                  </a:cubicBezTo>
                  <a:cubicBezTo>
                    <a:pt x="3997" y="16347"/>
                    <a:pt x="3215" y="16631"/>
                    <a:pt x="2632" y="17158"/>
                  </a:cubicBezTo>
                  <a:cubicBezTo>
                    <a:pt x="2427" y="16831"/>
                    <a:pt x="2046" y="16717"/>
                    <a:pt x="1662" y="16717"/>
                  </a:cubicBezTo>
                  <a:cubicBezTo>
                    <a:pt x="1556" y="16717"/>
                    <a:pt x="1449" y="16725"/>
                    <a:pt x="1346" y="16741"/>
                  </a:cubicBezTo>
                  <a:cubicBezTo>
                    <a:pt x="858" y="16824"/>
                    <a:pt x="417" y="17074"/>
                    <a:pt x="0" y="17336"/>
                  </a:cubicBezTo>
                  <a:cubicBezTo>
                    <a:pt x="111" y="17311"/>
                    <a:pt x="223" y="17300"/>
                    <a:pt x="334" y="17300"/>
                  </a:cubicBezTo>
                  <a:cubicBezTo>
                    <a:pt x="1138" y="17300"/>
                    <a:pt x="1937" y="17909"/>
                    <a:pt x="2167" y="18693"/>
                  </a:cubicBezTo>
                  <a:cubicBezTo>
                    <a:pt x="2455" y="18494"/>
                    <a:pt x="2929" y="18412"/>
                    <a:pt x="3361" y="18412"/>
                  </a:cubicBezTo>
                  <a:cubicBezTo>
                    <a:pt x="3574" y="18412"/>
                    <a:pt x="3777" y="18432"/>
                    <a:pt x="3941" y="18467"/>
                  </a:cubicBezTo>
                  <a:cubicBezTo>
                    <a:pt x="4453" y="18586"/>
                    <a:pt x="4894" y="18920"/>
                    <a:pt x="5156" y="19372"/>
                  </a:cubicBezTo>
                  <a:cubicBezTo>
                    <a:pt x="5113" y="19370"/>
                    <a:pt x="5070" y="19369"/>
                    <a:pt x="5026" y="19369"/>
                  </a:cubicBezTo>
                  <a:cubicBezTo>
                    <a:pt x="3971" y="19369"/>
                    <a:pt x="2752" y="20052"/>
                    <a:pt x="2215" y="20944"/>
                  </a:cubicBezTo>
                  <a:cubicBezTo>
                    <a:pt x="2649" y="20565"/>
                    <a:pt x="3489" y="20478"/>
                    <a:pt x="4103" y="20478"/>
                  </a:cubicBezTo>
                  <a:cubicBezTo>
                    <a:pt x="4145" y="20478"/>
                    <a:pt x="4187" y="20479"/>
                    <a:pt x="4227" y="20479"/>
                  </a:cubicBezTo>
                  <a:cubicBezTo>
                    <a:pt x="4846" y="20503"/>
                    <a:pt x="5453" y="20741"/>
                    <a:pt x="5906" y="21170"/>
                  </a:cubicBezTo>
                  <a:cubicBezTo>
                    <a:pt x="6527" y="20166"/>
                    <a:pt x="7586" y="19557"/>
                    <a:pt x="8759" y="19557"/>
                  </a:cubicBezTo>
                  <a:cubicBezTo>
                    <a:pt x="8824" y="19557"/>
                    <a:pt x="8889" y="19559"/>
                    <a:pt x="8954" y="19563"/>
                  </a:cubicBezTo>
                  <a:cubicBezTo>
                    <a:pt x="7882" y="20015"/>
                    <a:pt x="7097" y="21134"/>
                    <a:pt x="6799" y="22289"/>
                  </a:cubicBezTo>
                  <a:cubicBezTo>
                    <a:pt x="7489" y="22099"/>
                    <a:pt x="8120" y="21694"/>
                    <a:pt x="8561" y="21122"/>
                  </a:cubicBezTo>
                  <a:cubicBezTo>
                    <a:pt x="8943" y="21276"/>
                    <a:pt x="9351" y="21352"/>
                    <a:pt x="9758" y="21352"/>
                  </a:cubicBezTo>
                  <a:cubicBezTo>
                    <a:pt x="10266" y="21352"/>
                    <a:pt x="10772" y="21234"/>
                    <a:pt x="11228" y="21003"/>
                  </a:cubicBezTo>
                  <a:cubicBezTo>
                    <a:pt x="12038" y="20587"/>
                    <a:pt x="12704" y="19610"/>
                    <a:pt x="12931" y="18717"/>
                  </a:cubicBezTo>
                  <a:cubicBezTo>
                    <a:pt x="13681" y="18289"/>
                    <a:pt x="14205" y="17455"/>
                    <a:pt x="14252" y="16574"/>
                  </a:cubicBezTo>
                  <a:cubicBezTo>
                    <a:pt x="14300" y="15705"/>
                    <a:pt x="13776" y="14741"/>
                    <a:pt x="13073" y="14229"/>
                  </a:cubicBezTo>
                  <a:cubicBezTo>
                    <a:pt x="13633" y="13419"/>
                    <a:pt x="13800" y="12347"/>
                    <a:pt x="13526" y="11407"/>
                  </a:cubicBezTo>
                  <a:cubicBezTo>
                    <a:pt x="13252" y="10454"/>
                    <a:pt x="12609" y="9680"/>
                    <a:pt x="11704" y="9299"/>
                  </a:cubicBezTo>
                  <a:cubicBezTo>
                    <a:pt x="12228" y="7514"/>
                    <a:pt x="11430" y="5347"/>
                    <a:pt x="9692" y="4656"/>
                  </a:cubicBezTo>
                  <a:cubicBezTo>
                    <a:pt x="10014" y="3846"/>
                    <a:pt x="9799" y="2834"/>
                    <a:pt x="9156" y="2227"/>
                  </a:cubicBezTo>
                  <a:cubicBezTo>
                    <a:pt x="8656" y="1755"/>
                    <a:pt x="8005" y="1260"/>
                    <a:pt x="7359" y="1260"/>
                  </a:cubicBezTo>
                  <a:cubicBezTo>
                    <a:pt x="7191" y="1260"/>
                    <a:pt x="7023" y="1294"/>
                    <a:pt x="6858" y="1370"/>
                  </a:cubicBezTo>
                  <a:cubicBezTo>
                    <a:pt x="6501" y="703"/>
                    <a:pt x="5846" y="203"/>
                    <a:pt x="5120" y="48"/>
                  </a:cubicBezTo>
                  <a:cubicBezTo>
                    <a:pt x="4953" y="17"/>
                    <a:pt x="4776" y="1"/>
                    <a:pt x="4595"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2895875" y="2421575"/>
              <a:ext cx="912050" cy="1238550"/>
            </a:xfrm>
            <a:custGeom>
              <a:avLst/>
              <a:gdLst/>
              <a:ahLst/>
              <a:cxnLst/>
              <a:rect l="l" t="t" r="r" b="b"/>
              <a:pathLst>
                <a:path w="36482" h="49542" extrusionOk="0">
                  <a:moveTo>
                    <a:pt x="18430" y="1"/>
                  </a:moveTo>
                  <a:cubicBezTo>
                    <a:pt x="17993" y="1"/>
                    <a:pt x="17553" y="16"/>
                    <a:pt x="17110" y="47"/>
                  </a:cubicBezTo>
                  <a:cubicBezTo>
                    <a:pt x="8264" y="678"/>
                    <a:pt x="1096" y="7810"/>
                    <a:pt x="430" y="16657"/>
                  </a:cubicBezTo>
                  <a:cubicBezTo>
                    <a:pt x="1" y="22288"/>
                    <a:pt x="2168" y="27432"/>
                    <a:pt x="5859" y="31016"/>
                  </a:cubicBezTo>
                  <a:cubicBezTo>
                    <a:pt x="8788" y="33849"/>
                    <a:pt x="10336" y="37826"/>
                    <a:pt x="10336" y="41898"/>
                  </a:cubicBezTo>
                  <a:lnTo>
                    <a:pt x="10336" y="49542"/>
                  </a:lnTo>
                  <a:lnTo>
                    <a:pt x="26528" y="49542"/>
                  </a:lnTo>
                  <a:lnTo>
                    <a:pt x="26528" y="42088"/>
                  </a:lnTo>
                  <a:cubicBezTo>
                    <a:pt x="26528" y="37921"/>
                    <a:pt x="28100" y="33849"/>
                    <a:pt x="31076" y="30932"/>
                  </a:cubicBezTo>
                  <a:cubicBezTo>
                    <a:pt x="34410" y="27658"/>
                    <a:pt x="36482" y="23098"/>
                    <a:pt x="36482" y="18050"/>
                  </a:cubicBezTo>
                  <a:cubicBezTo>
                    <a:pt x="36482" y="8080"/>
                    <a:pt x="28405" y="1"/>
                    <a:pt x="18430"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7"/>
            <p:cNvSpPr/>
            <p:nvPr/>
          </p:nvSpPr>
          <p:spPr>
            <a:xfrm>
              <a:off x="3253075" y="3687500"/>
              <a:ext cx="206900" cy="175625"/>
            </a:xfrm>
            <a:custGeom>
              <a:avLst/>
              <a:gdLst/>
              <a:ahLst/>
              <a:cxnLst/>
              <a:rect l="l" t="t" r="r" b="b"/>
              <a:pathLst>
                <a:path w="8276" h="7025" extrusionOk="0">
                  <a:moveTo>
                    <a:pt x="0" y="0"/>
                  </a:moveTo>
                  <a:lnTo>
                    <a:pt x="0" y="4917"/>
                  </a:lnTo>
                  <a:cubicBezTo>
                    <a:pt x="0" y="6084"/>
                    <a:pt x="941" y="7025"/>
                    <a:pt x="2108" y="7025"/>
                  </a:cubicBezTo>
                  <a:lnTo>
                    <a:pt x="6180" y="7025"/>
                  </a:lnTo>
                  <a:cubicBezTo>
                    <a:pt x="7335" y="7025"/>
                    <a:pt x="8275" y="6084"/>
                    <a:pt x="8275" y="4917"/>
                  </a:cubicBezTo>
                  <a:lnTo>
                    <a:pt x="8275" y="0"/>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7"/>
            <p:cNvSpPr/>
            <p:nvPr/>
          </p:nvSpPr>
          <p:spPr>
            <a:xfrm>
              <a:off x="3253075" y="3687500"/>
              <a:ext cx="206900" cy="175625"/>
            </a:xfrm>
            <a:custGeom>
              <a:avLst/>
              <a:gdLst/>
              <a:ahLst/>
              <a:cxnLst/>
              <a:rect l="l" t="t" r="r" b="b"/>
              <a:pathLst>
                <a:path w="8276" h="7025" extrusionOk="0">
                  <a:moveTo>
                    <a:pt x="0" y="0"/>
                  </a:moveTo>
                  <a:lnTo>
                    <a:pt x="0" y="4917"/>
                  </a:lnTo>
                  <a:cubicBezTo>
                    <a:pt x="0" y="6084"/>
                    <a:pt x="941" y="7025"/>
                    <a:pt x="2108" y="7025"/>
                  </a:cubicBezTo>
                  <a:lnTo>
                    <a:pt x="6180" y="7025"/>
                  </a:lnTo>
                  <a:cubicBezTo>
                    <a:pt x="7335" y="7025"/>
                    <a:pt x="8275" y="6084"/>
                    <a:pt x="8275" y="4917"/>
                  </a:cubicBezTo>
                  <a:lnTo>
                    <a:pt x="827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3153050" y="3462750"/>
              <a:ext cx="406925" cy="345600"/>
            </a:xfrm>
            <a:custGeom>
              <a:avLst/>
              <a:gdLst/>
              <a:ahLst/>
              <a:cxnLst/>
              <a:rect l="l" t="t" r="r" b="b"/>
              <a:pathLst>
                <a:path w="16277" h="13824" extrusionOk="0">
                  <a:moveTo>
                    <a:pt x="1" y="1"/>
                  </a:moveTo>
                  <a:lnTo>
                    <a:pt x="1" y="9692"/>
                  </a:lnTo>
                  <a:cubicBezTo>
                    <a:pt x="1" y="11978"/>
                    <a:pt x="1846" y="13824"/>
                    <a:pt x="4132" y="13824"/>
                  </a:cubicBezTo>
                  <a:lnTo>
                    <a:pt x="12145" y="13824"/>
                  </a:lnTo>
                  <a:cubicBezTo>
                    <a:pt x="14431" y="13824"/>
                    <a:pt x="16277" y="11978"/>
                    <a:pt x="16277" y="9692"/>
                  </a:cubicBezTo>
                  <a:lnTo>
                    <a:pt x="162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3083400" y="3505125"/>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06"/>
                    <a:pt x="1" y="3628"/>
                  </a:cubicBezTo>
                  <a:cubicBezTo>
                    <a:pt x="1" y="4398"/>
                    <a:pt x="587" y="4969"/>
                    <a:pt x="1337" y="4969"/>
                  </a:cubicBezTo>
                  <a:cubicBezTo>
                    <a:pt x="1387" y="4969"/>
                    <a:pt x="1438" y="4967"/>
                    <a:pt x="1489" y="4961"/>
                  </a:cubicBezTo>
                  <a:lnTo>
                    <a:pt x="20372" y="2973"/>
                  </a:lnTo>
                  <a:cubicBezTo>
                    <a:pt x="21182" y="2890"/>
                    <a:pt x="21849" y="2152"/>
                    <a:pt x="21849" y="1330"/>
                  </a:cubicBezTo>
                  <a:cubicBezTo>
                    <a:pt x="21849" y="571"/>
                    <a:pt x="21263" y="1"/>
                    <a:pt x="20523"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7"/>
            <p:cNvSpPr/>
            <p:nvPr/>
          </p:nvSpPr>
          <p:spPr>
            <a:xfrm>
              <a:off x="3083400" y="3635500"/>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18"/>
                    <a:pt x="1" y="3640"/>
                  </a:cubicBezTo>
                  <a:cubicBezTo>
                    <a:pt x="1" y="4399"/>
                    <a:pt x="587" y="4969"/>
                    <a:pt x="1336" y="4969"/>
                  </a:cubicBezTo>
                  <a:cubicBezTo>
                    <a:pt x="1387" y="4969"/>
                    <a:pt x="1438" y="4967"/>
                    <a:pt x="1489" y="4961"/>
                  </a:cubicBezTo>
                  <a:lnTo>
                    <a:pt x="20372" y="2973"/>
                  </a:lnTo>
                  <a:cubicBezTo>
                    <a:pt x="21182" y="2890"/>
                    <a:pt x="21849" y="2163"/>
                    <a:pt x="21849" y="1342"/>
                  </a:cubicBezTo>
                  <a:cubicBezTo>
                    <a:pt x="21849" y="572"/>
                    <a:pt x="21263" y="1"/>
                    <a:pt x="20523" y="1"/>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3083400" y="3505125"/>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06"/>
                    <a:pt x="1" y="3628"/>
                  </a:cubicBezTo>
                  <a:cubicBezTo>
                    <a:pt x="1" y="4398"/>
                    <a:pt x="587" y="4969"/>
                    <a:pt x="1337" y="4969"/>
                  </a:cubicBezTo>
                  <a:cubicBezTo>
                    <a:pt x="1387" y="4969"/>
                    <a:pt x="1438" y="4967"/>
                    <a:pt x="1489" y="4961"/>
                  </a:cubicBezTo>
                  <a:lnTo>
                    <a:pt x="20372" y="2973"/>
                  </a:lnTo>
                  <a:cubicBezTo>
                    <a:pt x="21182" y="2890"/>
                    <a:pt x="21849" y="2152"/>
                    <a:pt x="21849" y="1330"/>
                  </a:cubicBezTo>
                  <a:cubicBezTo>
                    <a:pt x="21849" y="571"/>
                    <a:pt x="21263" y="1"/>
                    <a:pt x="2052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3083400" y="3635500"/>
              <a:ext cx="546225" cy="124250"/>
            </a:xfrm>
            <a:custGeom>
              <a:avLst/>
              <a:gdLst/>
              <a:ahLst/>
              <a:cxnLst/>
              <a:rect l="l" t="t" r="r" b="b"/>
              <a:pathLst>
                <a:path w="21849" h="4970" extrusionOk="0">
                  <a:moveTo>
                    <a:pt x="20523" y="1"/>
                  </a:moveTo>
                  <a:cubicBezTo>
                    <a:pt x="20473" y="1"/>
                    <a:pt x="20423" y="3"/>
                    <a:pt x="20372" y="8"/>
                  </a:cubicBezTo>
                  <a:lnTo>
                    <a:pt x="1489" y="1997"/>
                  </a:lnTo>
                  <a:cubicBezTo>
                    <a:pt x="668" y="2080"/>
                    <a:pt x="1" y="2818"/>
                    <a:pt x="1" y="3640"/>
                  </a:cubicBezTo>
                  <a:cubicBezTo>
                    <a:pt x="1" y="4399"/>
                    <a:pt x="587" y="4969"/>
                    <a:pt x="1336" y="4969"/>
                  </a:cubicBezTo>
                  <a:cubicBezTo>
                    <a:pt x="1387" y="4969"/>
                    <a:pt x="1438" y="4967"/>
                    <a:pt x="1489" y="4961"/>
                  </a:cubicBezTo>
                  <a:lnTo>
                    <a:pt x="20372" y="2973"/>
                  </a:lnTo>
                  <a:cubicBezTo>
                    <a:pt x="21182" y="2890"/>
                    <a:pt x="21849" y="2163"/>
                    <a:pt x="21849" y="1342"/>
                  </a:cubicBezTo>
                  <a:cubicBezTo>
                    <a:pt x="21849" y="572"/>
                    <a:pt x="21263" y="1"/>
                    <a:pt x="2052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3131025" y="3445500"/>
              <a:ext cx="450975" cy="34550"/>
            </a:xfrm>
            <a:custGeom>
              <a:avLst/>
              <a:gdLst/>
              <a:ahLst/>
              <a:cxnLst/>
              <a:rect l="l" t="t" r="r" b="b"/>
              <a:pathLst>
                <a:path w="18039" h="1382" extrusionOk="0">
                  <a:moveTo>
                    <a:pt x="691" y="0"/>
                  </a:moveTo>
                  <a:cubicBezTo>
                    <a:pt x="310" y="0"/>
                    <a:pt x="1" y="310"/>
                    <a:pt x="1" y="691"/>
                  </a:cubicBezTo>
                  <a:cubicBezTo>
                    <a:pt x="1" y="1072"/>
                    <a:pt x="310" y="1381"/>
                    <a:pt x="691" y="1381"/>
                  </a:cubicBezTo>
                  <a:lnTo>
                    <a:pt x="17348" y="1381"/>
                  </a:lnTo>
                  <a:cubicBezTo>
                    <a:pt x="17729" y="1381"/>
                    <a:pt x="18039" y="1072"/>
                    <a:pt x="18039" y="691"/>
                  </a:cubicBezTo>
                  <a:cubicBezTo>
                    <a:pt x="18039" y="310"/>
                    <a:pt x="17729" y="0"/>
                    <a:pt x="17348" y="0"/>
                  </a:cubicBez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3131025" y="3445500"/>
              <a:ext cx="450975" cy="34550"/>
            </a:xfrm>
            <a:custGeom>
              <a:avLst/>
              <a:gdLst/>
              <a:ahLst/>
              <a:cxnLst/>
              <a:rect l="l" t="t" r="r" b="b"/>
              <a:pathLst>
                <a:path w="18039" h="1382" extrusionOk="0">
                  <a:moveTo>
                    <a:pt x="691" y="0"/>
                  </a:moveTo>
                  <a:cubicBezTo>
                    <a:pt x="310" y="0"/>
                    <a:pt x="1" y="310"/>
                    <a:pt x="1" y="691"/>
                  </a:cubicBezTo>
                  <a:cubicBezTo>
                    <a:pt x="1" y="1072"/>
                    <a:pt x="310" y="1381"/>
                    <a:pt x="691" y="1381"/>
                  </a:cubicBezTo>
                  <a:lnTo>
                    <a:pt x="17348" y="1381"/>
                  </a:lnTo>
                  <a:cubicBezTo>
                    <a:pt x="17729" y="1381"/>
                    <a:pt x="18039" y="1072"/>
                    <a:pt x="18039" y="691"/>
                  </a:cubicBezTo>
                  <a:cubicBezTo>
                    <a:pt x="18039" y="310"/>
                    <a:pt x="17729" y="0"/>
                    <a:pt x="1734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2950650" y="2500725"/>
              <a:ext cx="341150" cy="469150"/>
            </a:xfrm>
            <a:custGeom>
              <a:avLst/>
              <a:gdLst/>
              <a:ahLst/>
              <a:cxnLst/>
              <a:rect l="l" t="t" r="r" b="b"/>
              <a:pathLst>
                <a:path w="13646" h="18766" extrusionOk="0">
                  <a:moveTo>
                    <a:pt x="10192" y="1"/>
                  </a:moveTo>
                  <a:cubicBezTo>
                    <a:pt x="6787" y="1620"/>
                    <a:pt x="3954" y="4394"/>
                    <a:pt x="2251" y="7764"/>
                  </a:cubicBezTo>
                  <a:cubicBezTo>
                    <a:pt x="548" y="11133"/>
                    <a:pt x="1" y="15062"/>
                    <a:pt x="703" y="18765"/>
                  </a:cubicBezTo>
                  <a:cubicBezTo>
                    <a:pt x="1001" y="15241"/>
                    <a:pt x="2572" y="11609"/>
                    <a:pt x="4847" y="8883"/>
                  </a:cubicBezTo>
                  <a:cubicBezTo>
                    <a:pt x="7109" y="6168"/>
                    <a:pt x="10228" y="4156"/>
                    <a:pt x="13645" y="3239"/>
                  </a:cubicBezTo>
                  <a:cubicBezTo>
                    <a:pt x="12419" y="2132"/>
                    <a:pt x="11419" y="1108"/>
                    <a:pt x="101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1890100" y="1775950"/>
              <a:ext cx="1213875" cy="617650"/>
            </a:xfrm>
            <a:custGeom>
              <a:avLst/>
              <a:gdLst/>
              <a:ahLst/>
              <a:cxnLst/>
              <a:rect l="l" t="t" r="r" b="b"/>
              <a:pathLst>
                <a:path w="48555" h="24706" extrusionOk="0">
                  <a:moveTo>
                    <a:pt x="41367" y="1"/>
                  </a:moveTo>
                  <a:cubicBezTo>
                    <a:pt x="27493" y="1"/>
                    <a:pt x="13626" y="1322"/>
                    <a:pt x="1" y="3941"/>
                  </a:cubicBezTo>
                  <a:lnTo>
                    <a:pt x="32624" y="24706"/>
                  </a:lnTo>
                  <a:lnTo>
                    <a:pt x="48554" y="119"/>
                  </a:lnTo>
                  <a:cubicBezTo>
                    <a:pt x="46159" y="40"/>
                    <a:pt x="43763" y="1"/>
                    <a:pt x="4136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4707125" y="3177350"/>
              <a:ext cx="1129625" cy="862850"/>
            </a:xfrm>
            <a:custGeom>
              <a:avLst/>
              <a:gdLst/>
              <a:ahLst/>
              <a:cxnLst/>
              <a:rect l="l" t="t" r="r" b="b"/>
              <a:pathLst>
                <a:path w="45185" h="34514" extrusionOk="0">
                  <a:moveTo>
                    <a:pt x="37827" y="0"/>
                  </a:moveTo>
                  <a:cubicBezTo>
                    <a:pt x="16417" y="0"/>
                    <a:pt x="4290" y="11993"/>
                    <a:pt x="0" y="16727"/>
                  </a:cubicBezTo>
                  <a:lnTo>
                    <a:pt x="6966" y="30372"/>
                  </a:lnTo>
                  <a:cubicBezTo>
                    <a:pt x="10692" y="32550"/>
                    <a:pt x="14740" y="34003"/>
                    <a:pt x="18908" y="34396"/>
                  </a:cubicBezTo>
                  <a:cubicBezTo>
                    <a:pt x="19765" y="34475"/>
                    <a:pt x="20625" y="34514"/>
                    <a:pt x="21486" y="34514"/>
                  </a:cubicBezTo>
                  <a:cubicBezTo>
                    <a:pt x="28005" y="34514"/>
                    <a:pt x="34540" y="32279"/>
                    <a:pt x="39672" y="28336"/>
                  </a:cubicBezTo>
                  <a:lnTo>
                    <a:pt x="40053" y="27681"/>
                  </a:lnTo>
                  <a:cubicBezTo>
                    <a:pt x="44827" y="19418"/>
                    <a:pt x="45185" y="9333"/>
                    <a:pt x="41017" y="761"/>
                  </a:cubicBezTo>
                  <a:lnTo>
                    <a:pt x="40684" y="70"/>
                  </a:lnTo>
                  <a:cubicBezTo>
                    <a:pt x="39714" y="23"/>
                    <a:pt x="38762" y="0"/>
                    <a:pt x="37827"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7"/>
            <p:cNvSpPr/>
            <p:nvPr/>
          </p:nvSpPr>
          <p:spPr>
            <a:xfrm>
              <a:off x="3538825" y="3380900"/>
              <a:ext cx="2282150" cy="2183325"/>
            </a:xfrm>
            <a:custGeom>
              <a:avLst/>
              <a:gdLst/>
              <a:ahLst/>
              <a:cxnLst/>
              <a:rect l="l" t="t" r="r" b="b"/>
              <a:pathLst>
                <a:path w="91286" h="87333" extrusionOk="0">
                  <a:moveTo>
                    <a:pt x="87821" y="17741"/>
                  </a:moveTo>
                  <a:lnTo>
                    <a:pt x="87761" y="17843"/>
                  </a:lnTo>
                  <a:lnTo>
                    <a:pt x="87761" y="17843"/>
                  </a:lnTo>
                  <a:cubicBezTo>
                    <a:pt x="87782" y="17810"/>
                    <a:pt x="87801" y="17775"/>
                    <a:pt x="87821" y="17741"/>
                  </a:cubicBezTo>
                  <a:close/>
                  <a:moveTo>
                    <a:pt x="90155" y="1"/>
                  </a:moveTo>
                  <a:lnTo>
                    <a:pt x="90155" y="1"/>
                  </a:lnTo>
                  <a:cubicBezTo>
                    <a:pt x="87523" y="19312"/>
                    <a:pt x="72331" y="21801"/>
                    <a:pt x="68914" y="22110"/>
                  </a:cubicBezTo>
                  <a:cubicBezTo>
                    <a:pt x="67306" y="22146"/>
                    <a:pt x="65544" y="22158"/>
                    <a:pt x="63627" y="22158"/>
                  </a:cubicBezTo>
                  <a:lnTo>
                    <a:pt x="29028" y="22158"/>
                  </a:lnTo>
                  <a:lnTo>
                    <a:pt x="29028" y="6323"/>
                  </a:lnTo>
                  <a:lnTo>
                    <a:pt x="0" y="42149"/>
                  </a:lnTo>
                  <a:lnTo>
                    <a:pt x="29028" y="87333"/>
                  </a:lnTo>
                  <a:lnTo>
                    <a:pt x="29028" y="70831"/>
                  </a:lnTo>
                  <a:lnTo>
                    <a:pt x="38898" y="70831"/>
                  </a:lnTo>
                  <a:cubicBezTo>
                    <a:pt x="50209" y="70831"/>
                    <a:pt x="60651" y="64806"/>
                    <a:pt x="66306" y="55007"/>
                  </a:cubicBezTo>
                  <a:lnTo>
                    <a:pt x="83916" y="24516"/>
                  </a:lnTo>
                  <a:lnTo>
                    <a:pt x="86785" y="19539"/>
                  </a:lnTo>
                  <a:cubicBezTo>
                    <a:pt x="86785" y="19539"/>
                    <a:pt x="86785" y="19539"/>
                    <a:pt x="86785" y="19527"/>
                  </a:cubicBezTo>
                  <a:lnTo>
                    <a:pt x="87761" y="17843"/>
                  </a:lnTo>
                  <a:lnTo>
                    <a:pt x="87761" y="17843"/>
                  </a:lnTo>
                  <a:cubicBezTo>
                    <a:pt x="87670" y="17996"/>
                    <a:pt x="87571" y="18142"/>
                    <a:pt x="87464" y="18289"/>
                  </a:cubicBezTo>
                  <a:cubicBezTo>
                    <a:pt x="90381" y="12609"/>
                    <a:pt x="91286" y="6168"/>
                    <a:pt x="90155"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3620375" y="4104425"/>
              <a:ext cx="1742500" cy="925225"/>
            </a:xfrm>
            <a:custGeom>
              <a:avLst/>
              <a:gdLst/>
              <a:ahLst/>
              <a:cxnLst/>
              <a:rect l="l" t="t" r="r" b="b"/>
              <a:pathLst>
                <a:path w="69700" h="37009" extrusionOk="0">
                  <a:moveTo>
                    <a:pt x="52665" y="0"/>
                  </a:moveTo>
                  <a:cubicBezTo>
                    <a:pt x="50351" y="0"/>
                    <a:pt x="48172" y="1779"/>
                    <a:pt x="46899" y="3814"/>
                  </a:cubicBezTo>
                  <a:cubicBezTo>
                    <a:pt x="45447" y="6135"/>
                    <a:pt x="44733" y="8862"/>
                    <a:pt x="43244" y="11160"/>
                  </a:cubicBezTo>
                  <a:cubicBezTo>
                    <a:pt x="41968" y="13131"/>
                    <a:pt x="39806" y="14831"/>
                    <a:pt x="37549" y="14831"/>
                  </a:cubicBezTo>
                  <a:cubicBezTo>
                    <a:pt x="37174" y="14831"/>
                    <a:pt x="36798" y="14784"/>
                    <a:pt x="36422" y="14684"/>
                  </a:cubicBezTo>
                  <a:cubicBezTo>
                    <a:pt x="32576" y="13660"/>
                    <a:pt x="31445" y="8040"/>
                    <a:pt x="27599" y="7028"/>
                  </a:cubicBezTo>
                  <a:cubicBezTo>
                    <a:pt x="27215" y="6927"/>
                    <a:pt x="26829" y="6880"/>
                    <a:pt x="26444" y="6880"/>
                  </a:cubicBezTo>
                  <a:cubicBezTo>
                    <a:pt x="24480" y="6880"/>
                    <a:pt x="22558" y="8109"/>
                    <a:pt x="21194" y="9612"/>
                  </a:cubicBezTo>
                  <a:cubicBezTo>
                    <a:pt x="19551" y="11398"/>
                    <a:pt x="18396" y="13589"/>
                    <a:pt x="16658" y="15279"/>
                  </a:cubicBezTo>
                  <a:cubicBezTo>
                    <a:pt x="15376" y="16526"/>
                    <a:pt x="13596" y="17462"/>
                    <a:pt x="11866" y="17462"/>
                  </a:cubicBezTo>
                  <a:cubicBezTo>
                    <a:pt x="11250" y="17462"/>
                    <a:pt x="10640" y="17343"/>
                    <a:pt x="10062" y="17077"/>
                  </a:cubicBezTo>
                  <a:cubicBezTo>
                    <a:pt x="8335" y="16279"/>
                    <a:pt x="7192" y="14291"/>
                    <a:pt x="5311" y="14041"/>
                  </a:cubicBezTo>
                  <a:cubicBezTo>
                    <a:pt x="5184" y="14025"/>
                    <a:pt x="5059" y="14017"/>
                    <a:pt x="4934" y="14017"/>
                  </a:cubicBezTo>
                  <a:cubicBezTo>
                    <a:pt x="3429" y="14017"/>
                    <a:pt x="2080" y="15168"/>
                    <a:pt x="1168" y="16410"/>
                  </a:cubicBezTo>
                  <a:cubicBezTo>
                    <a:pt x="727" y="17006"/>
                    <a:pt x="334" y="17637"/>
                    <a:pt x="1" y="18292"/>
                  </a:cubicBezTo>
                  <a:lnTo>
                    <a:pt x="9954" y="33794"/>
                  </a:lnTo>
                  <a:cubicBezTo>
                    <a:pt x="12776" y="33389"/>
                    <a:pt x="15479" y="32400"/>
                    <a:pt x="18229" y="31674"/>
                  </a:cubicBezTo>
                  <a:cubicBezTo>
                    <a:pt x="21771" y="30744"/>
                    <a:pt x="25428" y="30288"/>
                    <a:pt x="29086" y="30288"/>
                  </a:cubicBezTo>
                  <a:cubicBezTo>
                    <a:pt x="37320" y="30288"/>
                    <a:pt x="45562" y="32598"/>
                    <a:pt x="52519" y="37008"/>
                  </a:cubicBezTo>
                  <a:cubicBezTo>
                    <a:pt x="56794" y="34317"/>
                    <a:pt x="60437" y="30591"/>
                    <a:pt x="63044" y="26066"/>
                  </a:cubicBezTo>
                  <a:lnTo>
                    <a:pt x="69700" y="14541"/>
                  </a:lnTo>
                  <a:cubicBezTo>
                    <a:pt x="69681" y="14541"/>
                    <a:pt x="69662" y="14541"/>
                    <a:pt x="69644" y="14541"/>
                  </a:cubicBezTo>
                  <a:cubicBezTo>
                    <a:pt x="68464" y="14541"/>
                    <a:pt x="67395" y="15271"/>
                    <a:pt x="66223" y="15470"/>
                  </a:cubicBezTo>
                  <a:cubicBezTo>
                    <a:pt x="65998" y="15508"/>
                    <a:pt x="65775" y="15527"/>
                    <a:pt x="65555" y="15527"/>
                  </a:cubicBezTo>
                  <a:cubicBezTo>
                    <a:pt x="63111" y="15527"/>
                    <a:pt x="61018" y="13258"/>
                    <a:pt x="60068" y="10910"/>
                  </a:cubicBezTo>
                  <a:cubicBezTo>
                    <a:pt x="59032" y="8338"/>
                    <a:pt x="58758" y="5469"/>
                    <a:pt x="57353" y="3087"/>
                  </a:cubicBezTo>
                  <a:cubicBezTo>
                    <a:pt x="56532" y="1682"/>
                    <a:pt x="55246" y="468"/>
                    <a:pt x="53650" y="111"/>
                  </a:cubicBezTo>
                  <a:cubicBezTo>
                    <a:pt x="53321" y="36"/>
                    <a:pt x="52991" y="0"/>
                    <a:pt x="52665"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7"/>
            <p:cNvSpPr/>
            <p:nvPr/>
          </p:nvSpPr>
          <p:spPr>
            <a:xfrm>
              <a:off x="4819050" y="4175050"/>
              <a:ext cx="43175" cy="593550"/>
            </a:xfrm>
            <a:custGeom>
              <a:avLst/>
              <a:gdLst/>
              <a:ahLst/>
              <a:cxnLst/>
              <a:rect l="l" t="t" r="r" b="b"/>
              <a:pathLst>
                <a:path w="1727" h="23742" extrusionOk="0">
                  <a:moveTo>
                    <a:pt x="0" y="0"/>
                  </a:moveTo>
                  <a:lnTo>
                    <a:pt x="0" y="23622"/>
                  </a:lnTo>
                  <a:cubicBezTo>
                    <a:pt x="572" y="23646"/>
                    <a:pt x="1143" y="23694"/>
                    <a:pt x="1727" y="23741"/>
                  </a:cubicBezTo>
                  <a:lnTo>
                    <a:pt x="17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7"/>
            <p:cNvSpPr/>
            <p:nvPr/>
          </p:nvSpPr>
          <p:spPr>
            <a:xfrm>
              <a:off x="4734200" y="4134575"/>
              <a:ext cx="196500" cy="80675"/>
            </a:xfrm>
            <a:custGeom>
              <a:avLst/>
              <a:gdLst/>
              <a:ahLst/>
              <a:cxnLst/>
              <a:rect l="l" t="t" r="r" b="b"/>
              <a:pathLst>
                <a:path w="7860" h="3227" extrusionOk="0">
                  <a:moveTo>
                    <a:pt x="1608" y="0"/>
                  </a:moveTo>
                  <a:cubicBezTo>
                    <a:pt x="727" y="0"/>
                    <a:pt x="1" y="726"/>
                    <a:pt x="1" y="1619"/>
                  </a:cubicBezTo>
                  <a:cubicBezTo>
                    <a:pt x="1" y="2512"/>
                    <a:pt x="727" y="3227"/>
                    <a:pt x="1608" y="3227"/>
                  </a:cubicBezTo>
                  <a:lnTo>
                    <a:pt x="7859" y="3227"/>
                  </a:lnTo>
                  <a:lnTo>
                    <a:pt x="78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7"/>
            <p:cNvSpPr/>
            <p:nvPr/>
          </p:nvSpPr>
          <p:spPr>
            <a:xfrm>
              <a:off x="4734200" y="4134575"/>
              <a:ext cx="196500" cy="80675"/>
            </a:xfrm>
            <a:custGeom>
              <a:avLst/>
              <a:gdLst/>
              <a:ahLst/>
              <a:cxnLst/>
              <a:rect l="l" t="t" r="r" b="b"/>
              <a:pathLst>
                <a:path w="7860" h="3227" extrusionOk="0">
                  <a:moveTo>
                    <a:pt x="1608" y="0"/>
                  </a:moveTo>
                  <a:cubicBezTo>
                    <a:pt x="727" y="0"/>
                    <a:pt x="1" y="726"/>
                    <a:pt x="1" y="1619"/>
                  </a:cubicBezTo>
                  <a:cubicBezTo>
                    <a:pt x="1" y="2512"/>
                    <a:pt x="727" y="3227"/>
                    <a:pt x="1608" y="3227"/>
                  </a:cubicBezTo>
                  <a:lnTo>
                    <a:pt x="7859" y="3227"/>
                  </a:lnTo>
                  <a:lnTo>
                    <a:pt x="785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7"/>
            <p:cNvSpPr/>
            <p:nvPr/>
          </p:nvSpPr>
          <p:spPr>
            <a:xfrm>
              <a:off x="4734200" y="4154800"/>
              <a:ext cx="196500" cy="60450"/>
            </a:xfrm>
            <a:custGeom>
              <a:avLst/>
              <a:gdLst/>
              <a:ahLst/>
              <a:cxnLst/>
              <a:rect l="l" t="t" r="r" b="b"/>
              <a:pathLst>
                <a:path w="7860" h="2418" extrusionOk="0">
                  <a:moveTo>
                    <a:pt x="227" y="1"/>
                  </a:moveTo>
                  <a:cubicBezTo>
                    <a:pt x="84" y="239"/>
                    <a:pt x="1" y="513"/>
                    <a:pt x="1" y="810"/>
                  </a:cubicBezTo>
                  <a:cubicBezTo>
                    <a:pt x="1" y="1703"/>
                    <a:pt x="727" y="2418"/>
                    <a:pt x="1608" y="2418"/>
                  </a:cubicBezTo>
                  <a:lnTo>
                    <a:pt x="7859" y="2418"/>
                  </a:lnTo>
                  <a:lnTo>
                    <a:pt x="7859" y="810"/>
                  </a:lnTo>
                  <a:lnTo>
                    <a:pt x="1608" y="810"/>
                  </a:lnTo>
                  <a:cubicBezTo>
                    <a:pt x="1013" y="810"/>
                    <a:pt x="501" y="477"/>
                    <a:pt x="2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4910125" y="3916975"/>
              <a:ext cx="41100" cy="258100"/>
            </a:xfrm>
            <a:custGeom>
              <a:avLst/>
              <a:gdLst/>
              <a:ahLst/>
              <a:cxnLst/>
              <a:rect l="l" t="t" r="r" b="b"/>
              <a:pathLst>
                <a:path w="1644" h="10324" extrusionOk="0">
                  <a:moveTo>
                    <a:pt x="822" y="1"/>
                  </a:moveTo>
                  <a:cubicBezTo>
                    <a:pt x="346" y="763"/>
                    <a:pt x="1" y="2787"/>
                    <a:pt x="1" y="5156"/>
                  </a:cubicBezTo>
                  <a:cubicBezTo>
                    <a:pt x="1" y="7537"/>
                    <a:pt x="346" y="9561"/>
                    <a:pt x="822" y="10323"/>
                  </a:cubicBezTo>
                  <a:cubicBezTo>
                    <a:pt x="1298" y="9561"/>
                    <a:pt x="1644" y="7537"/>
                    <a:pt x="1644" y="5156"/>
                  </a:cubicBezTo>
                  <a:cubicBezTo>
                    <a:pt x="1644" y="2787"/>
                    <a:pt x="1298" y="763"/>
                    <a:pt x="8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4910125" y="3916975"/>
              <a:ext cx="20575" cy="258100"/>
            </a:xfrm>
            <a:custGeom>
              <a:avLst/>
              <a:gdLst/>
              <a:ahLst/>
              <a:cxnLst/>
              <a:rect l="l" t="t" r="r" b="b"/>
              <a:pathLst>
                <a:path w="823" h="10324" extrusionOk="0">
                  <a:moveTo>
                    <a:pt x="822" y="1"/>
                  </a:moveTo>
                  <a:cubicBezTo>
                    <a:pt x="346" y="763"/>
                    <a:pt x="1" y="2787"/>
                    <a:pt x="1" y="5156"/>
                  </a:cubicBezTo>
                  <a:cubicBezTo>
                    <a:pt x="1" y="7537"/>
                    <a:pt x="346" y="9561"/>
                    <a:pt x="822" y="10323"/>
                  </a:cubicBezTo>
                  <a:lnTo>
                    <a:pt x="822"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4930675" y="4175025"/>
              <a:ext cx="223550" cy="128975"/>
            </a:xfrm>
            <a:custGeom>
              <a:avLst/>
              <a:gdLst/>
              <a:ahLst/>
              <a:cxnLst/>
              <a:rect l="l" t="t" r="r" b="b"/>
              <a:pathLst>
                <a:path w="8942" h="5159" extrusionOk="0">
                  <a:moveTo>
                    <a:pt x="67" y="0"/>
                  </a:moveTo>
                  <a:cubicBezTo>
                    <a:pt x="44" y="0"/>
                    <a:pt x="22" y="1"/>
                    <a:pt x="0" y="1"/>
                  </a:cubicBezTo>
                  <a:cubicBezTo>
                    <a:pt x="417" y="799"/>
                    <a:pt x="2000" y="2097"/>
                    <a:pt x="4060" y="3288"/>
                  </a:cubicBezTo>
                  <a:cubicBezTo>
                    <a:pt x="6071" y="4450"/>
                    <a:pt x="7956" y="5158"/>
                    <a:pt x="8876" y="5158"/>
                  </a:cubicBezTo>
                  <a:cubicBezTo>
                    <a:pt x="8898" y="5158"/>
                    <a:pt x="8920" y="5158"/>
                    <a:pt x="8942" y="5157"/>
                  </a:cubicBezTo>
                  <a:cubicBezTo>
                    <a:pt x="8525" y="4359"/>
                    <a:pt x="6941" y="3061"/>
                    <a:pt x="4882" y="1871"/>
                  </a:cubicBezTo>
                  <a:cubicBezTo>
                    <a:pt x="2871" y="709"/>
                    <a:pt x="997" y="0"/>
                    <a:pt x="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4930675" y="4175025"/>
              <a:ext cx="223550" cy="128925"/>
            </a:xfrm>
            <a:custGeom>
              <a:avLst/>
              <a:gdLst/>
              <a:ahLst/>
              <a:cxnLst/>
              <a:rect l="l" t="t" r="r" b="b"/>
              <a:pathLst>
                <a:path w="8942" h="5157" extrusionOk="0">
                  <a:moveTo>
                    <a:pt x="67" y="0"/>
                  </a:moveTo>
                  <a:cubicBezTo>
                    <a:pt x="44" y="0"/>
                    <a:pt x="22" y="1"/>
                    <a:pt x="0" y="1"/>
                  </a:cubicBezTo>
                  <a:lnTo>
                    <a:pt x="8942" y="5157"/>
                  </a:lnTo>
                  <a:cubicBezTo>
                    <a:pt x="8525" y="4359"/>
                    <a:pt x="6941" y="3061"/>
                    <a:pt x="4882" y="1871"/>
                  </a:cubicBezTo>
                  <a:cubicBezTo>
                    <a:pt x="2871" y="709"/>
                    <a:pt x="997" y="0"/>
                    <a:pt x="6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4707125" y="4175025"/>
              <a:ext cx="223575" cy="128975"/>
            </a:xfrm>
            <a:custGeom>
              <a:avLst/>
              <a:gdLst/>
              <a:ahLst/>
              <a:cxnLst/>
              <a:rect l="l" t="t" r="r" b="b"/>
              <a:pathLst>
                <a:path w="8943" h="5159" extrusionOk="0">
                  <a:moveTo>
                    <a:pt x="8876" y="0"/>
                  </a:moveTo>
                  <a:cubicBezTo>
                    <a:pt x="7957" y="0"/>
                    <a:pt x="6071" y="709"/>
                    <a:pt x="4060" y="1871"/>
                  </a:cubicBezTo>
                  <a:cubicBezTo>
                    <a:pt x="2001" y="3061"/>
                    <a:pt x="429" y="4359"/>
                    <a:pt x="0" y="5157"/>
                  </a:cubicBezTo>
                  <a:cubicBezTo>
                    <a:pt x="22" y="5158"/>
                    <a:pt x="44" y="5158"/>
                    <a:pt x="67" y="5158"/>
                  </a:cubicBezTo>
                  <a:cubicBezTo>
                    <a:pt x="997" y="5158"/>
                    <a:pt x="2871" y="4450"/>
                    <a:pt x="4882" y="3288"/>
                  </a:cubicBezTo>
                  <a:cubicBezTo>
                    <a:pt x="6942" y="2097"/>
                    <a:pt x="8525" y="799"/>
                    <a:pt x="8942" y="1"/>
                  </a:cubicBezTo>
                  <a:cubicBezTo>
                    <a:pt x="8921" y="1"/>
                    <a:pt x="8899" y="0"/>
                    <a:pt x="88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4707125" y="4175050"/>
              <a:ext cx="223575" cy="128950"/>
            </a:xfrm>
            <a:custGeom>
              <a:avLst/>
              <a:gdLst/>
              <a:ahLst/>
              <a:cxnLst/>
              <a:rect l="l" t="t" r="r" b="b"/>
              <a:pathLst>
                <a:path w="8943" h="5158" extrusionOk="0">
                  <a:moveTo>
                    <a:pt x="8942" y="0"/>
                  </a:moveTo>
                  <a:lnTo>
                    <a:pt x="0" y="5156"/>
                  </a:lnTo>
                  <a:cubicBezTo>
                    <a:pt x="22" y="5157"/>
                    <a:pt x="44" y="5157"/>
                    <a:pt x="67" y="5157"/>
                  </a:cubicBezTo>
                  <a:cubicBezTo>
                    <a:pt x="997" y="5157"/>
                    <a:pt x="2871" y="4449"/>
                    <a:pt x="4882" y="3287"/>
                  </a:cubicBezTo>
                  <a:cubicBezTo>
                    <a:pt x="6942" y="2096"/>
                    <a:pt x="8525" y="798"/>
                    <a:pt x="894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4890475" y="4134575"/>
              <a:ext cx="80700" cy="80675"/>
            </a:xfrm>
            <a:custGeom>
              <a:avLst/>
              <a:gdLst/>
              <a:ahLst/>
              <a:cxnLst/>
              <a:rect l="l" t="t" r="r" b="b"/>
              <a:pathLst>
                <a:path w="3228" h="3227" extrusionOk="0">
                  <a:moveTo>
                    <a:pt x="1608" y="0"/>
                  </a:moveTo>
                  <a:cubicBezTo>
                    <a:pt x="715" y="0"/>
                    <a:pt x="1" y="726"/>
                    <a:pt x="1" y="1619"/>
                  </a:cubicBezTo>
                  <a:cubicBezTo>
                    <a:pt x="1" y="2512"/>
                    <a:pt x="715" y="3227"/>
                    <a:pt x="1608" y="3227"/>
                  </a:cubicBezTo>
                  <a:cubicBezTo>
                    <a:pt x="2501" y="3227"/>
                    <a:pt x="3227" y="2512"/>
                    <a:pt x="3227" y="1619"/>
                  </a:cubicBezTo>
                  <a:cubicBezTo>
                    <a:pt x="3227" y="726"/>
                    <a:pt x="2501" y="0"/>
                    <a:pt x="16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5067575" y="4392625"/>
              <a:ext cx="29800" cy="408125"/>
            </a:xfrm>
            <a:custGeom>
              <a:avLst/>
              <a:gdLst/>
              <a:ahLst/>
              <a:cxnLst/>
              <a:rect l="l" t="t" r="r" b="b"/>
              <a:pathLst>
                <a:path w="1192" h="16325" extrusionOk="0">
                  <a:moveTo>
                    <a:pt x="1" y="1"/>
                  </a:moveTo>
                  <a:lnTo>
                    <a:pt x="1" y="16229"/>
                  </a:lnTo>
                  <a:cubicBezTo>
                    <a:pt x="394" y="16253"/>
                    <a:pt x="799" y="16289"/>
                    <a:pt x="1192" y="16324"/>
                  </a:cubicBezTo>
                  <a:lnTo>
                    <a:pt x="11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7"/>
            <p:cNvSpPr/>
            <p:nvPr/>
          </p:nvSpPr>
          <p:spPr>
            <a:xfrm>
              <a:off x="5009250" y="4364950"/>
              <a:ext cx="135150" cy="55400"/>
            </a:xfrm>
            <a:custGeom>
              <a:avLst/>
              <a:gdLst/>
              <a:ahLst/>
              <a:cxnLst/>
              <a:rect l="l" t="t" r="r" b="b"/>
              <a:pathLst>
                <a:path w="5406" h="2216" extrusionOk="0">
                  <a:moveTo>
                    <a:pt x="1108" y="1"/>
                  </a:moveTo>
                  <a:cubicBezTo>
                    <a:pt x="500" y="1"/>
                    <a:pt x="0" y="501"/>
                    <a:pt x="0" y="1108"/>
                  </a:cubicBezTo>
                  <a:cubicBezTo>
                    <a:pt x="0" y="1727"/>
                    <a:pt x="500" y="2215"/>
                    <a:pt x="1108" y="2215"/>
                  </a:cubicBezTo>
                  <a:lnTo>
                    <a:pt x="5406" y="2215"/>
                  </a:lnTo>
                  <a:lnTo>
                    <a:pt x="54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7"/>
            <p:cNvSpPr/>
            <p:nvPr/>
          </p:nvSpPr>
          <p:spPr>
            <a:xfrm>
              <a:off x="5009250" y="4364950"/>
              <a:ext cx="135150" cy="55400"/>
            </a:xfrm>
            <a:custGeom>
              <a:avLst/>
              <a:gdLst/>
              <a:ahLst/>
              <a:cxnLst/>
              <a:rect l="l" t="t" r="r" b="b"/>
              <a:pathLst>
                <a:path w="5406" h="2216" extrusionOk="0">
                  <a:moveTo>
                    <a:pt x="1108" y="1"/>
                  </a:moveTo>
                  <a:cubicBezTo>
                    <a:pt x="500" y="1"/>
                    <a:pt x="0" y="501"/>
                    <a:pt x="0" y="1108"/>
                  </a:cubicBezTo>
                  <a:cubicBezTo>
                    <a:pt x="0" y="1727"/>
                    <a:pt x="500" y="2215"/>
                    <a:pt x="1108" y="2215"/>
                  </a:cubicBezTo>
                  <a:lnTo>
                    <a:pt x="5406" y="2215"/>
                  </a:lnTo>
                  <a:lnTo>
                    <a:pt x="540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7"/>
            <p:cNvSpPr/>
            <p:nvPr/>
          </p:nvSpPr>
          <p:spPr>
            <a:xfrm>
              <a:off x="5009250" y="4378950"/>
              <a:ext cx="135150" cy="41400"/>
            </a:xfrm>
            <a:custGeom>
              <a:avLst/>
              <a:gdLst/>
              <a:ahLst/>
              <a:cxnLst/>
              <a:rect l="l" t="t" r="r" b="b"/>
              <a:pathLst>
                <a:path w="5406" h="1656" extrusionOk="0">
                  <a:moveTo>
                    <a:pt x="155" y="0"/>
                  </a:moveTo>
                  <a:cubicBezTo>
                    <a:pt x="60" y="155"/>
                    <a:pt x="0" y="345"/>
                    <a:pt x="0" y="548"/>
                  </a:cubicBezTo>
                  <a:cubicBezTo>
                    <a:pt x="0" y="1167"/>
                    <a:pt x="500" y="1655"/>
                    <a:pt x="1108" y="1655"/>
                  </a:cubicBezTo>
                  <a:lnTo>
                    <a:pt x="5406" y="1655"/>
                  </a:lnTo>
                  <a:lnTo>
                    <a:pt x="5406" y="548"/>
                  </a:lnTo>
                  <a:lnTo>
                    <a:pt x="1108" y="548"/>
                  </a:lnTo>
                  <a:cubicBezTo>
                    <a:pt x="703" y="548"/>
                    <a:pt x="346" y="322"/>
                    <a:pt x="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7"/>
            <p:cNvSpPr/>
            <p:nvPr/>
          </p:nvSpPr>
          <p:spPr>
            <a:xfrm>
              <a:off x="5130400" y="4215225"/>
              <a:ext cx="28300" cy="177425"/>
            </a:xfrm>
            <a:custGeom>
              <a:avLst/>
              <a:gdLst/>
              <a:ahLst/>
              <a:cxnLst/>
              <a:rect l="l" t="t" r="r" b="b"/>
              <a:pathLst>
                <a:path w="1132" h="7097" extrusionOk="0">
                  <a:moveTo>
                    <a:pt x="560" y="1"/>
                  </a:moveTo>
                  <a:cubicBezTo>
                    <a:pt x="226" y="525"/>
                    <a:pt x="0" y="1918"/>
                    <a:pt x="0" y="3549"/>
                  </a:cubicBezTo>
                  <a:cubicBezTo>
                    <a:pt x="0" y="5192"/>
                    <a:pt x="226" y="6573"/>
                    <a:pt x="560" y="7097"/>
                  </a:cubicBezTo>
                  <a:cubicBezTo>
                    <a:pt x="893" y="6573"/>
                    <a:pt x="1131" y="5192"/>
                    <a:pt x="1131" y="3549"/>
                  </a:cubicBezTo>
                  <a:cubicBezTo>
                    <a:pt x="1131" y="1918"/>
                    <a:pt x="893" y="525"/>
                    <a:pt x="5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7"/>
            <p:cNvSpPr/>
            <p:nvPr/>
          </p:nvSpPr>
          <p:spPr>
            <a:xfrm>
              <a:off x="5130400" y="4215225"/>
              <a:ext cx="14000" cy="177425"/>
            </a:xfrm>
            <a:custGeom>
              <a:avLst/>
              <a:gdLst/>
              <a:ahLst/>
              <a:cxnLst/>
              <a:rect l="l" t="t" r="r" b="b"/>
              <a:pathLst>
                <a:path w="560" h="7097" extrusionOk="0">
                  <a:moveTo>
                    <a:pt x="560" y="1"/>
                  </a:moveTo>
                  <a:cubicBezTo>
                    <a:pt x="226" y="525"/>
                    <a:pt x="0" y="1918"/>
                    <a:pt x="0" y="3549"/>
                  </a:cubicBezTo>
                  <a:cubicBezTo>
                    <a:pt x="0" y="5192"/>
                    <a:pt x="226" y="6573"/>
                    <a:pt x="560" y="7097"/>
                  </a:cubicBezTo>
                  <a:lnTo>
                    <a:pt x="560"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5144375" y="4392625"/>
              <a:ext cx="153625" cy="88750"/>
            </a:xfrm>
            <a:custGeom>
              <a:avLst/>
              <a:gdLst/>
              <a:ahLst/>
              <a:cxnLst/>
              <a:rect l="l" t="t" r="r" b="b"/>
              <a:pathLst>
                <a:path w="6145" h="3550" extrusionOk="0">
                  <a:moveTo>
                    <a:pt x="45" y="0"/>
                  </a:moveTo>
                  <a:cubicBezTo>
                    <a:pt x="30" y="0"/>
                    <a:pt x="15" y="0"/>
                    <a:pt x="1" y="1"/>
                  </a:cubicBezTo>
                  <a:cubicBezTo>
                    <a:pt x="286" y="549"/>
                    <a:pt x="1382" y="1453"/>
                    <a:pt x="2787" y="2263"/>
                  </a:cubicBezTo>
                  <a:cubicBezTo>
                    <a:pt x="4171" y="3065"/>
                    <a:pt x="5463" y="3550"/>
                    <a:pt x="6100" y="3550"/>
                  </a:cubicBezTo>
                  <a:cubicBezTo>
                    <a:pt x="6115" y="3550"/>
                    <a:pt x="6130" y="3549"/>
                    <a:pt x="6144" y="3549"/>
                  </a:cubicBezTo>
                  <a:cubicBezTo>
                    <a:pt x="5859" y="3001"/>
                    <a:pt x="4775" y="2108"/>
                    <a:pt x="3358" y="1287"/>
                  </a:cubicBezTo>
                  <a:cubicBezTo>
                    <a:pt x="1975" y="484"/>
                    <a:pt x="682" y="0"/>
                    <a:pt x="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5144375" y="4392625"/>
              <a:ext cx="153625" cy="88725"/>
            </a:xfrm>
            <a:custGeom>
              <a:avLst/>
              <a:gdLst/>
              <a:ahLst/>
              <a:cxnLst/>
              <a:rect l="l" t="t" r="r" b="b"/>
              <a:pathLst>
                <a:path w="6145" h="3549" extrusionOk="0">
                  <a:moveTo>
                    <a:pt x="45" y="0"/>
                  </a:moveTo>
                  <a:cubicBezTo>
                    <a:pt x="30" y="0"/>
                    <a:pt x="15" y="0"/>
                    <a:pt x="1" y="1"/>
                  </a:cubicBezTo>
                  <a:lnTo>
                    <a:pt x="6144" y="3549"/>
                  </a:lnTo>
                  <a:cubicBezTo>
                    <a:pt x="5859" y="3001"/>
                    <a:pt x="4775" y="2108"/>
                    <a:pt x="3358" y="1287"/>
                  </a:cubicBezTo>
                  <a:cubicBezTo>
                    <a:pt x="1975" y="484"/>
                    <a:pt x="682" y="0"/>
                    <a:pt x="4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4990800" y="4392625"/>
              <a:ext cx="153600" cy="88750"/>
            </a:xfrm>
            <a:custGeom>
              <a:avLst/>
              <a:gdLst/>
              <a:ahLst/>
              <a:cxnLst/>
              <a:rect l="l" t="t" r="r" b="b"/>
              <a:pathLst>
                <a:path w="6144" h="3550" extrusionOk="0">
                  <a:moveTo>
                    <a:pt x="6099" y="0"/>
                  </a:moveTo>
                  <a:cubicBezTo>
                    <a:pt x="5463" y="0"/>
                    <a:pt x="4170" y="484"/>
                    <a:pt x="2786" y="1287"/>
                  </a:cubicBezTo>
                  <a:cubicBezTo>
                    <a:pt x="1381" y="2108"/>
                    <a:pt x="286" y="3001"/>
                    <a:pt x="0" y="3549"/>
                  </a:cubicBezTo>
                  <a:cubicBezTo>
                    <a:pt x="15" y="3549"/>
                    <a:pt x="29" y="3550"/>
                    <a:pt x="45" y="3550"/>
                  </a:cubicBezTo>
                  <a:cubicBezTo>
                    <a:pt x="681" y="3550"/>
                    <a:pt x="1974" y="3065"/>
                    <a:pt x="3358" y="2263"/>
                  </a:cubicBezTo>
                  <a:cubicBezTo>
                    <a:pt x="4775" y="1453"/>
                    <a:pt x="5858" y="549"/>
                    <a:pt x="6144" y="1"/>
                  </a:cubicBezTo>
                  <a:cubicBezTo>
                    <a:pt x="6129" y="0"/>
                    <a:pt x="6114" y="0"/>
                    <a:pt x="60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7"/>
            <p:cNvSpPr/>
            <p:nvPr/>
          </p:nvSpPr>
          <p:spPr>
            <a:xfrm>
              <a:off x="4990800" y="4392625"/>
              <a:ext cx="153600" cy="88750"/>
            </a:xfrm>
            <a:custGeom>
              <a:avLst/>
              <a:gdLst/>
              <a:ahLst/>
              <a:cxnLst/>
              <a:rect l="l" t="t" r="r" b="b"/>
              <a:pathLst>
                <a:path w="6144" h="3550" extrusionOk="0">
                  <a:moveTo>
                    <a:pt x="6144" y="1"/>
                  </a:moveTo>
                  <a:lnTo>
                    <a:pt x="0" y="3549"/>
                  </a:lnTo>
                  <a:cubicBezTo>
                    <a:pt x="15" y="3549"/>
                    <a:pt x="29" y="3550"/>
                    <a:pt x="45" y="3550"/>
                  </a:cubicBezTo>
                  <a:cubicBezTo>
                    <a:pt x="681" y="3550"/>
                    <a:pt x="1974" y="3065"/>
                    <a:pt x="3358" y="2263"/>
                  </a:cubicBezTo>
                  <a:cubicBezTo>
                    <a:pt x="4775" y="1453"/>
                    <a:pt x="5858" y="549"/>
                    <a:pt x="614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7"/>
            <p:cNvSpPr/>
            <p:nvPr/>
          </p:nvSpPr>
          <p:spPr>
            <a:xfrm>
              <a:off x="5116700" y="4364950"/>
              <a:ext cx="55375" cy="55400"/>
            </a:xfrm>
            <a:custGeom>
              <a:avLst/>
              <a:gdLst/>
              <a:ahLst/>
              <a:cxnLst/>
              <a:rect l="l" t="t" r="r" b="b"/>
              <a:pathLst>
                <a:path w="2215" h="2216" extrusionOk="0">
                  <a:moveTo>
                    <a:pt x="1108" y="1"/>
                  </a:moveTo>
                  <a:cubicBezTo>
                    <a:pt x="501" y="1"/>
                    <a:pt x="0" y="501"/>
                    <a:pt x="0" y="1108"/>
                  </a:cubicBezTo>
                  <a:cubicBezTo>
                    <a:pt x="0" y="1727"/>
                    <a:pt x="501" y="2215"/>
                    <a:pt x="1108" y="2215"/>
                  </a:cubicBezTo>
                  <a:cubicBezTo>
                    <a:pt x="1727" y="2215"/>
                    <a:pt x="2215" y="1727"/>
                    <a:pt x="2215" y="1108"/>
                  </a:cubicBezTo>
                  <a:cubicBezTo>
                    <a:pt x="2215" y="501"/>
                    <a:pt x="1727" y="1"/>
                    <a:pt x="1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4173725" y="4169100"/>
              <a:ext cx="111650" cy="172075"/>
            </a:xfrm>
            <a:custGeom>
              <a:avLst/>
              <a:gdLst/>
              <a:ahLst/>
              <a:cxnLst/>
              <a:rect l="l" t="t" r="r" b="b"/>
              <a:pathLst>
                <a:path w="4466" h="6883" extrusionOk="0">
                  <a:moveTo>
                    <a:pt x="0" y="0"/>
                  </a:moveTo>
                  <a:lnTo>
                    <a:pt x="0" y="6882"/>
                  </a:lnTo>
                  <a:lnTo>
                    <a:pt x="4465" y="6882"/>
                  </a:lnTo>
                  <a:lnTo>
                    <a:pt x="4465"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4173725" y="4169100"/>
              <a:ext cx="111650" cy="172075"/>
            </a:xfrm>
            <a:custGeom>
              <a:avLst/>
              <a:gdLst/>
              <a:ahLst/>
              <a:cxnLst/>
              <a:rect l="l" t="t" r="r" b="b"/>
              <a:pathLst>
                <a:path w="4466" h="6883" extrusionOk="0">
                  <a:moveTo>
                    <a:pt x="0" y="0"/>
                  </a:moveTo>
                  <a:lnTo>
                    <a:pt x="0" y="6882"/>
                  </a:lnTo>
                  <a:lnTo>
                    <a:pt x="4465" y="6882"/>
                  </a:lnTo>
                  <a:lnTo>
                    <a:pt x="446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4285350" y="4169100"/>
              <a:ext cx="52700" cy="172075"/>
            </a:xfrm>
            <a:custGeom>
              <a:avLst/>
              <a:gdLst/>
              <a:ahLst/>
              <a:cxnLst/>
              <a:rect l="l" t="t" r="r" b="b"/>
              <a:pathLst>
                <a:path w="2108" h="6883" extrusionOk="0">
                  <a:moveTo>
                    <a:pt x="0" y="0"/>
                  </a:moveTo>
                  <a:lnTo>
                    <a:pt x="0" y="6882"/>
                  </a:lnTo>
                  <a:lnTo>
                    <a:pt x="2108" y="6882"/>
                  </a:lnTo>
                  <a:lnTo>
                    <a:pt x="21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7"/>
            <p:cNvSpPr/>
            <p:nvPr/>
          </p:nvSpPr>
          <p:spPr>
            <a:xfrm>
              <a:off x="4521375" y="4390250"/>
              <a:ext cx="202750" cy="60450"/>
            </a:xfrm>
            <a:custGeom>
              <a:avLst/>
              <a:gdLst/>
              <a:ahLst/>
              <a:cxnLst/>
              <a:rect l="l" t="t" r="r" b="b"/>
              <a:pathLst>
                <a:path w="8110" h="2418" extrusionOk="0">
                  <a:moveTo>
                    <a:pt x="5740" y="1"/>
                  </a:moveTo>
                  <a:lnTo>
                    <a:pt x="1" y="2418"/>
                  </a:lnTo>
                  <a:lnTo>
                    <a:pt x="8109" y="2418"/>
                  </a:lnTo>
                  <a:lnTo>
                    <a:pt x="574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7"/>
            <p:cNvSpPr/>
            <p:nvPr/>
          </p:nvSpPr>
          <p:spPr>
            <a:xfrm>
              <a:off x="4521375" y="4390250"/>
              <a:ext cx="202750" cy="60450"/>
            </a:xfrm>
            <a:custGeom>
              <a:avLst/>
              <a:gdLst/>
              <a:ahLst/>
              <a:cxnLst/>
              <a:rect l="l" t="t" r="r" b="b"/>
              <a:pathLst>
                <a:path w="8110" h="2418" extrusionOk="0">
                  <a:moveTo>
                    <a:pt x="5740" y="1"/>
                  </a:moveTo>
                  <a:lnTo>
                    <a:pt x="1" y="2418"/>
                  </a:lnTo>
                  <a:lnTo>
                    <a:pt x="8109" y="2418"/>
                  </a:lnTo>
                  <a:lnTo>
                    <a:pt x="5740"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7"/>
            <p:cNvSpPr/>
            <p:nvPr/>
          </p:nvSpPr>
          <p:spPr>
            <a:xfrm>
              <a:off x="3922200" y="4342925"/>
              <a:ext cx="415850" cy="373875"/>
            </a:xfrm>
            <a:custGeom>
              <a:avLst/>
              <a:gdLst/>
              <a:ahLst/>
              <a:cxnLst/>
              <a:rect l="l" t="t" r="r" b="b"/>
              <a:pathLst>
                <a:path w="16634" h="14955" extrusionOk="0">
                  <a:moveTo>
                    <a:pt x="16634" y="1"/>
                  </a:moveTo>
                  <a:lnTo>
                    <a:pt x="1" y="2918"/>
                  </a:lnTo>
                  <a:lnTo>
                    <a:pt x="1" y="14955"/>
                  </a:lnTo>
                  <a:lnTo>
                    <a:pt x="16634" y="14955"/>
                  </a:lnTo>
                  <a:lnTo>
                    <a:pt x="16634" y="1"/>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3922200" y="4342925"/>
              <a:ext cx="415850" cy="373875"/>
            </a:xfrm>
            <a:custGeom>
              <a:avLst/>
              <a:gdLst/>
              <a:ahLst/>
              <a:cxnLst/>
              <a:rect l="l" t="t" r="r" b="b"/>
              <a:pathLst>
                <a:path w="16634" h="14955" extrusionOk="0">
                  <a:moveTo>
                    <a:pt x="16634" y="1"/>
                  </a:moveTo>
                  <a:lnTo>
                    <a:pt x="1" y="2918"/>
                  </a:lnTo>
                  <a:lnTo>
                    <a:pt x="1" y="14955"/>
                  </a:lnTo>
                  <a:lnTo>
                    <a:pt x="16634" y="14955"/>
                  </a:lnTo>
                  <a:lnTo>
                    <a:pt x="1663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4338025" y="4250350"/>
              <a:ext cx="326850" cy="466450"/>
            </a:xfrm>
            <a:custGeom>
              <a:avLst/>
              <a:gdLst/>
              <a:ahLst/>
              <a:cxnLst/>
              <a:rect l="l" t="t" r="r" b="b"/>
              <a:pathLst>
                <a:path w="13074" h="18658" extrusionOk="0">
                  <a:moveTo>
                    <a:pt x="6537" y="1"/>
                  </a:moveTo>
                  <a:lnTo>
                    <a:pt x="1" y="5597"/>
                  </a:lnTo>
                  <a:lnTo>
                    <a:pt x="1" y="18658"/>
                  </a:lnTo>
                  <a:lnTo>
                    <a:pt x="13074" y="18658"/>
                  </a:lnTo>
                  <a:lnTo>
                    <a:pt x="13074" y="5597"/>
                  </a:lnTo>
                  <a:lnTo>
                    <a:pt x="6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3853450" y="4234875"/>
              <a:ext cx="883175" cy="215825"/>
            </a:xfrm>
            <a:custGeom>
              <a:avLst/>
              <a:gdLst/>
              <a:ahLst/>
              <a:cxnLst/>
              <a:rect l="l" t="t" r="r" b="b"/>
              <a:pathLst>
                <a:path w="35327" h="8633" extrusionOk="0">
                  <a:moveTo>
                    <a:pt x="9418" y="1"/>
                  </a:moveTo>
                  <a:lnTo>
                    <a:pt x="0" y="8049"/>
                  </a:lnTo>
                  <a:lnTo>
                    <a:pt x="500" y="8633"/>
                  </a:lnTo>
                  <a:lnTo>
                    <a:pt x="17014" y="8633"/>
                  </a:lnTo>
                  <a:lnTo>
                    <a:pt x="25920" y="1013"/>
                  </a:lnTo>
                  <a:lnTo>
                    <a:pt x="34826" y="8633"/>
                  </a:lnTo>
                  <a:lnTo>
                    <a:pt x="35326" y="8049"/>
                  </a:lnTo>
                  <a:lnTo>
                    <a:pt x="2592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4164200" y="4156300"/>
              <a:ext cx="182475" cy="25625"/>
            </a:xfrm>
            <a:custGeom>
              <a:avLst/>
              <a:gdLst/>
              <a:ahLst/>
              <a:cxnLst/>
              <a:rect l="l" t="t" r="r" b="b"/>
              <a:pathLst>
                <a:path w="7299" h="1025" extrusionOk="0">
                  <a:moveTo>
                    <a:pt x="0" y="0"/>
                  </a:moveTo>
                  <a:lnTo>
                    <a:pt x="0" y="1024"/>
                  </a:lnTo>
                  <a:lnTo>
                    <a:pt x="7299" y="1024"/>
                  </a:lnTo>
                  <a:lnTo>
                    <a:pt x="7299" y="0"/>
                  </a:lnTo>
                  <a:close/>
                </a:path>
              </a:pathLst>
            </a:custGeom>
            <a:solidFill>
              <a:srgbClr val="DB8E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4164200" y="4156300"/>
              <a:ext cx="182475" cy="25625"/>
            </a:xfrm>
            <a:custGeom>
              <a:avLst/>
              <a:gdLst/>
              <a:ahLst/>
              <a:cxnLst/>
              <a:rect l="l" t="t" r="r" b="b"/>
              <a:pathLst>
                <a:path w="7299" h="1025" extrusionOk="0">
                  <a:moveTo>
                    <a:pt x="0" y="0"/>
                  </a:moveTo>
                  <a:lnTo>
                    <a:pt x="0" y="1024"/>
                  </a:lnTo>
                  <a:lnTo>
                    <a:pt x="7299" y="1024"/>
                  </a:lnTo>
                  <a:lnTo>
                    <a:pt x="72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4408575" y="4521825"/>
              <a:ext cx="101225" cy="194975"/>
            </a:xfrm>
            <a:custGeom>
              <a:avLst/>
              <a:gdLst/>
              <a:ahLst/>
              <a:cxnLst/>
              <a:rect l="l" t="t" r="r" b="b"/>
              <a:pathLst>
                <a:path w="4049" h="7799" extrusionOk="0">
                  <a:moveTo>
                    <a:pt x="0" y="0"/>
                  </a:moveTo>
                  <a:lnTo>
                    <a:pt x="0" y="7799"/>
                  </a:lnTo>
                  <a:lnTo>
                    <a:pt x="4049" y="7799"/>
                  </a:lnTo>
                  <a:lnTo>
                    <a:pt x="404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4246650" y="759450"/>
              <a:ext cx="111950" cy="146400"/>
            </a:xfrm>
            <a:custGeom>
              <a:avLst/>
              <a:gdLst/>
              <a:ahLst/>
              <a:cxnLst/>
              <a:rect l="l" t="t" r="r" b="b"/>
              <a:pathLst>
                <a:path w="4478" h="5856" extrusionOk="0">
                  <a:moveTo>
                    <a:pt x="2025" y="0"/>
                  </a:moveTo>
                  <a:cubicBezTo>
                    <a:pt x="1846" y="215"/>
                    <a:pt x="1667" y="405"/>
                    <a:pt x="1477" y="608"/>
                  </a:cubicBezTo>
                  <a:cubicBezTo>
                    <a:pt x="381" y="1667"/>
                    <a:pt x="0" y="3310"/>
                    <a:pt x="727" y="4656"/>
                  </a:cubicBezTo>
                  <a:cubicBezTo>
                    <a:pt x="786" y="4763"/>
                    <a:pt x="846" y="4870"/>
                    <a:pt x="917" y="4977"/>
                  </a:cubicBezTo>
                  <a:cubicBezTo>
                    <a:pt x="1807" y="5412"/>
                    <a:pt x="2849" y="5856"/>
                    <a:pt x="3856" y="5856"/>
                  </a:cubicBezTo>
                  <a:cubicBezTo>
                    <a:pt x="3980" y="5856"/>
                    <a:pt x="4104" y="5849"/>
                    <a:pt x="4227" y="5835"/>
                  </a:cubicBezTo>
                  <a:cubicBezTo>
                    <a:pt x="3977" y="4346"/>
                    <a:pt x="3763" y="2727"/>
                    <a:pt x="4477" y="1417"/>
                  </a:cubicBezTo>
                  <a:cubicBezTo>
                    <a:pt x="3680" y="917"/>
                    <a:pt x="2870" y="441"/>
                    <a:pt x="2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3980550" y="683250"/>
              <a:ext cx="208675" cy="222600"/>
            </a:xfrm>
            <a:custGeom>
              <a:avLst/>
              <a:gdLst/>
              <a:ahLst/>
              <a:cxnLst/>
              <a:rect l="l" t="t" r="r" b="b"/>
              <a:pathLst>
                <a:path w="8347" h="8904" extrusionOk="0">
                  <a:moveTo>
                    <a:pt x="3810" y="0"/>
                  </a:moveTo>
                  <a:cubicBezTo>
                    <a:pt x="3310" y="1370"/>
                    <a:pt x="2513" y="2632"/>
                    <a:pt x="1477" y="3656"/>
                  </a:cubicBezTo>
                  <a:cubicBezTo>
                    <a:pt x="381" y="4715"/>
                    <a:pt x="0" y="6358"/>
                    <a:pt x="727" y="7704"/>
                  </a:cubicBezTo>
                  <a:cubicBezTo>
                    <a:pt x="786" y="7811"/>
                    <a:pt x="846" y="7918"/>
                    <a:pt x="905" y="8025"/>
                  </a:cubicBezTo>
                  <a:cubicBezTo>
                    <a:pt x="1806" y="8460"/>
                    <a:pt x="2848" y="8904"/>
                    <a:pt x="3856" y="8904"/>
                  </a:cubicBezTo>
                  <a:cubicBezTo>
                    <a:pt x="3980" y="8904"/>
                    <a:pt x="4104" y="8897"/>
                    <a:pt x="4227" y="8883"/>
                  </a:cubicBezTo>
                  <a:cubicBezTo>
                    <a:pt x="3977" y="7347"/>
                    <a:pt x="3751" y="5668"/>
                    <a:pt x="4548" y="4334"/>
                  </a:cubicBezTo>
                  <a:cubicBezTo>
                    <a:pt x="5382" y="2953"/>
                    <a:pt x="7168" y="2239"/>
                    <a:pt x="8347" y="1191"/>
                  </a:cubicBezTo>
                  <a:cubicBezTo>
                    <a:pt x="6870" y="679"/>
                    <a:pt x="5358" y="286"/>
                    <a:pt x="3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7"/>
            <p:cNvSpPr/>
            <p:nvPr/>
          </p:nvSpPr>
          <p:spPr>
            <a:xfrm>
              <a:off x="3712050" y="670150"/>
              <a:ext cx="235775" cy="235700"/>
            </a:xfrm>
            <a:custGeom>
              <a:avLst/>
              <a:gdLst/>
              <a:ahLst/>
              <a:cxnLst/>
              <a:rect l="l" t="t" r="r" b="b"/>
              <a:pathLst>
                <a:path w="9431" h="9428" extrusionOk="0">
                  <a:moveTo>
                    <a:pt x="3978" y="1"/>
                  </a:moveTo>
                  <a:cubicBezTo>
                    <a:pt x="3954" y="72"/>
                    <a:pt x="3942" y="143"/>
                    <a:pt x="3918" y="227"/>
                  </a:cubicBezTo>
                  <a:cubicBezTo>
                    <a:pt x="3430" y="1715"/>
                    <a:pt x="2585" y="3072"/>
                    <a:pt x="1465" y="4180"/>
                  </a:cubicBezTo>
                  <a:cubicBezTo>
                    <a:pt x="382" y="5239"/>
                    <a:pt x="1" y="6882"/>
                    <a:pt x="715" y="8228"/>
                  </a:cubicBezTo>
                  <a:cubicBezTo>
                    <a:pt x="775" y="8335"/>
                    <a:pt x="834" y="8442"/>
                    <a:pt x="906" y="8549"/>
                  </a:cubicBezTo>
                  <a:cubicBezTo>
                    <a:pt x="1796" y="8984"/>
                    <a:pt x="2846" y="9428"/>
                    <a:pt x="3847" y="9428"/>
                  </a:cubicBezTo>
                  <a:cubicBezTo>
                    <a:pt x="3971" y="9428"/>
                    <a:pt x="4094" y="9421"/>
                    <a:pt x="4216" y="9407"/>
                  </a:cubicBezTo>
                  <a:cubicBezTo>
                    <a:pt x="3966" y="7871"/>
                    <a:pt x="3739" y="6192"/>
                    <a:pt x="4549" y="4870"/>
                  </a:cubicBezTo>
                  <a:cubicBezTo>
                    <a:pt x="5752" y="2858"/>
                    <a:pt x="8966" y="2239"/>
                    <a:pt x="9431" y="13"/>
                  </a:cubicBezTo>
                  <a:cubicBezTo>
                    <a:pt x="9228" y="1"/>
                    <a:pt x="9014" y="1"/>
                    <a:pt x="88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7"/>
            <p:cNvSpPr/>
            <p:nvPr/>
          </p:nvSpPr>
          <p:spPr>
            <a:xfrm>
              <a:off x="3689425" y="860650"/>
              <a:ext cx="174475" cy="365850"/>
            </a:xfrm>
            <a:custGeom>
              <a:avLst/>
              <a:gdLst/>
              <a:ahLst/>
              <a:cxnLst/>
              <a:rect l="l" t="t" r="r" b="b"/>
              <a:pathLst>
                <a:path w="6979" h="14634" extrusionOk="0">
                  <a:moveTo>
                    <a:pt x="1418" y="1"/>
                  </a:moveTo>
                  <a:lnTo>
                    <a:pt x="1" y="14633"/>
                  </a:lnTo>
                  <a:lnTo>
                    <a:pt x="6978" y="14633"/>
                  </a:lnTo>
                  <a:lnTo>
                    <a:pt x="55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3952875" y="860650"/>
              <a:ext cx="174725" cy="365850"/>
            </a:xfrm>
            <a:custGeom>
              <a:avLst/>
              <a:gdLst/>
              <a:ahLst/>
              <a:cxnLst/>
              <a:rect l="l" t="t" r="r" b="b"/>
              <a:pathLst>
                <a:path w="6989" h="14634" extrusionOk="0">
                  <a:moveTo>
                    <a:pt x="1429" y="1"/>
                  </a:moveTo>
                  <a:lnTo>
                    <a:pt x="0" y="14633"/>
                  </a:lnTo>
                  <a:lnTo>
                    <a:pt x="6989" y="14633"/>
                  </a:lnTo>
                  <a:lnTo>
                    <a:pt x="5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4216575" y="860650"/>
              <a:ext cx="174750" cy="365850"/>
            </a:xfrm>
            <a:custGeom>
              <a:avLst/>
              <a:gdLst/>
              <a:ahLst/>
              <a:cxnLst/>
              <a:rect l="l" t="t" r="r" b="b"/>
              <a:pathLst>
                <a:path w="6990" h="14634" extrusionOk="0">
                  <a:moveTo>
                    <a:pt x="1430" y="1"/>
                  </a:moveTo>
                  <a:lnTo>
                    <a:pt x="1" y="14633"/>
                  </a:lnTo>
                  <a:lnTo>
                    <a:pt x="6990" y="14633"/>
                  </a:lnTo>
                  <a:lnTo>
                    <a:pt x="55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3563225" y="1071400"/>
              <a:ext cx="942400" cy="362275"/>
            </a:xfrm>
            <a:custGeom>
              <a:avLst/>
              <a:gdLst/>
              <a:ahLst/>
              <a:cxnLst/>
              <a:rect l="l" t="t" r="r" b="b"/>
              <a:pathLst>
                <a:path w="37696" h="14491" extrusionOk="0">
                  <a:moveTo>
                    <a:pt x="1" y="0"/>
                  </a:moveTo>
                  <a:lnTo>
                    <a:pt x="1" y="14490"/>
                  </a:lnTo>
                  <a:lnTo>
                    <a:pt x="37696" y="14490"/>
                  </a:lnTo>
                  <a:lnTo>
                    <a:pt x="376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3535250" y="1072875"/>
              <a:ext cx="998375" cy="49450"/>
            </a:xfrm>
            <a:custGeom>
              <a:avLst/>
              <a:gdLst/>
              <a:ahLst/>
              <a:cxnLst/>
              <a:rect l="l" t="t" r="r" b="b"/>
              <a:pathLst>
                <a:path w="39935" h="1978" extrusionOk="0">
                  <a:moveTo>
                    <a:pt x="1" y="1"/>
                  </a:moveTo>
                  <a:lnTo>
                    <a:pt x="1" y="1977"/>
                  </a:lnTo>
                  <a:lnTo>
                    <a:pt x="39934" y="1977"/>
                  </a:lnTo>
                  <a:lnTo>
                    <a:pt x="39934" y="1"/>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3535250" y="1072875"/>
              <a:ext cx="998375" cy="49450"/>
            </a:xfrm>
            <a:custGeom>
              <a:avLst/>
              <a:gdLst/>
              <a:ahLst/>
              <a:cxnLst/>
              <a:rect l="l" t="t" r="r" b="b"/>
              <a:pathLst>
                <a:path w="39935" h="1978" extrusionOk="0">
                  <a:moveTo>
                    <a:pt x="1" y="1"/>
                  </a:moveTo>
                  <a:lnTo>
                    <a:pt x="1" y="1977"/>
                  </a:lnTo>
                  <a:lnTo>
                    <a:pt x="39934" y="1977"/>
                  </a:lnTo>
                  <a:lnTo>
                    <a:pt x="3993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36007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373407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38674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400107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41344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426777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4401425" y="1174075"/>
              <a:ext cx="52425" cy="52425"/>
            </a:xfrm>
            <a:custGeom>
              <a:avLst/>
              <a:gdLst/>
              <a:ahLst/>
              <a:cxnLst/>
              <a:rect l="l" t="t" r="r" b="b"/>
              <a:pathLst>
                <a:path w="2097" h="2097" extrusionOk="0">
                  <a:moveTo>
                    <a:pt x="1" y="1"/>
                  </a:moveTo>
                  <a:lnTo>
                    <a:pt x="1" y="2096"/>
                  </a:lnTo>
                  <a:lnTo>
                    <a:pt x="2096" y="2096"/>
                  </a:lnTo>
                  <a:lnTo>
                    <a:pt x="2096"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3429275" y="1284375"/>
              <a:ext cx="1463900" cy="547075"/>
            </a:xfrm>
            <a:custGeom>
              <a:avLst/>
              <a:gdLst/>
              <a:ahLst/>
              <a:cxnLst/>
              <a:rect l="l" t="t" r="r" b="b"/>
              <a:pathLst>
                <a:path w="58556" h="21883" extrusionOk="0">
                  <a:moveTo>
                    <a:pt x="30749" y="0"/>
                  </a:moveTo>
                  <a:cubicBezTo>
                    <a:pt x="28869" y="0"/>
                    <a:pt x="26987" y="62"/>
                    <a:pt x="25111" y="149"/>
                  </a:cubicBezTo>
                  <a:cubicBezTo>
                    <a:pt x="21444" y="316"/>
                    <a:pt x="17777" y="589"/>
                    <a:pt x="14169" y="1268"/>
                  </a:cubicBezTo>
                  <a:cubicBezTo>
                    <a:pt x="9228" y="2197"/>
                    <a:pt x="4430" y="3911"/>
                    <a:pt x="1" y="6281"/>
                  </a:cubicBezTo>
                  <a:lnTo>
                    <a:pt x="6549" y="17627"/>
                  </a:lnTo>
                  <a:cubicBezTo>
                    <a:pt x="8133" y="18639"/>
                    <a:pt x="9800" y="19437"/>
                    <a:pt x="11479" y="19949"/>
                  </a:cubicBezTo>
                  <a:cubicBezTo>
                    <a:pt x="16527" y="21461"/>
                    <a:pt x="21897" y="21223"/>
                    <a:pt x="27159" y="21354"/>
                  </a:cubicBezTo>
                  <a:cubicBezTo>
                    <a:pt x="31756" y="21471"/>
                    <a:pt x="36373" y="21882"/>
                    <a:pt x="40967" y="21882"/>
                  </a:cubicBezTo>
                  <a:cubicBezTo>
                    <a:pt x="43358" y="21882"/>
                    <a:pt x="45742" y="21771"/>
                    <a:pt x="48114" y="21449"/>
                  </a:cubicBezTo>
                  <a:cubicBezTo>
                    <a:pt x="49305" y="21294"/>
                    <a:pt x="50495" y="21068"/>
                    <a:pt x="51686" y="20782"/>
                  </a:cubicBezTo>
                  <a:lnTo>
                    <a:pt x="58556" y="7471"/>
                  </a:lnTo>
                  <a:cubicBezTo>
                    <a:pt x="53031" y="4519"/>
                    <a:pt x="47304" y="2018"/>
                    <a:pt x="41185" y="863"/>
                  </a:cubicBezTo>
                  <a:cubicBezTo>
                    <a:pt x="37745" y="213"/>
                    <a:pt x="34250" y="0"/>
                    <a:pt x="30749"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3344450" y="1588725"/>
              <a:ext cx="1488000" cy="677775"/>
            </a:xfrm>
            <a:custGeom>
              <a:avLst/>
              <a:gdLst/>
              <a:ahLst/>
              <a:cxnLst/>
              <a:rect l="l" t="t" r="r" b="b"/>
              <a:pathLst>
                <a:path w="59520" h="27111" extrusionOk="0">
                  <a:moveTo>
                    <a:pt x="6799" y="0"/>
                  </a:moveTo>
                  <a:lnTo>
                    <a:pt x="13705" y="11966"/>
                  </a:lnTo>
                  <a:lnTo>
                    <a:pt x="1" y="19884"/>
                  </a:lnTo>
                  <a:lnTo>
                    <a:pt x="45530" y="27111"/>
                  </a:lnTo>
                  <a:lnTo>
                    <a:pt x="59520"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2093700" y="4141700"/>
              <a:ext cx="94375" cy="471825"/>
            </a:xfrm>
            <a:custGeom>
              <a:avLst/>
              <a:gdLst/>
              <a:ahLst/>
              <a:cxnLst/>
              <a:rect l="l" t="t" r="r" b="b"/>
              <a:pathLst>
                <a:path w="3775" h="18873" extrusionOk="0">
                  <a:moveTo>
                    <a:pt x="1" y="1"/>
                  </a:moveTo>
                  <a:lnTo>
                    <a:pt x="1" y="18872"/>
                  </a:lnTo>
                  <a:cubicBezTo>
                    <a:pt x="1251" y="18658"/>
                    <a:pt x="2513" y="18479"/>
                    <a:pt x="3775" y="18313"/>
                  </a:cubicBezTo>
                  <a:lnTo>
                    <a:pt x="377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2093700" y="4141700"/>
              <a:ext cx="94375" cy="471825"/>
            </a:xfrm>
            <a:custGeom>
              <a:avLst/>
              <a:gdLst/>
              <a:ahLst/>
              <a:cxnLst/>
              <a:rect l="l" t="t" r="r" b="b"/>
              <a:pathLst>
                <a:path w="3775" h="18873" extrusionOk="0">
                  <a:moveTo>
                    <a:pt x="1" y="1"/>
                  </a:moveTo>
                  <a:lnTo>
                    <a:pt x="1" y="18872"/>
                  </a:lnTo>
                  <a:cubicBezTo>
                    <a:pt x="1251" y="18658"/>
                    <a:pt x="2513" y="18479"/>
                    <a:pt x="3775" y="18313"/>
                  </a:cubicBezTo>
                  <a:lnTo>
                    <a:pt x="377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1638575" y="3873825"/>
              <a:ext cx="906700" cy="500975"/>
            </a:xfrm>
            <a:custGeom>
              <a:avLst/>
              <a:gdLst/>
              <a:ahLst/>
              <a:cxnLst/>
              <a:rect l="l" t="t" r="r" b="b"/>
              <a:pathLst>
                <a:path w="36268" h="20039" extrusionOk="0">
                  <a:moveTo>
                    <a:pt x="1" y="0"/>
                  </a:moveTo>
                  <a:lnTo>
                    <a:pt x="3382" y="9311"/>
                  </a:lnTo>
                  <a:lnTo>
                    <a:pt x="3906" y="10740"/>
                  </a:lnTo>
                  <a:lnTo>
                    <a:pt x="7288" y="20038"/>
                  </a:lnTo>
                  <a:lnTo>
                    <a:pt x="36267" y="20038"/>
                  </a:lnTo>
                  <a:lnTo>
                    <a:pt x="32886" y="10740"/>
                  </a:lnTo>
                  <a:lnTo>
                    <a:pt x="32362" y="9311"/>
                  </a:lnTo>
                  <a:lnTo>
                    <a:pt x="2898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2140725" y="3907750"/>
              <a:ext cx="273875" cy="200650"/>
            </a:xfrm>
            <a:custGeom>
              <a:avLst/>
              <a:gdLst/>
              <a:ahLst/>
              <a:cxnLst/>
              <a:rect l="l" t="t" r="r" b="b"/>
              <a:pathLst>
                <a:path w="10955" h="8026" extrusionOk="0">
                  <a:moveTo>
                    <a:pt x="1" y="1"/>
                  </a:moveTo>
                  <a:lnTo>
                    <a:pt x="2930" y="8025"/>
                  </a:lnTo>
                  <a:lnTo>
                    <a:pt x="10955" y="8025"/>
                  </a:lnTo>
                  <a:lnTo>
                    <a:pt x="8037"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1912725" y="3907750"/>
              <a:ext cx="273875" cy="200650"/>
            </a:xfrm>
            <a:custGeom>
              <a:avLst/>
              <a:gdLst/>
              <a:ahLst/>
              <a:cxnLst/>
              <a:rect l="l" t="t" r="r" b="b"/>
              <a:pathLst>
                <a:path w="10955" h="8026" extrusionOk="0">
                  <a:moveTo>
                    <a:pt x="1" y="1"/>
                  </a:moveTo>
                  <a:lnTo>
                    <a:pt x="2918" y="8025"/>
                  </a:lnTo>
                  <a:lnTo>
                    <a:pt x="10954" y="8025"/>
                  </a:lnTo>
                  <a:lnTo>
                    <a:pt x="802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1684725" y="3907750"/>
              <a:ext cx="273575" cy="200650"/>
            </a:xfrm>
            <a:custGeom>
              <a:avLst/>
              <a:gdLst/>
              <a:ahLst/>
              <a:cxnLst/>
              <a:rect l="l" t="t" r="r" b="b"/>
              <a:pathLst>
                <a:path w="10943" h="8026" extrusionOk="0">
                  <a:moveTo>
                    <a:pt x="0" y="1"/>
                  </a:moveTo>
                  <a:lnTo>
                    <a:pt x="2917" y="8025"/>
                  </a:lnTo>
                  <a:lnTo>
                    <a:pt x="10942" y="8025"/>
                  </a:lnTo>
                  <a:lnTo>
                    <a:pt x="802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2225575" y="4140225"/>
              <a:ext cx="273850" cy="200950"/>
            </a:xfrm>
            <a:custGeom>
              <a:avLst/>
              <a:gdLst/>
              <a:ahLst/>
              <a:cxnLst/>
              <a:rect l="l" t="t" r="r" b="b"/>
              <a:pathLst>
                <a:path w="10954" h="8038" extrusionOk="0">
                  <a:moveTo>
                    <a:pt x="0" y="0"/>
                  </a:moveTo>
                  <a:lnTo>
                    <a:pt x="2917" y="8037"/>
                  </a:lnTo>
                  <a:lnTo>
                    <a:pt x="10954" y="8037"/>
                  </a:lnTo>
                  <a:lnTo>
                    <a:pt x="8025"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1997250" y="4140225"/>
              <a:ext cx="273875" cy="200950"/>
            </a:xfrm>
            <a:custGeom>
              <a:avLst/>
              <a:gdLst/>
              <a:ahLst/>
              <a:cxnLst/>
              <a:rect l="l" t="t" r="r" b="b"/>
              <a:pathLst>
                <a:path w="10955" h="8038" extrusionOk="0">
                  <a:moveTo>
                    <a:pt x="1" y="0"/>
                  </a:moveTo>
                  <a:lnTo>
                    <a:pt x="2930" y="8037"/>
                  </a:lnTo>
                  <a:lnTo>
                    <a:pt x="10955" y="8037"/>
                  </a:lnTo>
                  <a:lnTo>
                    <a:pt x="8038"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1769250" y="4140225"/>
              <a:ext cx="273875" cy="200950"/>
            </a:xfrm>
            <a:custGeom>
              <a:avLst/>
              <a:gdLst/>
              <a:ahLst/>
              <a:cxnLst/>
              <a:rect l="l" t="t" r="r" b="b"/>
              <a:pathLst>
                <a:path w="10955" h="8038" extrusionOk="0">
                  <a:moveTo>
                    <a:pt x="1" y="0"/>
                  </a:moveTo>
                  <a:lnTo>
                    <a:pt x="2918" y="8037"/>
                  </a:lnTo>
                  <a:lnTo>
                    <a:pt x="10955" y="8037"/>
                  </a:lnTo>
                  <a:lnTo>
                    <a:pt x="8026"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2519650" y="3813400"/>
              <a:ext cx="69375" cy="859050"/>
            </a:xfrm>
            <a:custGeom>
              <a:avLst/>
              <a:gdLst/>
              <a:ahLst/>
              <a:cxnLst/>
              <a:rect l="l" t="t" r="r" b="b"/>
              <a:pathLst>
                <a:path w="2775" h="34362" extrusionOk="0">
                  <a:moveTo>
                    <a:pt x="0" y="0"/>
                  </a:moveTo>
                  <a:lnTo>
                    <a:pt x="0" y="34362"/>
                  </a:lnTo>
                  <a:cubicBezTo>
                    <a:pt x="929" y="34195"/>
                    <a:pt x="1846" y="34064"/>
                    <a:pt x="2775" y="33945"/>
                  </a:cubicBezTo>
                  <a:lnTo>
                    <a:pt x="2775"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2519650" y="3813400"/>
              <a:ext cx="69375" cy="859050"/>
            </a:xfrm>
            <a:custGeom>
              <a:avLst/>
              <a:gdLst/>
              <a:ahLst/>
              <a:cxnLst/>
              <a:rect l="l" t="t" r="r" b="b"/>
              <a:pathLst>
                <a:path w="2775" h="34362" extrusionOk="0">
                  <a:moveTo>
                    <a:pt x="0" y="0"/>
                  </a:moveTo>
                  <a:lnTo>
                    <a:pt x="0" y="34362"/>
                  </a:lnTo>
                  <a:cubicBezTo>
                    <a:pt x="929" y="34195"/>
                    <a:pt x="1846" y="34064"/>
                    <a:pt x="2775" y="33945"/>
                  </a:cubicBezTo>
                  <a:lnTo>
                    <a:pt x="2775"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2185075" y="3616650"/>
              <a:ext cx="666475" cy="367925"/>
            </a:xfrm>
            <a:custGeom>
              <a:avLst/>
              <a:gdLst/>
              <a:ahLst/>
              <a:cxnLst/>
              <a:rect l="l" t="t" r="r" b="b"/>
              <a:pathLst>
                <a:path w="26659" h="14717" extrusionOk="0">
                  <a:moveTo>
                    <a:pt x="1" y="0"/>
                  </a:moveTo>
                  <a:lnTo>
                    <a:pt x="2489" y="6835"/>
                  </a:lnTo>
                  <a:lnTo>
                    <a:pt x="2870" y="7882"/>
                  </a:lnTo>
                  <a:lnTo>
                    <a:pt x="5359" y="14716"/>
                  </a:lnTo>
                  <a:lnTo>
                    <a:pt x="26659" y="14716"/>
                  </a:lnTo>
                  <a:lnTo>
                    <a:pt x="24170" y="7882"/>
                  </a:lnTo>
                  <a:lnTo>
                    <a:pt x="23789" y="6835"/>
                  </a:lnTo>
                  <a:lnTo>
                    <a:pt x="2130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7"/>
            <p:cNvSpPr/>
            <p:nvPr/>
          </p:nvSpPr>
          <p:spPr>
            <a:xfrm>
              <a:off x="2554475" y="3641350"/>
              <a:ext cx="201250" cy="147675"/>
            </a:xfrm>
            <a:custGeom>
              <a:avLst/>
              <a:gdLst/>
              <a:ahLst/>
              <a:cxnLst/>
              <a:rect l="l" t="t" r="r" b="b"/>
              <a:pathLst>
                <a:path w="8050" h="5907" extrusionOk="0">
                  <a:moveTo>
                    <a:pt x="0" y="1"/>
                  </a:moveTo>
                  <a:lnTo>
                    <a:pt x="2144" y="5906"/>
                  </a:lnTo>
                  <a:lnTo>
                    <a:pt x="8049" y="5906"/>
                  </a:lnTo>
                  <a:lnTo>
                    <a:pt x="5894"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7"/>
            <p:cNvSpPr/>
            <p:nvPr/>
          </p:nvSpPr>
          <p:spPr>
            <a:xfrm>
              <a:off x="2386600" y="3641350"/>
              <a:ext cx="201225" cy="147675"/>
            </a:xfrm>
            <a:custGeom>
              <a:avLst/>
              <a:gdLst/>
              <a:ahLst/>
              <a:cxnLst/>
              <a:rect l="l" t="t" r="r" b="b"/>
              <a:pathLst>
                <a:path w="8049" h="5907" extrusionOk="0">
                  <a:moveTo>
                    <a:pt x="0" y="1"/>
                  </a:moveTo>
                  <a:lnTo>
                    <a:pt x="2155"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2219025" y="3641350"/>
              <a:ext cx="201225" cy="147675"/>
            </a:xfrm>
            <a:custGeom>
              <a:avLst/>
              <a:gdLst/>
              <a:ahLst/>
              <a:cxnLst/>
              <a:rect l="l" t="t" r="r" b="b"/>
              <a:pathLst>
                <a:path w="8049" h="5907" extrusionOk="0">
                  <a:moveTo>
                    <a:pt x="0" y="1"/>
                  </a:moveTo>
                  <a:lnTo>
                    <a:pt x="2143"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2616675" y="3812200"/>
              <a:ext cx="201250" cy="147675"/>
            </a:xfrm>
            <a:custGeom>
              <a:avLst/>
              <a:gdLst/>
              <a:ahLst/>
              <a:cxnLst/>
              <a:rect l="l" t="t" r="r" b="b"/>
              <a:pathLst>
                <a:path w="8050" h="5907" extrusionOk="0">
                  <a:moveTo>
                    <a:pt x="1" y="1"/>
                  </a:moveTo>
                  <a:lnTo>
                    <a:pt x="2144" y="5906"/>
                  </a:lnTo>
                  <a:lnTo>
                    <a:pt x="8049" y="5906"/>
                  </a:lnTo>
                  <a:lnTo>
                    <a:pt x="5894"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2448800" y="3812200"/>
              <a:ext cx="201250" cy="147675"/>
            </a:xfrm>
            <a:custGeom>
              <a:avLst/>
              <a:gdLst/>
              <a:ahLst/>
              <a:cxnLst/>
              <a:rect l="l" t="t" r="r" b="b"/>
              <a:pathLst>
                <a:path w="8050" h="5907" extrusionOk="0">
                  <a:moveTo>
                    <a:pt x="1" y="1"/>
                  </a:moveTo>
                  <a:lnTo>
                    <a:pt x="2156"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2281225" y="3812200"/>
              <a:ext cx="201250" cy="147675"/>
            </a:xfrm>
            <a:custGeom>
              <a:avLst/>
              <a:gdLst/>
              <a:ahLst/>
              <a:cxnLst/>
              <a:rect l="l" t="t" r="r" b="b"/>
              <a:pathLst>
                <a:path w="8050" h="5907" extrusionOk="0">
                  <a:moveTo>
                    <a:pt x="1" y="1"/>
                  </a:moveTo>
                  <a:lnTo>
                    <a:pt x="2144" y="5906"/>
                  </a:lnTo>
                  <a:lnTo>
                    <a:pt x="8049" y="5906"/>
                  </a:lnTo>
                  <a:lnTo>
                    <a:pt x="5906"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1448375" y="4486525"/>
              <a:ext cx="1567500" cy="576750"/>
            </a:xfrm>
            <a:custGeom>
              <a:avLst/>
              <a:gdLst/>
              <a:ahLst/>
              <a:cxnLst/>
              <a:rect l="l" t="t" r="r" b="b"/>
              <a:pathLst>
                <a:path w="62700" h="23070" extrusionOk="0">
                  <a:moveTo>
                    <a:pt x="41891" y="0"/>
                  </a:moveTo>
                  <a:cubicBezTo>
                    <a:pt x="38977" y="0"/>
                    <a:pt x="36062" y="110"/>
                    <a:pt x="33160" y="317"/>
                  </a:cubicBezTo>
                  <a:cubicBezTo>
                    <a:pt x="21956" y="1115"/>
                    <a:pt x="10907" y="3317"/>
                    <a:pt x="1" y="6056"/>
                  </a:cubicBezTo>
                  <a:cubicBezTo>
                    <a:pt x="4775" y="14283"/>
                    <a:pt x="13312" y="19617"/>
                    <a:pt x="22801" y="20284"/>
                  </a:cubicBezTo>
                  <a:lnTo>
                    <a:pt x="61794" y="23070"/>
                  </a:lnTo>
                  <a:lnTo>
                    <a:pt x="62699" y="2079"/>
                  </a:lnTo>
                  <a:cubicBezTo>
                    <a:pt x="55883" y="633"/>
                    <a:pt x="48888" y="0"/>
                    <a:pt x="41891"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701575" y="2474850"/>
              <a:ext cx="1754100" cy="2478600"/>
            </a:xfrm>
            <a:custGeom>
              <a:avLst/>
              <a:gdLst/>
              <a:ahLst/>
              <a:cxnLst/>
              <a:rect l="l" t="t" r="r" b="b"/>
              <a:pathLst>
                <a:path w="70164" h="99144" extrusionOk="0">
                  <a:moveTo>
                    <a:pt x="53650" y="0"/>
                  </a:moveTo>
                  <a:lnTo>
                    <a:pt x="0" y="2548"/>
                  </a:lnTo>
                  <a:lnTo>
                    <a:pt x="14288" y="10787"/>
                  </a:lnTo>
                  <a:lnTo>
                    <a:pt x="9358" y="19336"/>
                  </a:lnTo>
                  <a:cubicBezTo>
                    <a:pt x="3703" y="29135"/>
                    <a:pt x="3703" y="41207"/>
                    <a:pt x="9358" y="50994"/>
                  </a:cubicBezTo>
                  <a:lnTo>
                    <a:pt x="26956" y="81486"/>
                  </a:lnTo>
                  <a:lnTo>
                    <a:pt x="29837" y="86463"/>
                  </a:lnTo>
                  <a:lnTo>
                    <a:pt x="30873" y="88261"/>
                  </a:lnTo>
                  <a:cubicBezTo>
                    <a:pt x="30766" y="88070"/>
                    <a:pt x="30671" y="87880"/>
                    <a:pt x="30575" y="87677"/>
                  </a:cubicBezTo>
                  <a:lnTo>
                    <a:pt x="30575" y="87677"/>
                  </a:lnTo>
                  <a:cubicBezTo>
                    <a:pt x="34040" y="93035"/>
                    <a:pt x="39160" y="97036"/>
                    <a:pt x="45077" y="99143"/>
                  </a:cubicBezTo>
                  <a:cubicBezTo>
                    <a:pt x="29659" y="87213"/>
                    <a:pt x="35100" y="72819"/>
                    <a:pt x="36540" y="69699"/>
                  </a:cubicBezTo>
                  <a:cubicBezTo>
                    <a:pt x="37326" y="68282"/>
                    <a:pt x="38183" y="66758"/>
                    <a:pt x="39148" y="65091"/>
                  </a:cubicBezTo>
                  <a:lnTo>
                    <a:pt x="56448" y="35123"/>
                  </a:lnTo>
                  <a:lnTo>
                    <a:pt x="70164" y="43041"/>
                  </a:lnTo>
                  <a:lnTo>
                    <a:pt x="53650"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906950" y="2933225"/>
              <a:ext cx="604275" cy="260475"/>
            </a:xfrm>
            <a:custGeom>
              <a:avLst/>
              <a:gdLst/>
              <a:ahLst/>
              <a:cxnLst/>
              <a:rect l="l" t="t" r="r" b="b"/>
              <a:pathLst>
                <a:path w="24171" h="10419" extrusionOk="0">
                  <a:moveTo>
                    <a:pt x="16717" y="1"/>
                  </a:moveTo>
                  <a:cubicBezTo>
                    <a:pt x="14395" y="1"/>
                    <a:pt x="12430" y="1525"/>
                    <a:pt x="11752" y="3620"/>
                  </a:cubicBezTo>
                  <a:cubicBezTo>
                    <a:pt x="11668" y="3608"/>
                    <a:pt x="11585" y="3608"/>
                    <a:pt x="11502" y="3608"/>
                  </a:cubicBezTo>
                  <a:cubicBezTo>
                    <a:pt x="9621" y="3608"/>
                    <a:pt x="8097" y="5132"/>
                    <a:pt x="8097" y="7013"/>
                  </a:cubicBezTo>
                  <a:cubicBezTo>
                    <a:pt x="8097" y="7097"/>
                    <a:pt x="8109" y="7180"/>
                    <a:pt x="8109" y="7252"/>
                  </a:cubicBezTo>
                  <a:lnTo>
                    <a:pt x="1584" y="7252"/>
                  </a:lnTo>
                  <a:cubicBezTo>
                    <a:pt x="703" y="7252"/>
                    <a:pt x="0" y="7966"/>
                    <a:pt x="0" y="8835"/>
                  </a:cubicBezTo>
                  <a:cubicBezTo>
                    <a:pt x="0" y="9716"/>
                    <a:pt x="703" y="10419"/>
                    <a:pt x="1584" y="10419"/>
                  </a:cubicBezTo>
                  <a:lnTo>
                    <a:pt x="21563" y="10419"/>
                  </a:lnTo>
                  <a:cubicBezTo>
                    <a:pt x="23003" y="10419"/>
                    <a:pt x="24170" y="9252"/>
                    <a:pt x="24170" y="7811"/>
                  </a:cubicBezTo>
                  <a:cubicBezTo>
                    <a:pt x="24170" y="6501"/>
                    <a:pt x="23194" y="5418"/>
                    <a:pt x="21920" y="5239"/>
                  </a:cubicBezTo>
                  <a:cubicBezTo>
                    <a:pt x="21920" y="5227"/>
                    <a:pt x="21920" y="5216"/>
                    <a:pt x="21920" y="5216"/>
                  </a:cubicBezTo>
                  <a:cubicBezTo>
                    <a:pt x="21920" y="2334"/>
                    <a:pt x="19586" y="1"/>
                    <a:pt x="167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1571625" y="2584675"/>
              <a:ext cx="604250" cy="260475"/>
            </a:xfrm>
            <a:custGeom>
              <a:avLst/>
              <a:gdLst/>
              <a:ahLst/>
              <a:cxnLst/>
              <a:rect l="l" t="t" r="r" b="b"/>
              <a:pathLst>
                <a:path w="24170" h="10419" extrusionOk="0">
                  <a:moveTo>
                    <a:pt x="7453" y="0"/>
                  </a:moveTo>
                  <a:cubicBezTo>
                    <a:pt x="4572" y="0"/>
                    <a:pt x="2238" y="2334"/>
                    <a:pt x="2238" y="5215"/>
                  </a:cubicBezTo>
                  <a:cubicBezTo>
                    <a:pt x="2238" y="5227"/>
                    <a:pt x="2238" y="5227"/>
                    <a:pt x="2238" y="5239"/>
                  </a:cubicBezTo>
                  <a:cubicBezTo>
                    <a:pt x="976" y="5418"/>
                    <a:pt x="0" y="6501"/>
                    <a:pt x="0" y="7823"/>
                  </a:cubicBezTo>
                  <a:cubicBezTo>
                    <a:pt x="0" y="9252"/>
                    <a:pt x="1167" y="10418"/>
                    <a:pt x="2596" y="10418"/>
                  </a:cubicBezTo>
                  <a:lnTo>
                    <a:pt x="22586" y="10418"/>
                  </a:lnTo>
                  <a:cubicBezTo>
                    <a:pt x="23455" y="10418"/>
                    <a:pt x="24170" y="9716"/>
                    <a:pt x="24170" y="8835"/>
                  </a:cubicBezTo>
                  <a:cubicBezTo>
                    <a:pt x="24170" y="7966"/>
                    <a:pt x="23455" y="7263"/>
                    <a:pt x="22586" y="7263"/>
                  </a:cubicBezTo>
                  <a:lnTo>
                    <a:pt x="16050" y="7263"/>
                  </a:lnTo>
                  <a:cubicBezTo>
                    <a:pt x="16062" y="7180"/>
                    <a:pt x="16062" y="7097"/>
                    <a:pt x="16062" y="7013"/>
                  </a:cubicBezTo>
                  <a:cubicBezTo>
                    <a:pt x="16062" y="5132"/>
                    <a:pt x="14538" y="3608"/>
                    <a:pt x="12656" y="3608"/>
                  </a:cubicBezTo>
                  <a:cubicBezTo>
                    <a:pt x="12573" y="3608"/>
                    <a:pt x="12490" y="3608"/>
                    <a:pt x="12406" y="3620"/>
                  </a:cubicBezTo>
                  <a:cubicBezTo>
                    <a:pt x="11728" y="1524"/>
                    <a:pt x="9763" y="0"/>
                    <a:pt x="74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935825" y="3230575"/>
              <a:ext cx="49425" cy="59275"/>
            </a:xfrm>
            <a:custGeom>
              <a:avLst/>
              <a:gdLst/>
              <a:ahLst/>
              <a:cxnLst/>
              <a:rect l="l" t="t" r="r" b="b"/>
              <a:pathLst>
                <a:path w="1977" h="2371" extrusionOk="0">
                  <a:moveTo>
                    <a:pt x="988" y="1"/>
                  </a:moveTo>
                  <a:lnTo>
                    <a:pt x="298" y="1180"/>
                  </a:lnTo>
                  <a:cubicBezTo>
                    <a:pt x="0" y="1704"/>
                    <a:pt x="369" y="2370"/>
                    <a:pt x="988" y="2370"/>
                  </a:cubicBezTo>
                  <a:cubicBezTo>
                    <a:pt x="1596" y="2370"/>
                    <a:pt x="1977" y="1704"/>
                    <a:pt x="1667" y="1180"/>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935825" y="3353525"/>
              <a:ext cx="49425" cy="59250"/>
            </a:xfrm>
            <a:custGeom>
              <a:avLst/>
              <a:gdLst/>
              <a:ahLst/>
              <a:cxnLst/>
              <a:rect l="l" t="t" r="r" b="b"/>
              <a:pathLst>
                <a:path w="1977" h="2370" extrusionOk="0">
                  <a:moveTo>
                    <a:pt x="988" y="0"/>
                  </a:moveTo>
                  <a:lnTo>
                    <a:pt x="298" y="1179"/>
                  </a:lnTo>
                  <a:cubicBezTo>
                    <a:pt x="0" y="1703"/>
                    <a:pt x="369" y="2370"/>
                    <a:pt x="988" y="2370"/>
                  </a:cubicBezTo>
                  <a:cubicBezTo>
                    <a:pt x="1596" y="2370"/>
                    <a:pt x="1977" y="1703"/>
                    <a:pt x="1667"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935825" y="3476150"/>
              <a:ext cx="49425" cy="59250"/>
            </a:xfrm>
            <a:custGeom>
              <a:avLst/>
              <a:gdLst/>
              <a:ahLst/>
              <a:cxnLst/>
              <a:rect l="l" t="t" r="r" b="b"/>
              <a:pathLst>
                <a:path w="1977" h="2370" extrusionOk="0">
                  <a:moveTo>
                    <a:pt x="988" y="1"/>
                  </a:moveTo>
                  <a:lnTo>
                    <a:pt x="298" y="1191"/>
                  </a:lnTo>
                  <a:cubicBezTo>
                    <a:pt x="0" y="1715"/>
                    <a:pt x="369" y="2370"/>
                    <a:pt x="988" y="2370"/>
                  </a:cubicBezTo>
                  <a:cubicBezTo>
                    <a:pt x="1596" y="2370"/>
                    <a:pt x="1977" y="1715"/>
                    <a:pt x="1667"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935825" y="3599075"/>
              <a:ext cx="49425" cy="59275"/>
            </a:xfrm>
            <a:custGeom>
              <a:avLst/>
              <a:gdLst/>
              <a:ahLst/>
              <a:cxnLst/>
              <a:rect l="l" t="t" r="r" b="b"/>
              <a:pathLst>
                <a:path w="1977" h="2371" extrusionOk="0">
                  <a:moveTo>
                    <a:pt x="988" y="1"/>
                  </a:moveTo>
                  <a:lnTo>
                    <a:pt x="298" y="1191"/>
                  </a:lnTo>
                  <a:cubicBezTo>
                    <a:pt x="0" y="1715"/>
                    <a:pt x="369" y="2370"/>
                    <a:pt x="988" y="2370"/>
                  </a:cubicBezTo>
                  <a:cubicBezTo>
                    <a:pt x="1596" y="2370"/>
                    <a:pt x="1977" y="1715"/>
                    <a:pt x="1667"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935825" y="3722025"/>
              <a:ext cx="49425" cy="59250"/>
            </a:xfrm>
            <a:custGeom>
              <a:avLst/>
              <a:gdLst/>
              <a:ahLst/>
              <a:cxnLst/>
              <a:rect l="l" t="t" r="r" b="b"/>
              <a:pathLst>
                <a:path w="1977" h="2370" extrusionOk="0">
                  <a:moveTo>
                    <a:pt x="988" y="0"/>
                  </a:moveTo>
                  <a:lnTo>
                    <a:pt x="298" y="1179"/>
                  </a:lnTo>
                  <a:cubicBezTo>
                    <a:pt x="0" y="1715"/>
                    <a:pt x="369" y="2369"/>
                    <a:pt x="988" y="2369"/>
                  </a:cubicBezTo>
                  <a:cubicBezTo>
                    <a:pt x="1596" y="2369"/>
                    <a:pt x="1977" y="1715"/>
                    <a:pt x="1667"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935825" y="3844950"/>
              <a:ext cx="49425" cy="59250"/>
            </a:xfrm>
            <a:custGeom>
              <a:avLst/>
              <a:gdLst/>
              <a:ahLst/>
              <a:cxnLst/>
              <a:rect l="l" t="t" r="r" b="b"/>
              <a:pathLst>
                <a:path w="1977" h="2370" extrusionOk="0">
                  <a:moveTo>
                    <a:pt x="988" y="0"/>
                  </a:moveTo>
                  <a:lnTo>
                    <a:pt x="298" y="1179"/>
                  </a:lnTo>
                  <a:cubicBezTo>
                    <a:pt x="0" y="1703"/>
                    <a:pt x="369" y="2370"/>
                    <a:pt x="988" y="2370"/>
                  </a:cubicBezTo>
                  <a:cubicBezTo>
                    <a:pt x="1596" y="2370"/>
                    <a:pt x="1977" y="1703"/>
                    <a:pt x="1667"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1039400" y="3291900"/>
              <a:ext cx="49450" cy="59250"/>
            </a:xfrm>
            <a:custGeom>
              <a:avLst/>
              <a:gdLst/>
              <a:ahLst/>
              <a:cxnLst/>
              <a:rect l="l" t="t" r="r" b="b"/>
              <a:pathLst>
                <a:path w="1978" h="2370" extrusionOk="0">
                  <a:moveTo>
                    <a:pt x="989" y="1"/>
                  </a:moveTo>
                  <a:lnTo>
                    <a:pt x="310"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1039400" y="3414825"/>
              <a:ext cx="49450" cy="59275"/>
            </a:xfrm>
            <a:custGeom>
              <a:avLst/>
              <a:gdLst/>
              <a:ahLst/>
              <a:cxnLst/>
              <a:rect l="l" t="t" r="r" b="b"/>
              <a:pathLst>
                <a:path w="1978" h="2371" extrusionOk="0">
                  <a:moveTo>
                    <a:pt x="989" y="1"/>
                  </a:moveTo>
                  <a:lnTo>
                    <a:pt x="310"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1039400" y="3537775"/>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1039400" y="3660700"/>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1039400" y="3783325"/>
              <a:ext cx="49450" cy="59275"/>
            </a:xfrm>
            <a:custGeom>
              <a:avLst/>
              <a:gdLst/>
              <a:ahLst/>
              <a:cxnLst/>
              <a:rect l="l" t="t" r="r" b="b"/>
              <a:pathLst>
                <a:path w="1978" h="2371" extrusionOk="0">
                  <a:moveTo>
                    <a:pt x="989" y="1"/>
                  </a:moveTo>
                  <a:lnTo>
                    <a:pt x="310"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1143000" y="3230575"/>
              <a:ext cx="49425" cy="59275"/>
            </a:xfrm>
            <a:custGeom>
              <a:avLst/>
              <a:gdLst/>
              <a:ahLst/>
              <a:cxnLst/>
              <a:rect l="l" t="t" r="r" b="b"/>
              <a:pathLst>
                <a:path w="1977" h="2371" extrusionOk="0">
                  <a:moveTo>
                    <a:pt x="988" y="1"/>
                  </a:moveTo>
                  <a:lnTo>
                    <a:pt x="310" y="1180"/>
                  </a:lnTo>
                  <a:cubicBezTo>
                    <a:pt x="0" y="1704"/>
                    <a:pt x="381" y="2370"/>
                    <a:pt x="988" y="2370"/>
                  </a:cubicBezTo>
                  <a:cubicBezTo>
                    <a:pt x="1607" y="2370"/>
                    <a:pt x="1976" y="1704"/>
                    <a:pt x="1679" y="1180"/>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1143000" y="3353525"/>
              <a:ext cx="49425" cy="59250"/>
            </a:xfrm>
            <a:custGeom>
              <a:avLst/>
              <a:gdLst/>
              <a:ahLst/>
              <a:cxnLst/>
              <a:rect l="l" t="t" r="r" b="b"/>
              <a:pathLst>
                <a:path w="1977" h="2370" extrusionOk="0">
                  <a:moveTo>
                    <a:pt x="988" y="0"/>
                  </a:moveTo>
                  <a:lnTo>
                    <a:pt x="310" y="1179"/>
                  </a:lnTo>
                  <a:cubicBezTo>
                    <a:pt x="0" y="1703"/>
                    <a:pt x="381" y="2370"/>
                    <a:pt x="988" y="2370"/>
                  </a:cubicBezTo>
                  <a:cubicBezTo>
                    <a:pt x="1607" y="2370"/>
                    <a:pt x="1976" y="1703"/>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1143000" y="3476150"/>
              <a:ext cx="49425" cy="59250"/>
            </a:xfrm>
            <a:custGeom>
              <a:avLst/>
              <a:gdLst/>
              <a:ahLst/>
              <a:cxnLst/>
              <a:rect l="l" t="t" r="r" b="b"/>
              <a:pathLst>
                <a:path w="1977" h="2370" extrusionOk="0">
                  <a:moveTo>
                    <a:pt x="988" y="1"/>
                  </a:moveTo>
                  <a:lnTo>
                    <a:pt x="310" y="1191"/>
                  </a:lnTo>
                  <a:cubicBezTo>
                    <a:pt x="0" y="1715"/>
                    <a:pt x="381" y="2370"/>
                    <a:pt x="988" y="2370"/>
                  </a:cubicBezTo>
                  <a:cubicBezTo>
                    <a:pt x="1607" y="2370"/>
                    <a:pt x="1976" y="1715"/>
                    <a:pt x="1679"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1143000" y="3599075"/>
              <a:ext cx="49425" cy="59275"/>
            </a:xfrm>
            <a:custGeom>
              <a:avLst/>
              <a:gdLst/>
              <a:ahLst/>
              <a:cxnLst/>
              <a:rect l="l" t="t" r="r" b="b"/>
              <a:pathLst>
                <a:path w="1977" h="2371" extrusionOk="0">
                  <a:moveTo>
                    <a:pt x="988" y="1"/>
                  </a:moveTo>
                  <a:lnTo>
                    <a:pt x="310" y="1191"/>
                  </a:lnTo>
                  <a:cubicBezTo>
                    <a:pt x="0" y="1715"/>
                    <a:pt x="381" y="2370"/>
                    <a:pt x="988" y="2370"/>
                  </a:cubicBezTo>
                  <a:cubicBezTo>
                    <a:pt x="1607" y="2370"/>
                    <a:pt x="1976" y="1715"/>
                    <a:pt x="1679"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7"/>
            <p:cNvSpPr/>
            <p:nvPr/>
          </p:nvSpPr>
          <p:spPr>
            <a:xfrm>
              <a:off x="1143000" y="3722025"/>
              <a:ext cx="49425" cy="59250"/>
            </a:xfrm>
            <a:custGeom>
              <a:avLst/>
              <a:gdLst/>
              <a:ahLst/>
              <a:cxnLst/>
              <a:rect l="l" t="t" r="r" b="b"/>
              <a:pathLst>
                <a:path w="1977" h="2370" extrusionOk="0">
                  <a:moveTo>
                    <a:pt x="988" y="0"/>
                  </a:moveTo>
                  <a:lnTo>
                    <a:pt x="310" y="1179"/>
                  </a:lnTo>
                  <a:cubicBezTo>
                    <a:pt x="0" y="1715"/>
                    <a:pt x="381" y="2369"/>
                    <a:pt x="988" y="2369"/>
                  </a:cubicBezTo>
                  <a:cubicBezTo>
                    <a:pt x="1607" y="2369"/>
                    <a:pt x="1976" y="1715"/>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7"/>
            <p:cNvSpPr/>
            <p:nvPr/>
          </p:nvSpPr>
          <p:spPr>
            <a:xfrm>
              <a:off x="1143000" y="3844950"/>
              <a:ext cx="49425" cy="59250"/>
            </a:xfrm>
            <a:custGeom>
              <a:avLst/>
              <a:gdLst/>
              <a:ahLst/>
              <a:cxnLst/>
              <a:rect l="l" t="t" r="r" b="b"/>
              <a:pathLst>
                <a:path w="1977" h="2370" extrusionOk="0">
                  <a:moveTo>
                    <a:pt x="988" y="0"/>
                  </a:moveTo>
                  <a:lnTo>
                    <a:pt x="310" y="1179"/>
                  </a:lnTo>
                  <a:cubicBezTo>
                    <a:pt x="0" y="1703"/>
                    <a:pt x="381" y="2370"/>
                    <a:pt x="988" y="2370"/>
                  </a:cubicBezTo>
                  <a:cubicBezTo>
                    <a:pt x="1607" y="2370"/>
                    <a:pt x="1976" y="1703"/>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1246875" y="3291900"/>
              <a:ext cx="49425" cy="59250"/>
            </a:xfrm>
            <a:custGeom>
              <a:avLst/>
              <a:gdLst/>
              <a:ahLst/>
              <a:cxnLst/>
              <a:rect l="l" t="t" r="r" b="b"/>
              <a:pathLst>
                <a:path w="1977" h="2370" extrusionOk="0">
                  <a:moveTo>
                    <a:pt x="989" y="1"/>
                  </a:moveTo>
                  <a:lnTo>
                    <a:pt x="298" y="1191"/>
                  </a:lnTo>
                  <a:cubicBezTo>
                    <a:pt x="0" y="1715"/>
                    <a:pt x="381"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1246875" y="3414825"/>
              <a:ext cx="49425" cy="59275"/>
            </a:xfrm>
            <a:custGeom>
              <a:avLst/>
              <a:gdLst/>
              <a:ahLst/>
              <a:cxnLst/>
              <a:rect l="l" t="t" r="r" b="b"/>
              <a:pathLst>
                <a:path w="1977" h="2371" extrusionOk="0">
                  <a:moveTo>
                    <a:pt x="989" y="1"/>
                  </a:moveTo>
                  <a:lnTo>
                    <a:pt x="298" y="1180"/>
                  </a:lnTo>
                  <a:cubicBezTo>
                    <a:pt x="0" y="1715"/>
                    <a:pt x="381" y="2370"/>
                    <a:pt x="989" y="2370"/>
                  </a:cubicBezTo>
                  <a:cubicBezTo>
                    <a:pt x="1596" y="2370"/>
                    <a:pt x="1977" y="1715"/>
                    <a:pt x="1667"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1246875" y="3537775"/>
              <a:ext cx="49425" cy="59250"/>
            </a:xfrm>
            <a:custGeom>
              <a:avLst/>
              <a:gdLst/>
              <a:ahLst/>
              <a:cxnLst/>
              <a:rect l="l" t="t" r="r" b="b"/>
              <a:pathLst>
                <a:path w="1977" h="2370" extrusionOk="0">
                  <a:moveTo>
                    <a:pt x="989" y="0"/>
                  </a:moveTo>
                  <a:lnTo>
                    <a:pt x="298" y="1179"/>
                  </a:lnTo>
                  <a:cubicBezTo>
                    <a:pt x="0" y="1703"/>
                    <a:pt x="381" y="2370"/>
                    <a:pt x="989" y="2370"/>
                  </a:cubicBezTo>
                  <a:cubicBezTo>
                    <a:pt x="1596" y="2370"/>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1246875" y="3660700"/>
              <a:ext cx="49425" cy="59250"/>
            </a:xfrm>
            <a:custGeom>
              <a:avLst/>
              <a:gdLst/>
              <a:ahLst/>
              <a:cxnLst/>
              <a:rect l="l" t="t" r="r" b="b"/>
              <a:pathLst>
                <a:path w="1977" h="2370" extrusionOk="0">
                  <a:moveTo>
                    <a:pt x="989" y="0"/>
                  </a:moveTo>
                  <a:lnTo>
                    <a:pt x="298" y="1179"/>
                  </a:lnTo>
                  <a:cubicBezTo>
                    <a:pt x="0" y="1703"/>
                    <a:pt x="381" y="2370"/>
                    <a:pt x="989" y="2370"/>
                  </a:cubicBezTo>
                  <a:cubicBezTo>
                    <a:pt x="1596" y="2370"/>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1246875" y="3783325"/>
              <a:ext cx="49425" cy="59275"/>
            </a:xfrm>
            <a:custGeom>
              <a:avLst/>
              <a:gdLst/>
              <a:ahLst/>
              <a:cxnLst/>
              <a:rect l="l" t="t" r="r" b="b"/>
              <a:pathLst>
                <a:path w="1977" h="2371" extrusionOk="0">
                  <a:moveTo>
                    <a:pt x="989" y="1"/>
                  </a:moveTo>
                  <a:lnTo>
                    <a:pt x="298" y="1191"/>
                  </a:lnTo>
                  <a:cubicBezTo>
                    <a:pt x="0" y="1715"/>
                    <a:pt x="381"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1350450" y="3230575"/>
              <a:ext cx="49450" cy="59275"/>
            </a:xfrm>
            <a:custGeom>
              <a:avLst/>
              <a:gdLst/>
              <a:ahLst/>
              <a:cxnLst/>
              <a:rect l="l" t="t" r="r" b="b"/>
              <a:pathLst>
                <a:path w="1978" h="2371" extrusionOk="0">
                  <a:moveTo>
                    <a:pt x="989" y="1"/>
                  </a:moveTo>
                  <a:lnTo>
                    <a:pt x="310" y="1180"/>
                  </a:lnTo>
                  <a:cubicBezTo>
                    <a:pt x="1" y="1704"/>
                    <a:pt x="382" y="2370"/>
                    <a:pt x="989" y="2370"/>
                  </a:cubicBezTo>
                  <a:cubicBezTo>
                    <a:pt x="1596" y="2370"/>
                    <a:pt x="1977" y="1704"/>
                    <a:pt x="1679"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1350450" y="3353525"/>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1350450" y="3476150"/>
              <a:ext cx="49450" cy="59250"/>
            </a:xfrm>
            <a:custGeom>
              <a:avLst/>
              <a:gdLst/>
              <a:ahLst/>
              <a:cxnLst/>
              <a:rect l="l" t="t" r="r" b="b"/>
              <a:pathLst>
                <a:path w="1978" h="2370" extrusionOk="0">
                  <a:moveTo>
                    <a:pt x="989" y="1"/>
                  </a:moveTo>
                  <a:lnTo>
                    <a:pt x="310" y="1191"/>
                  </a:lnTo>
                  <a:cubicBezTo>
                    <a:pt x="1" y="1715"/>
                    <a:pt x="382" y="2370"/>
                    <a:pt x="989" y="2370"/>
                  </a:cubicBezTo>
                  <a:cubicBezTo>
                    <a:pt x="1596" y="2370"/>
                    <a:pt x="1977" y="1715"/>
                    <a:pt x="1679"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1350450" y="3599075"/>
              <a:ext cx="49450" cy="59275"/>
            </a:xfrm>
            <a:custGeom>
              <a:avLst/>
              <a:gdLst/>
              <a:ahLst/>
              <a:cxnLst/>
              <a:rect l="l" t="t" r="r" b="b"/>
              <a:pathLst>
                <a:path w="1978" h="2371" extrusionOk="0">
                  <a:moveTo>
                    <a:pt x="989" y="1"/>
                  </a:moveTo>
                  <a:lnTo>
                    <a:pt x="310" y="1191"/>
                  </a:lnTo>
                  <a:cubicBezTo>
                    <a:pt x="1" y="1715"/>
                    <a:pt x="382" y="2370"/>
                    <a:pt x="989" y="2370"/>
                  </a:cubicBezTo>
                  <a:cubicBezTo>
                    <a:pt x="1596" y="2370"/>
                    <a:pt x="1977" y="1715"/>
                    <a:pt x="1679"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1350450" y="3722025"/>
              <a:ext cx="49450" cy="59250"/>
            </a:xfrm>
            <a:custGeom>
              <a:avLst/>
              <a:gdLst/>
              <a:ahLst/>
              <a:cxnLst/>
              <a:rect l="l" t="t" r="r" b="b"/>
              <a:pathLst>
                <a:path w="1978" h="2370" extrusionOk="0">
                  <a:moveTo>
                    <a:pt x="989" y="0"/>
                  </a:moveTo>
                  <a:lnTo>
                    <a:pt x="310" y="1179"/>
                  </a:lnTo>
                  <a:cubicBezTo>
                    <a:pt x="1" y="1715"/>
                    <a:pt x="382" y="2369"/>
                    <a:pt x="989" y="2369"/>
                  </a:cubicBezTo>
                  <a:cubicBezTo>
                    <a:pt x="1596" y="2369"/>
                    <a:pt x="1977" y="1715"/>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1350450" y="3844950"/>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1454325" y="3291900"/>
              <a:ext cx="49450" cy="59250"/>
            </a:xfrm>
            <a:custGeom>
              <a:avLst/>
              <a:gdLst/>
              <a:ahLst/>
              <a:cxnLst/>
              <a:rect l="l" t="t" r="r" b="b"/>
              <a:pathLst>
                <a:path w="1978" h="2370" extrusionOk="0">
                  <a:moveTo>
                    <a:pt x="989" y="1"/>
                  </a:moveTo>
                  <a:lnTo>
                    <a:pt x="299"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1454325" y="3414825"/>
              <a:ext cx="49450" cy="59275"/>
            </a:xfrm>
            <a:custGeom>
              <a:avLst/>
              <a:gdLst/>
              <a:ahLst/>
              <a:cxnLst/>
              <a:rect l="l" t="t" r="r" b="b"/>
              <a:pathLst>
                <a:path w="1978" h="2371" extrusionOk="0">
                  <a:moveTo>
                    <a:pt x="989" y="1"/>
                  </a:moveTo>
                  <a:lnTo>
                    <a:pt x="299"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1454325" y="3537775"/>
              <a:ext cx="49450" cy="59250"/>
            </a:xfrm>
            <a:custGeom>
              <a:avLst/>
              <a:gdLst/>
              <a:ahLst/>
              <a:cxnLst/>
              <a:rect l="l" t="t" r="r" b="b"/>
              <a:pathLst>
                <a:path w="1978" h="2370" extrusionOk="0">
                  <a:moveTo>
                    <a:pt x="989" y="0"/>
                  </a:moveTo>
                  <a:lnTo>
                    <a:pt x="299"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1454325" y="3660700"/>
              <a:ext cx="49450" cy="59250"/>
            </a:xfrm>
            <a:custGeom>
              <a:avLst/>
              <a:gdLst/>
              <a:ahLst/>
              <a:cxnLst/>
              <a:rect l="l" t="t" r="r" b="b"/>
              <a:pathLst>
                <a:path w="1978" h="2370" extrusionOk="0">
                  <a:moveTo>
                    <a:pt x="989" y="0"/>
                  </a:moveTo>
                  <a:lnTo>
                    <a:pt x="299"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1454325" y="3783325"/>
              <a:ext cx="49450" cy="59275"/>
            </a:xfrm>
            <a:custGeom>
              <a:avLst/>
              <a:gdLst/>
              <a:ahLst/>
              <a:cxnLst/>
              <a:rect l="l" t="t" r="r" b="b"/>
              <a:pathLst>
                <a:path w="1978" h="2371" extrusionOk="0">
                  <a:moveTo>
                    <a:pt x="989" y="1"/>
                  </a:moveTo>
                  <a:lnTo>
                    <a:pt x="299"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7"/>
            <p:cNvSpPr/>
            <p:nvPr/>
          </p:nvSpPr>
          <p:spPr>
            <a:xfrm>
              <a:off x="1589775" y="2873400"/>
              <a:ext cx="49425" cy="59250"/>
            </a:xfrm>
            <a:custGeom>
              <a:avLst/>
              <a:gdLst/>
              <a:ahLst/>
              <a:cxnLst/>
              <a:rect l="l" t="t" r="r" b="b"/>
              <a:pathLst>
                <a:path w="1977" h="2370" extrusionOk="0">
                  <a:moveTo>
                    <a:pt x="989" y="0"/>
                  </a:moveTo>
                  <a:lnTo>
                    <a:pt x="298" y="1191"/>
                  </a:lnTo>
                  <a:cubicBezTo>
                    <a:pt x="0" y="1715"/>
                    <a:pt x="369"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7"/>
            <p:cNvSpPr/>
            <p:nvPr/>
          </p:nvSpPr>
          <p:spPr>
            <a:xfrm>
              <a:off x="1589775" y="2996325"/>
              <a:ext cx="49425" cy="59275"/>
            </a:xfrm>
            <a:custGeom>
              <a:avLst/>
              <a:gdLst/>
              <a:ahLst/>
              <a:cxnLst/>
              <a:rect l="l" t="t" r="r" b="b"/>
              <a:pathLst>
                <a:path w="1977" h="2371" extrusionOk="0">
                  <a:moveTo>
                    <a:pt x="989" y="1"/>
                  </a:moveTo>
                  <a:lnTo>
                    <a:pt x="298" y="1179"/>
                  </a:lnTo>
                  <a:cubicBezTo>
                    <a:pt x="0" y="1715"/>
                    <a:pt x="369" y="2370"/>
                    <a:pt x="989" y="2370"/>
                  </a:cubicBezTo>
                  <a:cubicBezTo>
                    <a:pt x="1596" y="2370"/>
                    <a:pt x="1977" y="1715"/>
                    <a:pt x="1667" y="1179"/>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1589775" y="3119275"/>
              <a:ext cx="49425" cy="59250"/>
            </a:xfrm>
            <a:custGeom>
              <a:avLst/>
              <a:gdLst/>
              <a:ahLst/>
              <a:cxnLst/>
              <a:rect l="l" t="t" r="r" b="b"/>
              <a:pathLst>
                <a:path w="1977" h="2370" extrusionOk="0">
                  <a:moveTo>
                    <a:pt x="989" y="0"/>
                  </a:moveTo>
                  <a:lnTo>
                    <a:pt x="298" y="1179"/>
                  </a:lnTo>
                  <a:cubicBezTo>
                    <a:pt x="0" y="1703"/>
                    <a:pt x="369" y="2369"/>
                    <a:pt x="989" y="2369"/>
                  </a:cubicBezTo>
                  <a:cubicBezTo>
                    <a:pt x="1596" y="2369"/>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1589775" y="3241900"/>
              <a:ext cx="49425" cy="59250"/>
            </a:xfrm>
            <a:custGeom>
              <a:avLst/>
              <a:gdLst/>
              <a:ahLst/>
              <a:cxnLst/>
              <a:rect l="l" t="t" r="r" b="b"/>
              <a:pathLst>
                <a:path w="1977" h="2370" extrusionOk="0">
                  <a:moveTo>
                    <a:pt x="989" y="0"/>
                  </a:moveTo>
                  <a:lnTo>
                    <a:pt x="298" y="1191"/>
                  </a:lnTo>
                  <a:cubicBezTo>
                    <a:pt x="0" y="1715"/>
                    <a:pt x="369"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1589775" y="3364825"/>
              <a:ext cx="49425" cy="59250"/>
            </a:xfrm>
            <a:custGeom>
              <a:avLst/>
              <a:gdLst/>
              <a:ahLst/>
              <a:cxnLst/>
              <a:rect l="l" t="t" r="r" b="b"/>
              <a:pathLst>
                <a:path w="1977" h="2370" extrusionOk="0">
                  <a:moveTo>
                    <a:pt x="989" y="1"/>
                  </a:moveTo>
                  <a:lnTo>
                    <a:pt x="298" y="1191"/>
                  </a:lnTo>
                  <a:cubicBezTo>
                    <a:pt x="0" y="1715"/>
                    <a:pt x="369"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7"/>
            <p:cNvSpPr/>
            <p:nvPr/>
          </p:nvSpPr>
          <p:spPr>
            <a:xfrm>
              <a:off x="1589775" y="3487750"/>
              <a:ext cx="49425" cy="59275"/>
            </a:xfrm>
            <a:custGeom>
              <a:avLst/>
              <a:gdLst/>
              <a:ahLst/>
              <a:cxnLst/>
              <a:rect l="l" t="t" r="r" b="b"/>
              <a:pathLst>
                <a:path w="1977" h="2371" extrusionOk="0">
                  <a:moveTo>
                    <a:pt x="989" y="1"/>
                  </a:moveTo>
                  <a:lnTo>
                    <a:pt x="298" y="1192"/>
                  </a:lnTo>
                  <a:cubicBezTo>
                    <a:pt x="0" y="1715"/>
                    <a:pt x="369" y="2370"/>
                    <a:pt x="989" y="2370"/>
                  </a:cubicBezTo>
                  <a:cubicBezTo>
                    <a:pt x="1596" y="2370"/>
                    <a:pt x="1977" y="1715"/>
                    <a:pt x="1667" y="1192"/>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7"/>
            <p:cNvSpPr/>
            <p:nvPr/>
          </p:nvSpPr>
          <p:spPr>
            <a:xfrm>
              <a:off x="1693350" y="2934725"/>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7"/>
            <p:cNvSpPr/>
            <p:nvPr/>
          </p:nvSpPr>
          <p:spPr>
            <a:xfrm>
              <a:off x="1693350" y="3057650"/>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7"/>
            <p:cNvSpPr/>
            <p:nvPr/>
          </p:nvSpPr>
          <p:spPr>
            <a:xfrm>
              <a:off x="1693350" y="3180575"/>
              <a:ext cx="49450" cy="59275"/>
            </a:xfrm>
            <a:custGeom>
              <a:avLst/>
              <a:gdLst/>
              <a:ahLst/>
              <a:cxnLst/>
              <a:rect l="l" t="t" r="r" b="b"/>
              <a:pathLst>
                <a:path w="1978" h="2371" extrusionOk="0">
                  <a:moveTo>
                    <a:pt x="989" y="1"/>
                  </a:moveTo>
                  <a:lnTo>
                    <a:pt x="310"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1693350" y="3303500"/>
              <a:ext cx="49450" cy="59275"/>
            </a:xfrm>
            <a:custGeom>
              <a:avLst/>
              <a:gdLst/>
              <a:ahLst/>
              <a:cxnLst/>
              <a:rect l="l" t="t" r="r" b="b"/>
              <a:pathLst>
                <a:path w="1978" h="2371" extrusionOk="0">
                  <a:moveTo>
                    <a:pt x="989" y="1"/>
                  </a:moveTo>
                  <a:lnTo>
                    <a:pt x="310"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1693350" y="3426450"/>
              <a:ext cx="49450" cy="59250"/>
            </a:xfrm>
            <a:custGeom>
              <a:avLst/>
              <a:gdLst/>
              <a:ahLst/>
              <a:cxnLst/>
              <a:rect l="l" t="t" r="r" b="b"/>
              <a:pathLst>
                <a:path w="1978" h="2370" extrusionOk="0">
                  <a:moveTo>
                    <a:pt x="989" y="0"/>
                  </a:moveTo>
                  <a:lnTo>
                    <a:pt x="310"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7"/>
            <p:cNvSpPr/>
            <p:nvPr/>
          </p:nvSpPr>
          <p:spPr>
            <a:xfrm>
              <a:off x="1796950" y="2873400"/>
              <a:ext cx="49425" cy="59250"/>
            </a:xfrm>
            <a:custGeom>
              <a:avLst/>
              <a:gdLst/>
              <a:ahLst/>
              <a:cxnLst/>
              <a:rect l="l" t="t" r="r" b="b"/>
              <a:pathLst>
                <a:path w="1977" h="2370" extrusionOk="0">
                  <a:moveTo>
                    <a:pt x="988" y="0"/>
                  </a:moveTo>
                  <a:lnTo>
                    <a:pt x="310" y="1191"/>
                  </a:lnTo>
                  <a:cubicBezTo>
                    <a:pt x="0" y="1715"/>
                    <a:pt x="381" y="2370"/>
                    <a:pt x="988" y="2370"/>
                  </a:cubicBezTo>
                  <a:cubicBezTo>
                    <a:pt x="1595" y="2370"/>
                    <a:pt x="1976" y="1715"/>
                    <a:pt x="1679" y="1191"/>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7"/>
            <p:cNvSpPr/>
            <p:nvPr/>
          </p:nvSpPr>
          <p:spPr>
            <a:xfrm>
              <a:off x="1796950" y="2996325"/>
              <a:ext cx="49425" cy="59275"/>
            </a:xfrm>
            <a:custGeom>
              <a:avLst/>
              <a:gdLst/>
              <a:ahLst/>
              <a:cxnLst/>
              <a:rect l="l" t="t" r="r" b="b"/>
              <a:pathLst>
                <a:path w="1977" h="2371" extrusionOk="0">
                  <a:moveTo>
                    <a:pt x="988" y="1"/>
                  </a:moveTo>
                  <a:lnTo>
                    <a:pt x="310" y="1179"/>
                  </a:lnTo>
                  <a:cubicBezTo>
                    <a:pt x="0" y="1715"/>
                    <a:pt x="381" y="2370"/>
                    <a:pt x="988" y="2370"/>
                  </a:cubicBezTo>
                  <a:cubicBezTo>
                    <a:pt x="1595" y="2370"/>
                    <a:pt x="1976" y="1715"/>
                    <a:pt x="1679" y="1179"/>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7"/>
            <p:cNvSpPr/>
            <p:nvPr/>
          </p:nvSpPr>
          <p:spPr>
            <a:xfrm>
              <a:off x="1796950" y="3119275"/>
              <a:ext cx="49425" cy="59250"/>
            </a:xfrm>
            <a:custGeom>
              <a:avLst/>
              <a:gdLst/>
              <a:ahLst/>
              <a:cxnLst/>
              <a:rect l="l" t="t" r="r" b="b"/>
              <a:pathLst>
                <a:path w="1977" h="2370" extrusionOk="0">
                  <a:moveTo>
                    <a:pt x="988" y="0"/>
                  </a:moveTo>
                  <a:lnTo>
                    <a:pt x="310" y="1179"/>
                  </a:lnTo>
                  <a:cubicBezTo>
                    <a:pt x="0" y="1703"/>
                    <a:pt x="381" y="2369"/>
                    <a:pt x="988" y="2369"/>
                  </a:cubicBezTo>
                  <a:cubicBezTo>
                    <a:pt x="1595" y="2369"/>
                    <a:pt x="1976" y="1703"/>
                    <a:pt x="1679" y="1179"/>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7"/>
            <p:cNvSpPr/>
            <p:nvPr/>
          </p:nvSpPr>
          <p:spPr>
            <a:xfrm>
              <a:off x="1796950" y="3241900"/>
              <a:ext cx="49425" cy="59250"/>
            </a:xfrm>
            <a:custGeom>
              <a:avLst/>
              <a:gdLst/>
              <a:ahLst/>
              <a:cxnLst/>
              <a:rect l="l" t="t" r="r" b="b"/>
              <a:pathLst>
                <a:path w="1977" h="2370" extrusionOk="0">
                  <a:moveTo>
                    <a:pt x="988" y="0"/>
                  </a:moveTo>
                  <a:lnTo>
                    <a:pt x="310" y="1191"/>
                  </a:lnTo>
                  <a:cubicBezTo>
                    <a:pt x="0" y="1715"/>
                    <a:pt x="381" y="2370"/>
                    <a:pt x="988" y="2370"/>
                  </a:cubicBezTo>
                  <a:cubicBezTo>
                    <a:pt x="1595" y="2370"/>
                    <a:pt x="1976" y="1715"/>
                    <a:pt x="1679" y="1191"/>
                  </a:cubicBezTo>
                  <a:lnTo>
                    <a:pt x="9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7"/>
            <p:cNvSpPr/>
            <p:nvPr/>
          </p:nvSpPr>
          <p:spPr>
            <a:xfrm>
              <a:off x="1796950" y="3364825"/>
              <a:ext cx="49425" cy="59250"/>
            </a:xfrm>
            <a:custGeom>
              <a:avLst/>
              <a:gdLst/>
              <a:ahLst/>
              <a:cxnLst/>
              <a:rect l="l" t="t" r="r" b="b"/>
              <a:pathLst>
                <a:path w="1977" h="2370" extrusionOk="0">
                  <a:moveTo>
                    <a:pt x="988" y="1"/>
                  </a:moveTo>
                  <a:lnTo>
                    <a:pt x="310" y="1191"/>
                  </a:lnTo>
                  <a:cubicBezTo>
                    <a:pt x="0" y="1715"/>
                    <a:pt x="381" y="2370"/>
                    <a:pt x="988" y="2370"/>
                  </a:cubicBezTo>
                  <a:cubicBezTo>
                    <a:pt x="1595" y="2370"/>
                    <a:pt x="1976" y="1715"/>
                    <a:pt x="1679" y="1191"/>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7"/>
            <p:cNvSpPr/>
            <p:nvPr/>
          </p:nvSpPr>
          <p:spPr>
            <a:xfrm>
              <a:off x="1796950" y="3487750"/>
              <a:ext cx="49425" cy="59275"/>
            </a:xfrm>
            <a:custGeom>
              <a:avLst/>
              <a:gdLst/>
              <a:ahLst/>
              <a:cxnLst/>
              <a:rect l="l" t="t" r="r" b="b"/>
              <a:pathLst>
                <a:path w="1977" h="2371" extrusionOk="0">
                  <a:moveTo>
                    <a:pt x="988" y="1"/>
                  </a:moveTo>
                  <a:lnTo>
                    <a:pt x="310" y="1192"/>
                  </a:lnTo>
                  <a:cubicBezTo>
                    <a:pt x="0" y="1715"/>
                    <a:pt x="381" y="2370"/>
                    <a:pt x="988" y="2370"/>
                  </a:cubicBezTo>
                  <a:cubicBezTo>
                    <a:pt x="1595" y="2370"/>
                    <a:pt x="1976" y="1715"/>
                    <a:pt x="1679" y="1192"/>
                  </a:cubicBezTo>
                  <a:lnTo>
                    <a:pt x="9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7"/>
            <p:cNvSpPr/>
            <p:nvPr/>
          </p:nvSpPr>
          <p:spPr>
            <a:xfrm>
              <a:off x="1900825" y="2934725"/>
              <a:ext cx="49425" cy="59250"/>
            </a:xfrm>
            <a:custGeom>
              <a:avLst/>
              <a:gdLst/>
              <a:ahLst/>
              <a:cxnLst/>
              <a:rect l="l" t="t" r="r" b="b"/>
              <a:pathLst>
                <a:path w="1977" h="2370" extrusionOk="0">
                  <a:moveTo>
                    <a:pt x="989" y="0"/>
                  </a:moveTo>
                  <a:lnTo>
                    <a:pt x="298" y="1191"/>
                  </a:lnTo>
                  <a:cubicBezTo>
                    <a:pt x="0" y="1715"/>
                    <a:pt x="381"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7"/>
            <p:cNvSpPr/>
            <p:nvPr/>
          </p:nvSpPr>
          <p:spPr>
            <a:xfrm>
              <a:off x="1900825" y="3057650"/>
              <a:ext cx="49425" cy="59250"/>
            </a:xfrm>
            <a:custGeom>
              <a:avLst/>
              <a:gdLst/>
              <a:ahLst/>
              <a:cxnLst/>
              <a:rect l="l" t="t" r="r" b="b"/>
              <a:pathLst>
                <a:path w="1977" h="2370" extrusionOk="0">
                  <a:moveTo>
                    <a:pt x="989" y="0"/>
                  </a:moveTo>
                  <a:lnTo>
                    <a:pt x="298" y="1191"/>
                  </a:lnTo>
                  <a:cubicBezTo>
                    <a:pt x="0" y="1715"/>
                    <a:pt x="381" y="2370"/>
                    <a:pt x="989" y="2370"/>
                  </a:cubicBezTo>
                  <a:cubicBezTo>
                    <a:pt x="1596" y="2370"/>
                    <a:pt x="1977" y="1715"/>
                    <a:pt x="1667"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7"/>
            <p:cNvSpPr/>
            <p:nvPr/>
          </p:nvSpPr>
          <p:spPr>
            <a:xfrm>
              <a:off x="1900825" y="3180575"/>
              <a:ext cx="49425" cy="59275"/>
            </a:xfrm>
            <a:custGeom>
              <a:avLst/>
              <a:gdLst/>
              <a:ahLst/>
              <a:cxnLst/>
              <a:rect l="l" t="t" r="r" b="b"/>
              <a:pathLst>
                <a:path w="1977" h="2371" extrusionOk="0">
                  <a:moveTo>
                    <a:pt x="989" y="1"/>
                  </a:moveTo>
                  <a:lnTo>
                    <a:pt x="298" y="1191"/>
                  </a:lnTo>
                  <a:cubicBezTo>
                    <a:pt x="0" y="1715"/>
                    <a:pt x="381" y="2370"/>
                    <a:pt x="989" y="2370"/>
                  </a:cubicBezTo>
                  <a:cubicBezTo>
                    <a:pt x="1596" y="2370"/>
                    <a:pt x="1977" y="1715"/>
                    <a:pt x="1667"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7"/>
            <p:cNvSpPr/>
            <p:nvPr/>
          </p:nvSpPr>
          <p:spPr>
            <a:xfrm>
              <a:off x="1900825" y="3303500"/>
              <a:ext cx="49425" cy="59275"/>
            </a:xfrm>
            <a:custGeom>
              <a:avLst/>
              <a:gdLst/>
              <a:ahLst/>
              <a:cxnLst/>
              <a:rect l="l" t="t" r="r" b="b"/>
              <a:pathLst>
                <a:path w="1977" h="2371" extrusionOk="0">
                  <a:moveTo>
                    <a:pt x="989" y="1"/>
                  </a:moveTo>
                  <a:lnTo>
                    <a:pt x="298" y="1180"/>
                  </a:lnTo>
                  <a:cubicBezTo>
                    <a:pt x="0" y="1715"/>
                    <a:pt x="381" y="2370"/>
                    <a:pt x="989" y="2370"/>
                  </a:cubicBezTo>
                  <a:cubicBezTo>
                    <a:pt x="1596" y="2370"/>
                    <a:pt x="1977" y="1715"/>
                    <a:pt x="1667"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7"/>
            <p:cNvSpPr/>
            <p:nvPr/>
          </p:nvSpPr>
          <p:spPr>
            <a:xfrm>
              <a:off x="1900825" y="3426450"/>
              <a:ext cx="49425" cy="59250"/>
            </a:xfrm>
            <a:custGeom>
              <a:avLst/>
              <a:gdLst/>
              <a:ahLst/>
              <a:cxnLst/>
              <a:rect l="l" t="t" r="r" b="b"/>
              <a:pathLst>
                <a:path w="1977" h="2370" extrusionOk="0">
                  <a:moveTo>
                    <a:pt x="989" y="0"/>
                  </a:moveTo>
                  <a:lnTo>
                    <a:pt x="298" y="1179"/>
                  </a:lnTo>
                  <a:cubicBezTo>
                    <a:pt x="0" y="1703"/>
                    <a:pt x="381" y="2370"/>
                    <a:pt x="989" y="2370"/>
                  </a:cubicBezTo>
                  <a:cubicBezTo>
                    <a:pt x="1596" y="2370"/>
                    <a:pt x="1977" y="1703"/>
                    <a:pt x="1667"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7"/>
            <p:cNvSpPr/>
            <p:nvPr/>
          </p:nvSpPr>
          <p:spPr>
            <a:xfrm>
              <a:off x="2004400" y="2873400"/>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79"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7"/>
            <p:cNvSpPr/>
            <p:nvPr/>
          </p:nvSpPr>
          <p:spPr>
            <a:xfrm>
              <a:off x="2004400" y="2996325"/>
              <a:ext cx="49450" cy="59275"/>
            </a:xfrm>
            <a:custGeom>
              <a:avLst/>
              <a:gdLst/>
              <a:ahLst/>
              <a:cxnLst/>
              <a:rect l="l" t="t" r="r" b="b"/>
              <a:pathLst>
                <a:path w="1978" h="2371" extrusionOk="0">
                  <a:moveTo>
                    <a:pt x="989" y="1"/>
                  </a:moveTo>
                  <a:lnTo>
                    <a:pt x="310" y="1179"/>
                  </a:lnTo>
                  <a:cubicBezTo>
                    <a:pt x="1" y="1715"/>
                    <a:pt x="382" y="2370"/>
                    <a:pt x="989" y="2370"/>
                  </a:cubicBezTo>
                  <a:cubicBezTo>
                    <a:pt x="1596" y="2370"/>
                    <a:pt x="1977" y="1715"/>
                    <a:pt x="1679" y="1179"/>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7"/>
            <p:cNvSpPr/>
            <p:nvPr/>
          </p:nvSpPr>
          <p:spPr>
            <a:xfrm>
              <a:off x="2004400" y="3119275"/>
              <a:ext cx="49450" cy="59250"/>
            </a:xfrm>
            <a:custGeom>
              <a:avLst/>
              <a:gdLst/>
              <a:ahLst/>
              <a:cxnLst/>
              <a:rect l="l" t="t" r="r" b="b"/>
              <a:pathLst>
                <a:path w="1978" h="2370" extrusionOk="0">
                  <a:moveTo>
                    <a:pt x="989" y="0"/>
                  </a:moveTo>
                  <a:lnTo>
                    <a:pt x="310" y="1179"/>
                  </a:lnTo>
                  <a:cubicBezTo>
                    <a:pt x="1" y="1703"/>
                    <a:pt x="382" y="2369"/>
                    <a:pt x="989" y="2369"/>
                  </a:cubicBezTo>
                  <a:cubicBezTo>
                    <a:pt x="1596" y="2369"/>
                    <a:pt x="1977" y="1703"/>
                    <a:pt x="1679"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7"/>
            <p:cNvSpPr/>
            <p:nvPr/>
          </p:nvSpPr>
          <p:spPr>
            <a:xfrm>
              <a:off x="2004400" y="3241900"/>
              <a:ext cx="49450" cy="59250"/>
            </a:xfrm>
            <a:custGeom>
              <a:avLst/>
              <a:gdLst/>
              <a:ahLst/>
              <a:cxnLst/>
              <a:rect l="l" t="t" r="r" b="b"/>
              <a:pathLst>
                <a:path w="1978" h="2370" extrusionOk="0">
                  <a:moveTo>
                    <a:pt x="989" y="0"/>
                  </a:moveTo>
                  <a:lnTo>
                    <a:pt x="310" y="1191"/>
                  </a:lnTo>
                  <a:cubicBezTo>
                    <a:pt x="1" y="1715"/>
                    <a:pt x="382" y="2370"/>
                    <a:pt x="989" y="2370"/>
                  </a:cubicBezTo>
                  <a:cubicBezTo>
                    <a:pt x="1596" y="2370"/>
                    <a:pt x="1977" y="1715"/>
                    <a:pt x="1679"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7"/>
            <p:cNvSpPr/>
            <p:nvPr/>
          </p:nvSpPr>
          <p:spPr>
            <a:xfrm>
              <a:off x="2004400" y="3364825"/>
              <a:ext cx="49450" cy="59250"/>
            </a:xfrm>
            <a:custGeom>
              <a:avLst/>
              <a:gdLst/>
              <a:ahLst/>
              <a:cxnLst/>
              <a:rect l="l" t="t" r="r" b="b"/>
              <a:pathLst>
                <a:path w="1978" h="2370" extrusionOk="0">
                  <a:moveTo>
                    <a:pt x="989" y="1"/>
                  </a:moveTo>
                  <a:lnTo>
                    <a:pt x="310" y="1191"/>
                  </a:lnTo>
                  <a:cubicBezTo>
                    <a:pt x="1" y="1715"/>
                    <a:pt x="382" y="2370"/>
                    <a:pt x="989" y="2370"/>
                  </a:cubicBezTo>
                  <a:cubicBezTo>
                    <a:pt x="1596" y="2370"/>
                    <a:pt x="1977" y="1715"/>
                    <a:pt x="1679"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7"/>
            <p:cNvSpPr/>
            <p:nvPr/>
          </p:nvSpPr>
          <p:spPr>
            <a:xfrm>
              <a:off x="2004400" y="3487750"/>
              <a:ext cx="49450" cy="59275"/>
            </a:xfrm>
            <a:custGeom>
              <a:avLst/>
              <a:gdLst/>
              <a:ahLst/>
              <a:cxnLst/>
              <a:rect l="l" t="t" r="r" b="b"/>
              <a:pathLst>
                <a:path w="1978" h="2371" extrusionOk="0">
                  <a:moveTo>
                    <a:pt x="989" y="1"/>
                  </a:moveTo>
                  <a:lnTo>
                    <a:pt x="310" y="1192"/>
                  </a:lnTo>
                  <a:cubicBezTo>
                    <a:pt x="1" y="1715"/>
                    <a:pt x="382" y="2370"/>
                    <a:pt x="989" y="2370"/>
                  </a:cubicBezTo>
                  <a:cubicBezTo>
                    <a:pt x="1596" y="2370"/>
                    <a:pt x="1977" y="1715"/>
                    <a:pt x="1679" y="1192"/>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7"/>
            <p:cNvSpPr/>
            <p:nvPr/>
          </p:nvSpPr>
          <p:spPr>
            <a:xfrm>
              <a:off x="2108275" y="2934725"/>
              <a:ext cx="49450" cy="59250"/>
            </a:xfrm>
            <a:custGeom>
              <a:avLst/>
              <a:gdLst/>
              <a:ahLst/>
              <a:cxnLst/>
              <a:rect l="l" t="t" r="r" b="b"/>
              <a:pathLst>
                <a:path w="1978" h="2370" extrusionOk="0">
                  <a:moveTo>
                    <a:pt x="989" y="0"/>
                  </a:moveTo>
                  <a:lnTo>
                    <a:pt x="299"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7"/>
            <p:cNvSpPr/>
            <p:nvPr/>
          </p:nvSpPr>
          <p:spPr>
            <a:xfrm>
              <a:off x="2108275" y="3057650"/>
              <a:ext cx="49450" cy="59250"/>
            </a:xfrm>
            <a:custGeom>
              <a:avLst/>
              <a:gdLst/>
              <a:ahLst/>
              <a:cxnLst/>
              <a:rect l="l" t="t" r="r" b="b"/>
              <a:pathLst>
                <a:path w="1978" h="2370" extrusionOk="0">
                  <a:moveTo>
                    <a:pt x="989" y="0"/>
                  </a:moveTo>
                  <a:lnTo>
                    <a:pt x="299" y="1191"/>
                  </a:lnTo>
                  <a:cubicBezTo>
                    <a:pt x="1" y="1715"/>
                    <a:pt x="382" y="2370"/>
                    <a:pt x="989" y="2370"/>
                  </a:cubicBezTo>
                  <a:cubicBezTo>
                    <a:pt x="1596" y="2370"/>
                    <a:pt x="1977" y="1715"/>
                    <a:pt x="1668" y="1191"/>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7"/>
            <p:cNvSpPr/>
            <p:nvPr/>
          </p:nvSpPr>
          <p:spPr>
            <a:xfrm>
              <a:off x="2108275" y="3180575"/>
              <a:ext cx="49450" cy="59275"/>
            </a:xfrm>
            <a:custGeom>
              <a:avLst/>
              <a:gdLst/>
              <a:ahLst/>
              <a:cxnLst/>
              <a:rect l="l" t="t" r="r" b="b"/>
              <a:pathLst>
                <a:path w="1978" h="2371" extrusionOk="0">
                  <a:moveTo>
                    <a:pt x="989" y="1"/>
                  </a:moveTo>
                  <a:lnTo>
                    <a:pt x="299" y="1191"/>
                  </a:lnTo>
                  <a:cubicBezTo>
                    <a:pt x="1" y="1715"/>
                    <a:pt x="382" y="2370"/>
                    <a:pt x="989" y="2370"/>
                  </a:cubicBezTo>
                  <a:cubicBezTo>
                    <a:pt x="1596" y="2370"/>
                    <a:pt x="1977" y="1715"/>
                    <a:pt x="1668" y="1191"/>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7"/>
            <p:cNvSpPr/>
            <p:nvPr/>
          </p:nvSpPr>
          <p:spPr>
            <a:xfrm>
              <a:off x="2108275" y="3303500"/>
              <a:ext cx="49450" cy="59275"/>
            </a:xfrm>
            <a:custGeom>
              <a:avLst/>
              <a:gdLst/>
              <a:ahLst/>
              <a:cxnLst/>
              <a:rect l="l" t="t" r="r" b="b"/>
              <a:pathLst>
                <a:path w="1978" h="2371" extrusionOk="0">
                  <a:moveTo>
                    <a:pt x="989" y="1"/>
                  </a:moveTo>
                  <a:lnTo>
                    <a:pt x="299" y="1180"/>
                  </a:lnTo>
                  <a:cubicBezTo>
                    <a:pt x="1" y="1715"/>
                    <a:pt x="382" y="2370"/>
                    <a:pt x="989" y="2370"/>
                  </a:cubicBezTo>
                  <a:cubicBezTo>
                    <a:pt x="1596" y="2370"/>
                    <a:pt x="1977" y="1715"/>
                    <a:pt x="1668" y="1180"/>
                  </a:cubicBezTo>
                  <a:lnTo>
                    <a:pt x="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7"/>
            <p:cNvSpPr/>
            <p:nvPr/>
          </p:nvSpPr>
          <p:spPr>
            <a:xfrm>
              <a:off x="2108275" y="3426450"/>
              <a:ext cx="49450" cy="59250"/>
            </a:xfrm>
            <a:custGeom>
              <a:avLst/>
              <a:gdLst/>
              <a:ahLst/>
              <a:cxnLst/>
              <a:rect l="l" t="t" r="r" b="b"/>
              <a:pathLst>
                <a:path w="1978" h="2370" extrusionOk="0">
                  <a:moveTo>
                    <a:pt x="989" y="0"/>
                  </a:moveTo>
                  <a:lnTo>
                    <a:pt x="299" y="1179"/>
                  </a:lnTo>
                  <a:cubicBezTo>
                    <a:pt x="1" y="1703"/>
                    <a:pt x="382" y="2370"/>
                    <a:pt x="989" y="2370"/>
                  </a:cubicBezTo>
                  <a:cubicBezTo>
                    <a:pt x="1596" y="2370"/>
                    <a:pt x="1977" y="1703"/>
                    <a:pt x="1668" y="1179"/>
                  </a:cubicBezTo>
                  <a:lnTo>
                    <a:pt x="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7"/>
            <p:cNvSpPr/>
            <p:nvPr/>
          </p:nvSpPr>
          <p:spPr>
            <a:xfrm>
              <a:off x="3737950" y="4649500"/>
              <a:ext cx="1462700" cy="914725"/>
            </a:xfrm>
            <a:custGeom>
              <a:avLst/>
              <a:gdLst/>
              <a:ahLst/>
              <a:cxnLst/>
              <a:rect l="l" t="t" r="r" b="b"/>
              <a:pathLst>
                <a:path w="58508" h="36589" extrusionOk="0">
                  <a:moveTo>
                    <a:pt x="28822" y="0"/>
                  </a:moveTo>
                  <a:cubicBezTo>
                    <a:pt x="19102" y="0"/>
                    <a:pt x="9384" y="1260"/>
                    <a:pt x="1" y="3799"/>
                  </a:cubicBezTo>
                  <a:lnTo>
                    <a:pt x="21063" y="36589"/>
                  </a:lnTo>
                  <a:lnTo>
                    <a:pt x="21063" y="20087"/>
                  </a:lnTo>
                  <a:lnTo>
                    <a:pt x="30933" y="20087"/>
                  </a:lnTo>
                  <a:cubicBezTo>
                    <a:pt x="42244" y="20087"/>
                    <a:pt x="52686" y="14062"/>
                    <a:pt x="58341" y="4263"/>
                  </a:cubicBezTo>
                  <a:lnTo>
                    <a:pt x="58508" y="3990"/>
                  </a:lnTo>
                  <a:cubicBezTo>
                    <a:pt x="48853" y="1337"/>
                    <a:pt x="38836" y="0"/>
                    <a:pt x="28822"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14"/>
        <p:cNvGrpSpPr/>
        <p:nvPr/>
      </p:nvGrpSpPr>
      <p:grpSpPr>
        <a:xfrm>
          <a:off x="0" y="0"/>
          <a:ext cx="0" cy="0"/>
          <a:chOff x="0" y="0"/>
          <a:chExt cx="0" cy="0"/>
        </a:xfrm>
      </p:grpSpPr>
      <p:grpSp>
        <p:nvGrpSpPr>
          <p:cNvPr id="2315" name="Google Shape;2315;p58"/>
          <p:cNvGrpSpPr/>
          <p:nvPr/>
        </p:nvGrpSpPr>
        <p:grpSpPr>
          <a:xfrm>
            <a:off x="4142961" y="1805996"/>
            <a:ext cx="1045652" cy="2536945"/>
            <a:chOff x="2875050" y="666550"/>
            <a:chExt cx="1854650" cy="4499725"/>
          </a:xfrm>
        </p:grpSpPr>
        <p:sp>
          <p:nvSpPr>
            <p:cNvPr id="2316" name="Google Shape;2316;p58"/>
            <p:cNvSpPr/>
            <p:nvPr/>
          </p:nvSpPr>
          <p:spPr>
            <a:xfrm>
              <a:off x="3978450" y="5062650"/>
              <a:ext cx="302750" cy="103625"/>
            </a:xfrm>
            <a:custGeom>
              <a:avLst/>
              <a:gdLst/>
              <a:ahLst/>
              <a:cxnLst/>
              <a:rect l="l" t="t" r="r" b="b"/>
              <a:pathLst>
                <a:path w="12110" h="4145" extrusionOk="0">
                  <a:moveTo>
                    <a:pt x="6954" y="1"/>
                  </a:moveTo>
                  <a:lnTo>
                    <a:pt x="49" y="3180"/>
                  </a:lnTo>
                  <a:lnTo>
                    <a:pt x="1" y="4144"/>
                  </a:lnTo>
                  <a:lnTo>
                    <a:pt x="10633" y="4144"/>
                  </a:lnTo>
                  <a:cubicBezTo>
                    <a:pt x="11443" y="4144"/>
                    <a:pt x="12110" y="3442"/>
                    <a:pt x="12074" y="2632"/>
                  </a:cubicBezTo>
                  <a:lnTo>
                    <a:pt x="1194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8"/>
            <p:cNvSpPr/>
            <p:nvPr/>
          </p:nvSpPr>
          <p:spPr>
            <a:xfrm>
              <a:off x="4128475" y="4871550"/>
              <a:ext cx="168800" cy="192025"/>
            </a:xfrm>
            <a:custGeom>
              <a:avLst/>
              <a:gdLst/>
              <a:ahLst/>
              <a:cxnLst/>
              <a:rect l="l" t="t" r="r" b="b"/>
              <a:pathLst>
                <a:path w="6752" h="7681" extrusionOk="0">
                  <a:moveTo>
                    <a:pt x="1" y="1"/>
                  </a:moveTo>
                  <a:cubicBezTo>
                    <a:pt x="560" y="4775"/>
                    <a:pt x="906" y="7669"/>
                    <a:pt x="906" y="7669"/>
                  </a:cubicBezTo>
                  <a:lnTo>
                    <a:pt x="5918" y="7680"/>
                  </a:lnTo>
                  <a:cubicBezTo>
                    <a:pt x="6228" y="5013"/>
                    <a:pt x="6502" y="2466"/>
                    <a:pt x="6752"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8"/>
            <p:cNvSpPr/>
            <p:nvPr/>
          </p:nvSpPr>
          <p:spPr>
            <a:xfrm>
              <a:off x="3620675" y="5062650"/>
              <a:ext cx="302750" cy="103625"/>
            </a:xfrm>
            <a:custGeom>
              <a:avLst/>
              <a:gdLst/>
              <a:ahLst/>
              <a:cxnLst/>
              <a:rect l="l" t="t" r="r" b="b"/>
              <a:pathLst>
                <a:path w="12110" h="4145" extrusionOk="0">
                  <a:moveTo>
                    <a:pt x="6954" y="1"/>
                  </a:moveTo>
                  <a:lnTo>
                    <a:pt x="48" y="3180"/>
                  </a:lnTo>
                  <a:lnTo>
                    <a:pt x="1" y="4144"/>
                  </a:lnTo>
                  <a:lnTo>
                    <a:pt x="10633" y="4144"/>
                  </a:lnTo>
                  <a:cubicBezTo>
                    <a:pt x="11443" y="4144"/>
                    <a:pt x="12109" y="3442"/>
                    <a:pt x="12074" y="2632"/>
                  </a:cubicBezTo>
                  <a:lnTo>
                    <a:pt x="1194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8"/>
            <p:cNvSpPr/>
            <p:nvPr/>
          </p:nvSpPr>
          <p:spPr>
            <a:xfrm>
              <a:off x="3770700" y="4871550"/>
              <a:ext cx="162850" cy="192925"/>
            </a:xfrm>
            <a:custGeom>
              <a:avLst/>
              <a:gdLst/>
              <a:ahLst/>
              <a:cxnLst/>
              <a:rect l="l" t="t" r="r" b="b"/>
              <a:pathLst>
                <a:path w="6514" h="7717" extrusionOk="0">
                  <a:moveTo>
                    <a:pt x="0" y="1"/>
                  </a:moveTo>
                  <a:cubicBezTo>
                    <a:pt x="560" y="4811"/>
                    <a:pt x="905" y="7716"/>
                    <a:pt x="905" y="7716"/>
                  </a:cubicBezTo>
                  <a:lnTo>
                    <a:pt x="5834" y="7633"/>
                  </a:lnTo>
                  <a:cubicBezTo>
                    <a:pt x="6096" y="4990"/>
                    <a:pt x="6323" y="2454"/>
                    <a:pt x="6513"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8"/>
            <p:cNvSpPr/>
            <p:nvPr/>
          </p:nvSpPr>
          <p:spPr>
            <a:xfrm>
              <a:off x="3521550" y="2254575"/>
              <a:ext cx="1000450" cy="2769250"/>
            </a:xfrm>
            <a:custGeom>
              <a:avLst/>
              <a:gdLst/>
              <a:ahLst/>
              <a:cxnLst/>
              <a:rect l="l" t="t" r="r" b="b"/>
              <a:pathLst>
                <a:path w="40018" h="110770" extrusionOk="0">
                  <a:moveTo>
                    <a:pt x="2120" y="0"/>
                  </a:moveTo>
                  <a:cubicBezTo>
                    <a:pt x="2120" y="0"/>
                    <a:pt x="620" y="7180"/>
                    <a:pt x="168" y="13204"/>
                  </a:cubicBezTo>
                  <a:cubicBezTo>
                    <a:pt x="37" y="15002"/>
                    <a:pt x="1" y="16693"/>
                    <a:pt x="120" y="18074"/>
                  </a:cubicBezTo>
                  <a:cubicBezTo>
                    <a:pt x="668" y="24063"/>
                    <a:pt x="9788" y="110526"/>
                    <a:pt x="9788" y="110526"/>
                  </a:cubicBezTo>
                  <a:cubicBezTo>
                    <a:pt x="9788" y="110526"/>
                    <a:pt x="12328" y="110769"/>
                    <a:pt x="14550" y="110769"/>
                  </a:cubicBezTo>
                  <a:cubicBezTo>
                    <a:pt x="15662" y="110769"/>
                    <a:pt x="16693" y="110708"/>
                    <a:pt x="17289" y="110526"/>
                  </a:cubicBezTo>
                  <a:lnTo>
                    <a:pt x="17551" y="28147"/>
                  </a:lnTo>
                  <a:lnTo>
                    <a:pt x="24492" y="110133"/>
                  </a:lnTo>
                  <a:lnTo>
                    <a:pt x="31029" y="110133"/>
                  </a:lnTo>
                  <a:lnTo>
                    <a:pt x="34577" y="58377"/>
                  </a:lnTo>
                  <a:cubicBezTo>
                    <a:pt x="34577" y="58377"/>
                    <a:pt x="40018" y="4537"/>
                    <a:pt x="32803" y="0"/>
                  </a:cubicBezTo>
                  <a:close/>
                </a:path>
              </a:pathLst>
            </a:custGeom>
            <a:solidFill>
              <a:srgbClr val="FFD2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8"/>
            <p:cNvSpPr/>
            <p:nvPr/>
          </p:nvSpPr>
          <p:spPr>
            <a:xfrm>
              <a:off x="2949350" y="1305625"/>
              <a:ext cx="925550" cy="1216925"/>
            </a:xfrm>
            <a:custGeom>
              <a:avLst/>
              <a:gdLst/>
              <a:ahLst/>
              <a:cxnLst/>
              <a:rect l="l" t="t" r="r" b="b"/>
              <a:pathLst>
                <a:path w="37022" h="48677" extrusionOk="0">
                  <a:moveTo>
                    <a:pt x="31140" y="1"/>
                  </a:moveTo>
                  <a:cubicBezTo>
                    <a:pt x="31108" y="1"/>
                    <a:pt x="31077" y="1"/>
                    <a:pt x="31045" y="1"/>
                  </a:cubicBezTo>
                  <a:cubicBezTo>
                    <a:pt x="28282" y="61"/>
                    <a:pt x="26092" y="2359"/>
                    <a:pt x="26151" y="5121"/>
                  </a:cubicBezTo>
                  <a:lnTo>
                    <a:pt x="26151" y="5264"/>
                  </a:lnTo>
                  <a:cubicBezTo>
                    <a:pt x="26246" y="9455"/>
                    <a:pt x="26377" y="13860"/>
                    <a:pt x="26318" y="18051"/>
                  </a:cubicBezTo>
                  <a:cubicBezTo>
                    <a:pt x="26294" y="20171"/>
                    <a:pt x="26211" y="22254"/>
                    <a:pt x="26056" y="24254"/>
                  </a:cubicBezTo>
                  <a:cubicBezTo>
                    <a:pt x="25865" y="26243"/>
                    <a:pt x="25615" y="28207"/>
                    <a:pt x="25163" y="29684"/>
                  </a:cubicBezTo>
                  <a:cubicBezTo>
                    <a:pt x="25056" y="30053"/>
                    <a:pt x="24937" y="30362"/>
                    <a:pt x="24830" y="30636"/>
                  </a:cubicBezTo>
                  <a:cubicBezTo>
                    <a:pt x="24722" y="30850"/>
                    <a:pt x="24651" y="31065"/>
                    <a:pt x="24472" y="31327"/>
                  </a:cubicBezTo>
                  <a:cubicBezTo>
                    <a:pt x="24139" y="31874"/>
                    <a:pt x="23568" y="32529"/>
                    <a:pt x="22913" y="33172"/>
                  </a:cubicBezTo>
                  <a:cubicBezTo>
                    <a:pt x="21591" y="34470"/>
                    <a:pt x="19984" y="35792"/>
                    <a:pt x="18293" y="37030"/>
                  </a:cubicBezTo>
                  <a:cubicBezTo>
                    <a:pt x="14900" y="39566"/>
                    <a:pt x="11173" y="41971"/>
                    <a:pt x="7518" y="44435"/>
                  </a:cubicBezTo>
                  <a:lnTo>
                    <a:pt x="7446" y="44483"/>
                  </a:lnTo>
                  <a:cubicBezTo>
                    <a:pt x="7423" y="44495"/>
                    <a:pt x="7399" y="44531"/>
                    <a:pt x="7375" y="44554"/>
                  </a:cubicBezTo>
                  <a:cubicBezTo>
                    <a:pt x="6863" y="44888"/>
                    <a:pt x="5482" y="45769"/>
                    <a:pt x="5089" y="45769"/>
                  </a:cubicBezTo>
                  <a:cubicBezTo>
                    <a:pt x="5073" y="45769"/>
                    <a:pt x="5056" y="45769"/>
                    <a:pt x="5038" y="45769"/>
                  </a:cubicBezTo>
                  <a:cubicBezTo>
                    <a:pt x="4220" y="45769"/>
                    <a:pt x="2285" y="46041"/>
                    <a:pt x="2005" y="46507"/>
                  </a:cubicBezTo>
                  <a:cubicBezTo>
                    <a:pt x="1720" y="46971"/>
                    <a:pt x="3636" y="47483"/>
                    <a:pt x="3636" y="47483"/>
                  </a:cubicBezTo>
                  <a:cubicBezTo>
                    <a:pt x="3636" y="47483"/>
                    <a:pt x="196" y="48067"/>
                    <a:pt x="65" y="48436"/>
                  </a:cubicBezTo>
                  <a:cubicBezTo>
                    <a:pt x="0" y="48619"/>
                    <a:pt x="1254" y="48676"/>
                    <a:pt x="2836" y="48676"/>
                  </a:cubicBezTo>
                  <a:cubicBezTo>
                    <a:pt x="5069" y="48676"/>
                    <a:pt x="7956" y="48561"/>
                    <a:pt x="8709" y="48519"/>
                  </a:cubicBezTo>
                  <a:cubicBezTo>
                    <a:pt x="8732" y="48519"/>
                    <a:pt x="8756" y="48507"/>
                    <a:pt x="8792" y="48507"/>
                  </a:cubicBezTo>
                  <a:cubicBezTo>
                    <a:pt x="8851" y="48507"/>
                    <a:pt x="8899" y="48507"/>
                    <a:pt x="8899" y="48495"/>
                  </a:cubicBezTo>
                  <a:cubicBezTo>
                    <a:pt x="8994" y="48484"/>
                    <a:pt x="9078" y="48484"/>
                    <a:pt x="9173" y="48460"/>
                  </a:cubicBezTo>
                  <a:cubicBezTo>
                    <a:pt x="13757" y="47436"/>
                    <a:pt x="18067" y="45936"/>
                    <a:pt x="22377" y="43912"/>
                  </a:cubicBezTo>
                  <a:cubicBezTo>
                    <a:pt x="24520" y="42864"/>
                    <a:pt x="26663" y="41745"/>
                    <a:pt x="28771" y="40173"/>
                  </a:cubicBezTo>
                  <a:cubicBezTo>
                    <a:pt x="29830" y="39375"/>
                    <a:pt x="30890" y="38506"/>
                    <a:pt x="31961" y="37304"/>
                  </a:cubicBezTo>
                  <a:cubicBezTo>
                    <a:pt x="32497" y="36708"/>
                    <a:pt x="33021" y="35970"/>
                    <a:pt x="33450" y="35208"/>
                  </a:cubicBezTo>
                  <a:cubicBezTo>
                    <a:pt x="33855" y="34482"/>
                    <a:pt x="34188" y="33779"/>
                    <a:pt x="34462" y="33089"/>
                  </a:cubicBezTo>
                  <a:cubicBezTo>
                    <a:pt x="35521" y="30362"/>
                    <a:pt x="36021" y="27886"/>
                    <a:pt x="36355" y="25445"/>
                  </a:cubicBezTo>
                  <a:cubicBezTo>
                    <a:pt x="36700" y="23004"/>
                    <a:pt x="36867" y="20623"/>
                    <a:pt x="36914" y="18266"/>
                  </a:cubicBezTo>
                  <a:cubicBezTo>
                    <a:pt x="37022" y="13539"/>
                    <a:pt x="36807" y="9003"/>
                    <a:pt x="36117" y="4288"/>
                  </a:cubicBezTo>
                  <a:cubicBezTo>
                    <a:pt x="35764" y="1854"/>
                    <a:pt x="33658" y="1"/>
                    <a:pt x="31140"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8"/>
            <p:cNvSpPr/>
            <p:nvPr/>
          </p:nvSpPr>
          <p:spPr>
            <a:xfrm>
              <a:off x="3130725" y="1296000"/>
              <a:ext cx="783175" cy="1274550"/>
            </a:xfrm>
            <a:custGeom>
              <a:avLst/>
              <a:gdLst/>
              <a:ahLst/>
              <a:cxnLst/>
              <a:rect l="l" t="t" r="r" b="b"/>
              <a:pathLst>
                <a:path w="31327" h="50982" extrusionOk="0">
                  <a:moveTo>
                    <a:pt x="24211" y="0"/>
                  </a:moveTo>
                  <a:cubicBezTo>
                    <a:pt x="24039" y="0"/>
                    <a:pt x="23866" y="10"/>
                    <a:pt x="23694" y="29"/>
                  </a:cubicBezTo>
                  <a:cubicBezTo>
                    <a:pt x="21254" y="303"/>
                    <a:pt x="18432" y="2029"/>
                    <a:pt x="18348" y="6935"/>
                  </a:cubicBezTo>
                  <a:cubicBezTo>
                    <a:pt x="18253" y="11840"/>
                    <a:pt x="18801" y="20282"/>
                    <a:pt x="18253" y="23544"/>
                  </a:cubicBezTo>
                  <a:cubicBezTo>
                    <a:pt x="17706" y="26818"/>
                    <a:pt x="18884" y="32259"/>
                    <a:pt x="1" y="44154"/>
                  </a:cubicBezTo>
                  <a:cubicBezTo>
                    <a:pt x="1" y="44154"/>
                    <a:pt x="2275" y="49690"/>
                    <a:pt x="3632" y="50869"/>
                  </a:cubicBezTo>
                  <a:cubicBezTo>
                    <a:pt x="3719" y="50945"/>
                    <a:pt x="3874" y="50981"/>
                    <a:pt x="4088" y="50981"/>
                  </a:cubicBezTo>
                  <a:cubicBezTo>
                    <a:pt x="7233" y="50981"/>
                    <a:pt x="23234" y="43034"/>
                    <a:pt x="27147" y="34617"/>
                  </a:cubicBezTo>
                  <a:cubicBezTo>
                    <a:pt x="31326" y="25640"/>
                    <a:pt x="30148" y="10471"/>
                    <a:pt x="29421" y="5935"/>
                  </a:cubicBezTo>
                  <a:cubicBezTo>
                    <a:pt x="28746" y="1717"/>
                    <a:pt x="26496" y="0"/>
                    <a:pt x="2421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8"/>
            <p:cNvSpPr/>
            <p:nvPr/>
          </p:nvSpPr>
          <p:spPr>
            <a:xfrm>
              <a:off x="3860600" y="1062475"/>
              <a:ext cx="169375" cy="224450"/>
            </a:xfrm>
            <a:custGeom>
              <a:avLst/>
              <a:gdLst/>
              <a:ahLst/>
              <a:cxnLst/>
              <a:rect l="l" t="t" r="r" b="b"/>
              <a:pathLst>
                <a:path w="6775" h="8978" extrusionOk="0">
                  <a:moveTo>
                    <a:pt x="0" y="0"/>
                  </a:moveTo>
                  <a:lnTo>
                    <a:pt x="0" y="8977"/>
                  </a:lnTo>
                  <a:lnTo>
                    <a:pt x="6775" y="8977"/>
                  </a:lnTo>
                  <a:lnTo>
                    <a:pt x="6775" y="0"/>
                  </a:ln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8"/>
            <p:cNvSpPr/>
            <p:nvPr/>
          </p:nvSpPr>
          <p:spPr>
            <a:xfrm>
              <a:off x="3860600" y="1109500"/>
              <a:ext cx="141100" cy="71950"/>
            </a:xfrm>
            <a:custGeom>
              <a:avLst/>
              <a:gdLst/>
              <a:ahLst/>
              <a:cxnLst/>
              <a:rect l="l" t="t" r="r" b="b"/>
              <a:pathLst>
                <a:path w="5644" h="2878" extrusionOk="0">
                  <a:moveTo>
                    <a:pt x="0" y="0"/>
                  </a:moveTo>
                  <a:lnTo>
                    <a:pt x="0" y="2858"/>
                  </a:lnTo>
                  <a:cubicBezTo>
                    <a:pt x="0" y="2858"/>
                    <a:pt x="135" y="2877"/>
                    <a:pt x="376" y="2877"/>
                  </a:cubicBezTo>
                  <a:cubicBezTo>
                    <a:pt x="1243" y="2877"/>
                    <a:pt x="3480" y="2622"/>
                    <a:pt x="5644" y="262"/>
                  </a:cubicBezTo>
                  <a:lnTo>
                    <a:pt x="0" y="0"/>
                  </a:lnTo>
                  <a:close/>
                </a:path>
              </a:pathLst>
            </a:custGeom>
            <a:solidFill>
              <a:srgbClr val="F57B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8"/>
            <p:cNvSpPr/>
            <p:nvPr/>
          </p:nvSpPr>
          <p:spPr>
            <a:xfrm>
              <a:off x="3559650" y="1147475"/>
              <a:ext cx="802525" cy="1134375"/>
            </a:xfrm>
            <a:custGeom>
              <a:avLst/>
              <a:gdLst/>
              <a:ahLst/>
              <a:cxnLst/>
              <a:rect l="l" t="t" r="r" b="b"/>
              <a:pathLst>
                <a:path w="32101" h="45375" extrusionOk="0">
                  <a:moveTo>
                    <a:pt x="15874" y="1"/>
                  </a:moveTo>
                  <a:cubicBezTo>
                    <a:pt x="14188" y="1"/>
                    <a:pt x="12614" y="189"/>
                    <a:pt x="11919" y="291"/>
                  </a:cubicBezTo>
                  <a:cubicBezTo>
                    <a:pt x="11717" y="315"/>
                    <a:pt x="11586" y="505"/>
                    <a:pt x="11621" y="708"/>
                  </a:cubicBezTo>
                  <a:cubicBezTo>
                    <a:pt x="11740" y="1255"/>
                    <a:pt x="11907" y="2291"/>
                    <a:pt x="11621" y="2934"/>
                  </a:cubicBezTo>
                  <a:cubicBezTo>
                    <a:pt x="10716" y="4970"/>
                    <a:pt x="3632" y="6149"/>
                    <a:pt x="1823" y="8423"/>
                  </a:cubicBezTo>
                  <a:cubicBezTo>
                    <a:pt x="1" y="10697"/>
                    <a:pt x="596" y="44284"/>
                    <a:pt x="596" y="44284"/>
                  </a:cubicBezTo>
                  <a:cubicBezTo>
                    <a:pt x="6335" y="45102"/>
                    <a:pt x="11657" y="45375"/>
                    <a:pt x="16203" y="45375"/>
                  </a:cubicBezTo>
                  <a:cubicBezTo>
                    <a:pt x="25294" y="45375"/>
                    <a:pt x="31279" y="44284"/>
                    <a:pt x="31279" y="44284"/>
                  </a:cubicBezTo>
                  <a:cubicBezTo>
                    <a:pt x="32100" y="35212"/>
                    <a:pt x="30779" y="11780"/>
                    <a:pt x="29647" y="8197"/>
                  </a:cubicBezTo>
                  <a:cubicBezTo>
                    <a:pt x="28666" y="5088"/>
                    <a:pt x="26386" y="4882"/>
                    <a:pt x="25799" y="4882"/>
                  </a:cubicBezTo>
                  <a:cubicBezTo>
                    <a:pt x="25709" y="4882"/>
                    <a:pt x="25659" y="4887"/>
                    <a:pt x="25659" y="4887"/>
                  </a:cubicBezTo>
                  <a:cubicBezTo>
                    <a:pt x="23016" y="4744"/>
                    <a:pt x="19158" y="2803"/>
                    <a:pt x="19158" y="2803"/>
                  </a:cubicBezTo>
                  <a:cubicBezTo>
                    <a:pt x="19325" y="2160"/>
                    <a:pt x="19325" y="910"/>
                    <a:pt x="19253" y="565"/>
                  </a:cubicBezTo>
                  <a:cubicBezTo>
                    <a:pt x="19229" y="434"/>
                    <a:pt x="19134" y="327"/>
                    <a:pt x="18991" y="291"/>
                  </a:cubicBezTo>
                  <a:cubicBezTo>
                    <a:pt x="18036" y="75"/>
                    <a:pt x="16933" y="1"/>
                    <a:pt x="1587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8"/>
            <p:cNvSpPr/>
            <p:nvPr/>
          </p:nvSpPr>
          <p:spPr>
            <a:xfrm>
              <a:off x="3315875" y="1399100"/>
              <a:ext cx="328650" cy="497425"/>
            </a:xfrm>
            <a:custGeom>
              <a:avLst/>
              <a:gdLst/>
              <a:ahLst/>
              <a:cxnLst/>
              <a:rect l="l" t="t" r="r" b="b"/>
              <a:pathLst>
                <a:path w="13146" h="19897" extrusionOk="0">
                  <a:moveTo>
                    <a:pt x="7764" y="1"/>
                  </a:moveTo>
                  <a:lnTo>
                    <a:pt x="6823" y="251"/>
                  </a:lnTo>
                  <a:cubicBezTo>
                    <a:pt x="6430" y="346"/>
                    <a:pt x="6097" y="620"/>
                    <a:pt x="5930" y="1001"/>
                  </a:cubicBezTo>
                  <a:lnTo>
                    <a:pt x="4977" y="3108"/>
                  </a:lnTo>
                  <a:cubicBezTo>
                    <a:pt x="4930" y="3239"/>
                    <a:pt x="4977" y="3370"/>
                    <a:pt x="5097" y="3430"/>
                  </a:cubicBezTo>
                  <a:lnTo>
                    <a:pt x="1441" y="11550"/>
                  </a:lnTo>
                  <a:cubicBezTo>
                    <a:pt x="1411" y="11538"/>
                    <a:pt x="1378" y="11532"/>
                    <a:pt x="1346" y="11532"/>
                  </a:cubicBezTo>
                  <a:cubicBezTo>
                    <a:pt x="1254" y="11532"/>
                    <a:pt x="1164" y="11581"/>
                    <a:pt x="1120" y="11669"/>
                  </a:cubicBezTo>
                  <a:lnTo>
                    <a:pt x="167" y="13788"/>
                  </a:lnTo>
                  <a:cubicBezTo>
                    <a:pt x="1" y="14157"/>
                    <a:pt x="13" y="14598"/>
                    <a:pt x="203" y="14955"/>
                  </a:cubicBezTo>
                  <a:lnTo>
                    <a:pt x="1441" y="17384"/>
                  </a:lnTo>
                  <a:lnTo>
                    <a:pt x="763" y="18884"/>
                  </a:lnTo>
                  <a:lnTo>
                    <a:pt x="3001" y="19896"/>
                  </a:lnTo>
                  <a:lnTo>
                    <a:pt x="3680" y="18396"/>
                  </a:lnTo>
                  <a:lnTo>
                    <a:pt x="6323" y="17717"/>
                  </a:lnTo>
                  <a:cubicBezTo>
                    <a:pt x="6716" y="17610"/>
                    <a:pt x="7049" y="17336"/>
                    <a:pt x="7216" y="16955"/>
                  </a:cubicBezTo>
                  <a:lnTo>
                    <a:pt x="8168" y="14848"/>
                  </a:lnTo>
                  <a:cubicBezTo>
                    <a:pt x="8216" y="14729"/>
                    <a:pt x="8168" y="14586"/>
                    <a:pt x="8049" y="14527"/>
                  </a:cubicBezTo>
                  <a:lnTo>
                    <a:pt x="11704" y="6407"/>
                  </a:lnTo>
                  <a:cubicBezTo>
                    <a:pt x="11736" y="6422"/>
                    <a:pt x="11770" y="6430"/>
                    <a:pt x="11803" y="6430"/>
                  </a:cubicBezTo>
                  <a:cubicBezTo>
                    <a:pt x="11894" y="6430"/>
                    <a:pt x="11982" y="6375"/>
                    <a:pt x="12026" y="6287"/>
                  </a:cubicBezTo>
                  <a:lnTo>
                    <a:pt x="12978" y="4168"/>
                  </a:lnTo>
                  <a:cubicBezTo>
                    <a:pt x="13145" y="3799"/>
                    <a:pt x="13133" y="3370"/>
                    <a:pt x="12943" y="3001"/>
                  </a:cubicBezTo>
                  <a:lnTo>
                    <a:pt x="12502" y="2144"/>
                  </a:lnTo>
                  <a:lnTo>
                    <a:pt x="7764" y="1"/>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8"/>
            <p:cNvSpPr/>
            <p:nvPr/>
          </p:nvSpPr>
          <p:spPr>
            <a:xfrm>
              <a:off x="3971325" y="1343150"/>
              <a:ext cx="285475" cy="509625"/>
            </a:xfrm>
            <a:custGeom>
              <a:avLst/>
              <a:gdLst/>
              <a:ahLst/>
              <a:cxnLst/>
              <a:rect l="l" t="t" r="r" b="b"/>
              <a:pathLst>
                <a:path w="11419" h="20385" extrusionOk="0">
                  <a:moveTo>
                    <a:pt x="7584" y="1"/>
                  </a:moveTo>
                  <a:lnTo>
                    <a:pt x="7144" y="1584"/>
                  </a:lnTo>
                  <a:lnTo>
                    <a:pt x="4632" y="2656"/>
                  </a:lnTo>
                  <a:cubicBezTo>
                    <a:pt x="4263" y="2810"/>
                    <a:pt x="3977" y="3144"/>
                    <a:pt x="3870" y="3537"/>
                  </a:cubicBezTo>
                  <a:lnTo>
                    <a:pt x="3239" y="5775"/>
                  </a:lnTo>
                  <a:cubicBezTo>
                    <a:pt x="3203" y="5894"/>
                    <a:pt x="3286" y="6025"/>
                    <a:pt x="3405" y="6061"/>
                  </a:cubicBezTo>
                  <a:lnTo>
                    <a:pt x="1024" y="14645"/>
                  </a:lnTo>
                  <a:cubicBezTo>
                    <a:pt x="1003" y="14640"/>
                    <a:pt x="983" y="14637"/>
                    <a:pt x="962" y="14637"/>
                  </a:cubicBezTo>
                  <a:cubicBezTo>
                    <a:pt x="854" y="14637"/>
                    <a:pt x="757" y="14712"/>
                    <a:pt x="726" y="14812"/>
                  </a:cubicBezTo>
                  <a:lnTo>
                    <a:pt x="107" y="17050"/>
                  </a:lnTo>
                  <a:cubicBezTo>
                    <a:pt x="0" y="17443"/>
                    <a:pt x="72" y="17872"/>
                    <a:pt x="310" y="18205"/>
                  </a:cubicBezTo>
                  <a:lnTo>
                    <a:pt x="881" y="18991"/>
                  </a:lnTo>
                  <a:lnTo>
                    <a:pt x="5894" y="20384"/>
                  </a:lnTo>
                  <a:lnTo>
                    <a:pt x="6787" y="20003"/>
                  </a:lnTo>
                  <a:cubicBezTo>
                    <a:pt x="7156" y="19836"/>
                    <a:pt x="7442" y="19515"/>
                    <a:pt x="7549" y="19122"/>
                  </a:cubicBezTo>
                  <a:lnTo>
                    <a:pt x="8168" y="16884"/>
                  </a:lnTo>
                  <a:cubicBezTo>
                    <a:pt x="8204" y="16753"/>
                    <a:pt x="8132" y="16622"/>
                    <a:pt x="8001" y="16586"/>
                  </a:cubicBezTo>
                  <a:lnTo>
                    <a:pt x="10394" y="8002"/>
                  </a:lnTo>
                  <a:cubicBezTo>
                    <a:pt x="10415" y="8008"/>
                    <a:pt x="10436" y="8011"/>
                    <a:pt x="10458" y="8011"/>
                  </a:cubicBezTo>
                  <a:cubicBezTo>
                    <a:pt x="10560" y="8011"/>
                    <a:pt x="10662" y="7943"/>
                    <a:pt x="10692" y="7835"/>
                  </a:cubicBezTo>
                  <a:lnTo>
                    <a:pt x="11311" y="5608"/>
                  </a:lnTo>
                  <a:cubicBezTo>
                    <a:pt x="11418" y="5204"/>
                    <a:pt x="11347" y="4787"/>
                    <a:pt x="11097" y="4454"/>
                  </a:cubicBezTo>
                  <a:lnTo>
                    <a:pt x="9501" y="2239"/>
                  </a:lnTo>
                  <a:lnTo>
                    <a:pt x="9942" y="655"/>
                  </a:lnTo>
                  <a:lnTo>
                    <a:pt x="75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8"/>
            <p:cNvSpPr/>
            <p:nvPr/>
          </p:nvSpPr>
          <p:spPr>
            <a:xfrm>
              <a:off x="3633175" y="1307125"/>
              <a:ext cx="193200" cy="502475"/>
            </a:xfrm>
            <a:custGeom>
              <a:avLst/>
              <a:gdLst/>
              <a:ahLst/>
              <a:cxnLst/>
              <a:rect l="l" t="t" r="r" b="b"/>
              <a:pathLst>
                <a:path w="7728" h="20099" extrusionOk="0">
                  <a:moveTo>
                    <a:pt x="2632" y="1"/>
                  </a:moveTo>
                  <a:lnTo>
                    <a:pt x="2632" y="1656"/>
                  </a:lnTo>
                  <a:lnTo>
                    <a:pt x="501" y="3358"/>
                  </a:lnTo>
                  <a:cubicBezTo>
                    <a:pt x="179" y="3609"/>
                    <a:pt x="1" y="4001"/>
                    <a:pt x="1" y="4406"/>
                  </a:cubicBezTo>
                  <a:lnTo>
                    <a:pt x="1" y="6728"/>
                  </a:lnTo>
                  <a:cubicBezTo>
                    <a:pt x="1" y="6859"/>
                    <a:pt x="108" y="6966"/>
                    <a:pt x="239" y="6966"/>
                  </a:cubicBezTo>
                  <a:lnTo>
                    <a:pt x="239" y="15884"/>
                  </a:lnTo>
                  <a:cubicBezTo>
                    <a:pt x="108" y="15884"/>
                    <a:pt x="1" y="15991"/>
                    <a:pt x="1" y="16122"/>
                  </a:cubicBezTo>
                  <a:lnTo>
                    <a:pt x="1" y="18444"/>
                  </a:lnTo>
                  <a:cubicBezTo>
                    <a:pt x="1" y="18848"/>
                    <a:pt x="179" y="19241"/>
                    <a:pt x="501" y="19491"/>
                  </a:cubicBezTo>
                  <a:lnTo>
                    <a:pt x="1263" y="20099"/>
                  </a:lnTo>
                  <a:lnTo>
                    <a:pt x="6466" y="20099"/>
                  </a:lnTo>
                  <a:lnTo>
                    <a:pt x="7216" y="19491"/>
                  </a:lnTo>
                  <a:cubicBezTo>
                    <a:pt x="7537" y="19241"/>
                    <a:pt x="7728" y="18848"/>
                    <a:pt x="7728" y="18444"/>
                  </a:cubicBezTo>
                  <a:lnTo>
                    <a:pt x="7728" y="16122"/>
                  </a:lnTo>
                  <a:cubicBezTo>
                    <a:pt x="7728" y="15991"/>
                    <a:pt x="7621" y="15884"/>
                    <a:pt x="7490" y="15884"/>
                  </a:cubicBezTo>
                  <a:lnTo>
                    <a:pt x="7490" y="6966"/>
                  </a:lnTo>
                  <a:cubicBezTo>
                    <a:pt x="7621" y="6966"/>
                    <a:pt x="7728" y="6859"/>
                    <a:pt x="7728" y="6728"/>
                  </a:cubicBezTo>
                  <a:lnTo>
                    <a:pt x="7728" y="4406"/>
                  </a:lnTo>
                  <a:cubicBezTo>
                    <a:pt x="7728" y="4001"/>
                    <a:pt x="7537" y="3609"/>
                    <a:pt x="7216" y="3358"/>
                  </a:cubicBezTo>
                  <a:lnTo>
                    <a:pt x="5085" y="1656"/>
                  </a:lnTo>
                  <a:lnTo>
                    <a:pt x="50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8"/>
            <p:cNvSpPr/>
            <p:nvPr/>
          </p:nvSpPr>
          <p:spPr>
            <a:xfrm>
              <a:off x="2878625" y="1355350"/>
              <a:ext cx="331900" cy="495625"/>
            </a:xfrm>
            <a:custGeom>
              <a:avLst/>
              <a:gdLst/>
              <a:ahLst/>
              <a:cxnLst/>
              <a:rect l="l" t="t" r="r" b="b"/>
              <a:pathLst>
                <a:path w="13276" h="19825" extrusionOk="0">
                  <a:moveTo>
                    <a:pt x="2917" y="1"/>
                  </a:moveTo>
                  <a:lnTo>
                    <a:pt x="691" y="1037"/>
                  </a:lnTo>
                  <a:lnTo>
                    <a:pt x="1393" y="2525"/>
                  </a:lnTo>
                  <a:lnTo>
                    <a:pt x="179" y="4966"/>
                  </a:lnTo>
                  <a:cubicBezTo>
                    <a:pt x="0" y="5335"/>
                    <a:pt x="0" y="5763"/>
                    <a:pt x="167" y="6144"/>
                  </a:cubicBezTo>
                  <a:lnTo>
                    <a:pt x="1155" y="8240"/>
                  </a:lnTo>
                  <a:cubicBezTo>
                    <a:pt x="1190" y="8327"/>
                    <a:pt x="1276" y="8382"/>
                    <a:pt x="1366" y="8382"/>
                  </a:cubicBezTo>
                  <a:cubicBezTo>
                    <a:pt x="1399" y="8382"/>
                    <a:pt x="1433" y="8375"/>
                    <a:pt x="1465" y="8359"/>
                  </a:cubicBezTo>
                  <a:lnTo>
                    <a:pt x="5239" y="16431"/>
                  </a:lnTo>
                  <a:cubicBezTo>
                    <a:pt x="5120" y="16491"/>
                    <a:pt x="5072" y="16634"/>
                    <a:pt x="5120" y="16753"/>
                  </a:cubicBezTo>
                  <a:lnTo>
                    <a:pt x="6108" y="18848"/>
                  </a:lnTo>
                  <a:cubicBezTo>
                    <a:pt x="6275" y="19217"/>
                    <a:pt x="6608" y="19491"/>
                    <a:pt x="7013" y="19586"/>
                  </a:cubicBezTo>
                  <a:lnTo>
                    <a:pt x="7954" y="19825"/>
                  </a:lnTo>
                  <a:lnTo>
                    <a:pt x="12669" y="17622"/>
                  </a:lnTo>
                  <a:lnTo>
                    <a:pt x="13097" y="16753"/>
                  </a:lnTo>
                  <a:cubicBezTo>
                    <a:pt x="13276" y="16384"/>
                    <a:pt x="13276" y="15955"/>
                    <a:pt x="13109" y="15586"/>
                  </a:cubicBezTo>
                  <a:lnTo>
                    <a:pt x="12121" y="13479"/>
                  </a:lnTo>
                  <a:cubicBezTo>
                    <a:pt x="12077" y="13390"/>
                    <a:pt x="11993" y="13341"/>
                    <a:pt x="11905" y="13341"/>
                  </a:cubicBezTo>
                  <a:cubicBezTo>
                    <a:pt x="11874" y="13341"/>
                    <a:pt x="11842" y="13347"/>
                    <a:pt x="11811" y="13360"/>
                  </a:cubicBezTo>
                  <a:lnTo>
                    <a:pt x="8037" y="5287"/>
                  </a:lnTo>
                  <a:cubicBezTo>
                    <a:pt x="8156" y="5239"/>
                    <a:pt x="8204" y="5097"/>
                    <a:pt x="8156" y="4978"/>
                  </a:cubicBezTo>
                  <a:lnTo>
                    <a:pt x="7168" y="2870"/>
                  </a:lnTo>
                  <a:cubicBezTo>
                    <a:pt x="7001" y="2501"/>
                    <a:pt x="6668" y="2227"/>
                    <a:pt x="6263" y="2132"/>
                  </a:cubicBezTo>
                  <a:lnTo>
                    <a:pt x="3608" y="1489"/>
                  </a:lnTo>
                  <a:lnTo>
                    <a:pt x="2917" y="1"/>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8"/>
            <p:cNvSpPr/>
            <p:nvPr/>
          </p:nvSpPr>
          <p:spPr>
            <a:xfrm>
              <a:off x="2875050" y="1317250"/>
              <a:ext cx="91700" cy="89325"/>
            </a:xfrm>
            <a:custGeom>
              <a:avLst/>
              <a:gdLst/>
              <a:ahLst/>
              <a:cxnLst/>
              <a:rect l="l" t="t" r="r" b="b"/>
              <a:pathLst>
                <a:path w="3668" h="3573" extrusionOk="0">
                  <a:moveTo>
                    <a:pt x="2548" y="1"/>
                  </a:moveTo>
                  <a:lnTo>
                    <a:pt x="0" y="1191"/>
                  </a:lnTo>
                  <a:lnTo>
                    <a:pt x="1108" y="3573"/>
                  </a:lnTo>
                  <a:lnTo>
                    <a:pt x="3668" y="2382"/>
                  </a:lnTo>
                  <a:lnTo>
                    <a:pt x="2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8"/>
            <p:cNvSpPr/>
            <p:nvPr/>
          </p:nvSpPr>
          <p:spPr>
            <a:xfrm>
              <a:off x="3819525" y="1414000"/>
              <a:ext cx="193200" cy="502175"/>
            </a:xfrm>
            <a:custGeom>
              <a:avLst/>
              <a:gdLst/>
              <a:ahLst/>
              <a:cxnLst/>
              <a:rect l="l" t="t" r="r" b="b"/>
              <a:pathLst>
                <a:path w="7728" h="20087" extrusionOk="0">
                  <a:moveTo>
                    <a:pt x="2643" y="0"/>
                  </a:moveTo>
                  <a:lnTo>
                    <a:pt x="2643" y="1643"/>
                  </a:lnTo>
                  <a:lnTo>
                    <a:pt x="512" y="3346"/>
                  </a:lnTo>
                  <a:cubicBezTo>
                    <a:pt x="191" y="3608"/>
                    <a:pt x="0" y="3989"/>
                    <a:pt x="0" y="4406"/>
                  </a:cubicBezTo>
                  <a:lnTo>
                    <a:pt x="0" y="6727"/>
                  </a:lnTo>
                  <a:cubicBezTo>
                    <a:pt x="0" y="6858"/>
                    <a:pt x="107" y="6965"/>
                    <a:pt x="238" y="6965"/>
                  </a:cubicBezTo>
                  <a:lnTo>
                    <a:pt x="238" y="15871"/>
                  </a:lnTo>
                  <a:cubicBezTo>
                    <a:pt x="107" y="15871"/>
                    <a:pt x="0" y="15978"/>
                    <a:pt x="0" y="16109"/>
                  </a:cubicBezTo>
                  <a:lnTo>
                    <a:pt x="0" y="18431"/>
                  </a:lnTo>
                  <a:cubicBezTo>
                    <a:pt x="0" y="18836"/>
                    <a:pt x="191" y="19229"/>
                    <a:pt x="512" y="19479"/>
                  </a:cubicBezTo>
                  <a:lnTo>
                    <a:pt x="1262" y="20086"/>
                  </a:lnTo>
                  <a:lnTo>
                    <a:pt x="6465" y="20086"/>
                  </a:lnTo>
                  <a:lnTo>
                    <a:pt x="7227" y="19479"/>
                  </a:lnTo>
                  <a:cubicBezTo>
                    <a:pt x="7537" y="19229"/>
                    <a:pt x="7727" y="18836"/>
                    <a:pt x="7727" y="18431"/>
                  </a:cubicBezTo>
                  <a:lnTo>
                    <a:pt x="7727" y="16109"/>
                  </a:lnTo>
                  <a:cubicBezTo>
                    <a:pt x="7727" y="15978"/>
                    <a:pt x="7620" y="15871"/>
                    <a:pt x="7489" y="15871"/>
                  </a:cubicBezTo>
                  <a:lnTo>
                    <a:pt x="7489" y="6965"/>
                  </a:lnTo>
                  <a:cubicBezTo>
                    <a:pt x="7620" y="6965"/>
                    <a:pt x="7727" y="6858"/>
                    <a:pt x="7727" y="6727"/>
                  </a:cubicBezTo>
                  <a:lnTo>
                    <a:pt x="7727" y="4406"/>
                  </a:lnTo>
                  <a:cubicBezTo>
                    <a:pt x="7727" y="3989"/>
                    <a:pt x="7537" y="3608"/>
                    <a:pt x="7215" y="3346"/>
                  </a:cubicBezTo>
                  <a:lnTo>
                    <a:pt x="5096" y="1643"/>
                  </a:lnTo>
                  <a:lnTo>
                    <a:pt x="5096" y="0"/>
                  </a:ln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8"/>
            <p:cNvSpPr/>
            <p:nvPr/>
          </p:nvSpPr>
          <p:spPr>
            <a:xfrm>
              <a:off x="3881125" y="1373800"/>
              <a:ext cx="70275" cy="66125"/>
            </a:xfrm>
            <a:custGeom>
              <a:avLst/>
              <a:gdLst/>
              <a:ahLst/>
              <a:cxnLst/>
              <a:rect l="l" t="t" r="r" b="b"/>
              <a:pathLst>
                <a:path w="2811" h="2645" extrusionOk="0">
                  <a:moveTo>
                    <a:pt x="1" y="1"/>
                  </a:moveTo>
                  <a:lnTo>
                    <a:pt x="1" y="2644"/>
                  </a:lnTo>
                  <a:lnTo>
                    <a:pt x="2810" y="2644"/>
                  </a:lnTo>
                  <a:lnTo>
                    <a:pt x="2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8"/>
            <p:cNvSpPr/>
            <p:nvPr/>
          </p:nvSpPr>
          <p:spPr>
            <a:xfrm>
              <a:off x="3193250" y="1361600"/>
              <a:ext cx="193200" cy="502475"/>
            </a:xfrm>
            <a:custGeom>
              <a:avLst/>
              <a:gdLst/>
              <a:ahLst/>
              <a:cxnLst/>
              <a:rect l="l" t="t" r="r" b="b"/>
              <a:pathLst>
                <a:path w="7728" h="20099" extrusionOk="0">
                  <a:moveTo>
                    <a:pt x="2632" y="1"/>
                  </a:moveTo>
                  <a:lnTo>
                    <a:pt x="2632" y="1656"/>
                  </a:lnTo>
                  <a:lnTo>
                    <a:pt x="500" y="3358"/>
                  </a:lnTo>
                  <a:cubicBezTo>
                    <a:pt x="179" y="3608"/>
                    <a:pt x="0" y="4001"/>
                    <a:pt x="0" y="4406"/>
                  </a:cubicBezTo>
                  <a:lnTo>
                    <a:pt x="0" y="6728"/>
                  </a:lnTo>
                  <a:cubicBezTo>
                    <a:pt x="0" y="6859"/>
                    <a:pt x="107" y="6966"/>
                    <a:pt x="238" y="6966"/>
                  </a:cubicBezTo>
                  <a:lnTo>
                    <a:pt x="238" y="15884"/>
                  </a:lnTo>
                  <a:cubicBezTo>
                    <a:pt x="107" y="15884"/>
                    <a:pt x="0" y="15991"/>
                    <a:pt x="0" y="16122"/>
                  </a:cubicBezTo>
                  <a:lnTo>
                    <a:pt x="0" y="18444"/>
                  </a:lnTo>
                  <a:cubicBezTo>
                    <a:pt x="0" y="18848"/>
                    <a:pt x="179" y="19241"/>
                    <a:pt x="500" y="19491"/>
                  </a:cubicBezTo>
                  <a:lnTo>
                    <a:pt x="1262" y="20098"/>
                  </a:lnTo>
                  <a:lnTo>
                    <a:pt x="6453" y="20098"/>
                  </a:lnTo>
                  <a:lnTo>
                    <a:pt x="7215" y="19491"/>
                  </a:lnTo>
                  <a:cubicBezTo>
                    <a:pt x="7537" y="19241"/>
                    <a:pt x="7716" y="18848"/>
                    <a:pt x="7716" y="18444"/>
                  </a:cubicBezTo>
                  <a:lnTo>
                    <a:pt x="7716" y="16122"/>
                  </a:lnTo>
                  <a:cubicBezTo>
                    <a:pt x="7716" y="15991"/>
                    <a:pt x="7620" y="15884"/>
                    <a:pt x="7477" y="15884"/>
                  </a:cubicBezTo>
                  <a:lnTo>
                    <a:pt x="7477" y="6966"/>
                  </a:lnTo>
                  <a:cubicBezTo>
                    <a:pt x="7620" y="6966"/>
                    <a:pt x="7727" y="6859"/>
                    <a:pt x="7727" y="6728"/>
                  </a:cubicBezTo>
                  <a:lnTo>
                    <a:pt x="7727" y="4406"/>
                  </a:lnTo>
                  <a:cubicBezTo>
                    <a:pt x="7727" y="4001"/>
                    <a:pt x="7537" y="3608"/>
                    <a:pt x="7215" y="3358"/>
                  </a:cubicBezTo>
                  <a:lnTo>
                    <a:pt x="5084" y="1656"/>
                  </a:lnTo>
                  <a:lnTo>
                    <a:pt x="50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8"/>
            <p:cNvSpPr/>
            <p:nvPr/>
          </p:nvSpPr>
          <p:spPr>
            <a:xfrm>
              <a:off x="3254550" y="1321725"/>
              <a:ext cx="70275" cy="65800"/>
            </a:xfrm>
            <a:custGeom>
              <a:avLst/>
              <a:gdLst/>
              <a:ahLst/>
              <a:cxnLst/>
              <a:rect l="l" t="t" r="r" b="b"/>
              <a:pathLst>
                <a:path w="2811" h="2632" extrusionOk="0">
                  <a:moveTo>
                    <a:pt x="1" y="0"/>
                  </a:moveTo>
                  <a:lnTo>
                    <a:pt x="1" y="2632"/>
                  </a:lnTo>
                  <a:lnTo>
                    <a:pt x="2811" y="2632"/>
                  </a:lnTo>
                  <a:lnTo>
                    <a:pt x="28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8"/>
            <p:cNvSpPr/>
            <p:nvPr/>
          </p:nvSpPr>
          <p:spPr>
            <a:xfrm>
              <a:off x="2950950" y="1767600"/>
              <a:ext cx="1246325" cy="730775"/>
            </a:xfrm>
            <a:custGeom>
              <a:avLst/>
              <a:gdLst/>
              <a:ahLst/>
              <a:cxnLst/>
              <a:rect l="l" t="t" r="r" b="b"/>
              <a:pathLst>
                <a:path w="49853" h="29231" extrusionOk="0">
                  <a:moveTo>
                    <a:pt x="1" y="1"/>
                  </a:moveTo>
                  <a:lnTo>
                    <a:pt x="155" y="2323"/>
                  </a:lnTo>
                  <a:lnTo>
                    <a:pt x="608" y="9312"/>
                  </a:lnTo>
                  <a:lnTo>
                    <a:pt x="1203" y="18384"/>
                  </a:lnTo>
                  <a:lnTo>
                    <a:pt x="1656" y="25373"/>
                  </a:lnTo>
                  <a:lnTo>
                    <a:pt x="1846" y="28266"/>
                  </a:lnTo>
                  <a:cubicBezTo>
                    <a:pt x="1882" y="28814"/>
                    <a:pt x="2334" y="29231"/>
                    <a:pt x="2870" y="29231"/>
                  </a:cubicBezTo>
                  <a:lnTo>
                    <a:pt x="46971" y="29231"/>
                  </a:lnTo>
                  <a:cubicBezTo>
                    <a:pt x="47518" y="29231"/>
                    <a:pt x="47971" y="28814"/>
                    <a:pt x="48007" y="28266"/>
                  </a:cubicBezTo>
                  <a:lnTo>
                    <a:pt x="48399" y="22277"/>
                  </a:lnTo>
                  <a:lnTo>
                    <a:pt x="49007" y="12895"/>
                  </a:lnTo>
                  <a:lnTo>
                    <a:pt x="49483" y="5656"/>
                  </a:lnTo>
                  <a:lnTo>
                    <a:pt x="49852"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8"/>
            <p:cNvSpPr/>
            <p:nvPr/>
          </p:nvSpPr>
          <p:spPr>
            <a:xfrm>
              <a:off x="3450725" y="1927750"/>
              <a:ext cx="258075" cy="142600"/>
            </a:xfrm>
            <a:custGeom>
              <a:avLst/>
              <a:gdLst/>
              <a:ahLst/>
              <a:cxnLst/>
              <a:rect l="l" t="t" r="r" b="b"/>
              <a:pathLst>
                <a:path w="10323" h="5704" extrusionOk="0">
                  <a:moveTo>
                    <a:pt x="3048" y="0"/>
                  </a:moveTo>
                  <a:cubicBezTo>
                    <a:pt x="2524" y="0"/>
                    <a:pt x="2024" y="274"/>
                    <a:pt x="1762" y="739"/>
                  </a:cubicBezTo>
                  <a:lnTo>
                    <a:pt x="0" y="3787"/>
                  </a:lnTo>
                  <a:lnTo>
                    <a:pt x="3334" y="5703"/>
                  </a:lnTo>
                  <a:lnTo>
                    <a:pt x="5025" y="2751"/>
                  </a:lnTo>
                  <a:lnTo>
                    <a:pt x="5834" y="4144"/>
                  </a:lnTo>
                  <a:lnTo>
                    <a:pt x="4739" y="4822"/>
                  </a:lnTo>
                  <a:lnTo>
                    <a:pt x="8906" y="5632"/>
                  </a:lnTo>
                  <a:lnTo>
                    <a:pt x="10323" y="1560"/>
                  </a:lnTo>
                  <a:lnTo>
                    <a:pt x="9144" y="2263"/>
                  </a:lnTo>
                  <a:lnTo>
                    <a:pt x="8299" y="798"/>
                  </a:lnTo>
                  <a:cubicBezTo>
                    <a:pt x="8049" y="346"/>
                    <a:pt x="7573" y="72"/>
                    <a:pt x="7061" y="60"/>
                  </a:cubicBezTo>
                  <a:lnTo>
                    <a:pt x="3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8"/>
            <p:cNvSpPr/>
            <p:nvPr/>
          </p:nvSpPr>
          <p:spPr>
            <a:xfrm>
              <a:off x="3372125" y="2066450"/>
              <a:ext cx="183700" cy="216425"/>
            </a:xfrm>
            <a:custGeom>
              <a:avLst/>
              <a:gdLst/>
              <a:ahLst/>
              <a:cxnLst/>
              <a:rect l="l" t="t" r="r" b="b"/>
              <a:pathLst>
                <a:path w="7348" h="8657" extrusionOk="0">
                  <a:moveTo>
                    <a:pt x="4216" y="1"/>
                  </a:moveTo>
                  <a:lnTo>
                    <a:pt x="1" y="953"/>
                  </a:lnTo>
                  <a:lnTo>
                    <a:pt x="1227" y="1572"/>
                  </a:lnTo>
                  <a:lnTo>
                    <a:pt x="430" y="3073"/>
                  </a:lnTo>
                  <a:cubicBezTo>
                    <a:pt x="180" y="3525"/>
                    <a:pt x="191" y="4073"/>
                    <a:pt x="453" y="4513"/>
                  </a:cubicBezTo>
                  <a:lnTo>
                    <a:pt x="2513" y="7942"/>
                  </a:lnTo>
                  <a:cubicBezTo>
                    <a:pt x="2781" y="8396"/>
                    <a:pt x="3265" y="8657"/>
                    <a:pt x="3788" y="8657"/>
                  </a:cubicBezTo>
                  <a:cubicBezTo>
                    <a:pt x="3799" y="8657"/>
                    <a:pt x="3811" y="8657"/>
                    <a:pt x="3823" y="8657"/>
                  </a:cubicBezTo>
                  <a:lnTo>
                    <a:pt x="7347" y="8537"/>
                  </a:lnTo>
                  <a:lnTo>
                    <a:pt x="7216" y="4704"/>
                  </a:lnTo>
                  <a:lnTo>
                    <a:pt x="3811" y="4823"/>
                  </a:lnTo>
                  <a:lnTo>
                    <a:pt x="4573" y="3394"/>
                  </a:lnTo>
                  <a:lnTo>
                    <a:pt x="5716" y="3977"/>
                  </a:lnTo>
                  <a:lnTo>
                    <a:pt x="5716" y="3977"/>
                  </a:lnTo>
                  <a:lnTo>
                    <a:pt x="42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8"/>
            <p:cNvSpPr/>
            <p:nvPr/>
          </p:nvSpPr>
          <p:spPr>
            <a:xfrm>
              <a:off x="3576025" y="2065850"/>
              <a:ext cx="201550" cy="251550"/>
            </a:xfrm>
            <a:custGeom>
              <a:avLst/>
              <a:gdLst/>
              <a:ahLst/>
              <a:cxnLst/>
              <a:rect l="l" t="t" r="r" b="b"/>
              <a:pathLst>
                <a:path w="8062" h="10062" extrusionOk="0">
                  <a:moveTo>
                    <a:pt x="6013" y="1"/>
                  </a:moveTo>
                  <a:lnTo>
                    <a:pt x="2715" y="1942"/>
                  </a:lnTo>
                  <a:lnTo>
                    <a:pt x="4418" y="4882"/>
                  </a:lnTo>
                  <a:lnTo>
                    <a:pt x="2811" y="4882"/>
                  </a:lnTo>
                  <a:lnTo>
                    <a:pt x="2775" y="3597"/>
                  </a:lnTo>
                  <a:lnTo>
                    <a:pt x="1" y="6811"/>
                  </a:lnTo>
                  <a:lnTo>
                    <a:pt x="2834" y="10062"/>
                  </a:lnTo>
                  <a:lnTo>
                    <a:pt x="2799" y="8692"/>
                  </a:lnTo>
                  <a:lnTo>
                    <a:pt x="4489" y="8692"/>
                  </a:lnTo>
                  <a:cubicBezTo>
                    <a:pt x="5013" y="8692"/>
                    <a:pt x="5489" y="8419"/>
                    <a:pt x="5751" y="7978"/>
                  </a:cubicBezTo>
                  <a:lnTo>
                    <a:pt x="7787" y="4537"/>
                  </a:lnTo>
                  <a:cubicBezTo>
                    <a:pt x="8061" y="4073"/>
                    <a:pt x="8061" y="3513"/>
                    <a:pt x="7799" y="3049"/>
                  </a:cubicBezTo>
                  <a:lnTo>
                    <a:pt x="60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8"/>
            <p:cNvSpPr/>
            <p:nvPr/>
          </p:nvSpPr>
          <p:spPr>
            <a:xfrm>
              <a:off x="3055425" y="1763150"/>
              <a:ext cx="240825" cy="734925"/>
            </a:xfrm>
            <a:custGeom>
              <a:avLst/>
              <a:gdLst/>
              <a:ahLst/>
              <a:cxnLst/>
              <a:rect l="l" t="t" r="r" b="b"/>
              <a:pathLst>
                <a:path w="9633" h="29397" extrusionOk="0">
                  <a:moveTo>
                    <a:pt x="1834" y="0"/>
                  </a:moveTo>
                  <a:lnTo>
                    <a:pt x="1" y="29397"/>
                  </a:lnTo>
                  <a:lnTo>
                    <a:pt x="9633" y="29397"/>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8"/>
            <p:cNvSpPr/>
            <p:nvPr/>
          </p:nvSpPr>
          <p:spPr>
            <a:xfrm>
              <a:off x="3055425" y="1763150"/>
              <a:ext cx="240825" cy="734625"/>
            </a:xfrm>
            <a:custGeom>
              <a:avLst/>
              <a:gdLst/>
              <a:ahLst/>
              <a:cxnLst/>
              <a:rect l="l" t="t" r="r" b="b"/>
              <a:pathLst>
                <a:path w="9633" h="29385" extrusionOk="0">
                  <a:moveTo>
                    <a:pt x="1834" y="0"/>
                  </a:moveTo>
                  <a:lnTo>
                    <a:pt x="1" y="29385"/>
                  </a:lnTo>
                  <a:lnTo>
                    <a:pt x="679" y="29385"/>
                  </a:lnTo>
                  <a:lnTo>
                    <a:pt x="2060" y="4108"/>
                  </a:lnTo>
                  <a:cubicBezTo>
                    <a:pt x="2132" y="2632"/>
                    <a:pt x="3346" y="1477"/>
                    <a:pt x="4811" y="1477"/>
                  </a:cubicBezTo>
                  <a:cubicBezTo>
                    <a:pt x="6287" y="1477"/>
                    <a:pt x="7502" y="2632"/>
                    <a:pt x="7573" y="4108"/>
                  </a:cubicBezTo>
                  <a:lnTo>
                    <a:pt x="8954" y="29385"/>
                  </a:lnTo>
                  <a:lnTo>
                    <a:pt x="9633" y="29385"/>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8"/>
            <p:cNvSpPr/>
            <p:nvPr/>
          </p:nvSpPr>
          <p:spPr>
            <a:xfrm>
              <a:off x="3851950" y="1763150"/>
              <a:ext cx="240825" cy="734925"/>
            </a:xfrm>
            <a:custGeom>
              <a:avLst/>
              <a:gdLst/>
              <a:ahLst/>
              <a:cxnLst/>
              <a:rect l="l" t="t" r="r" b="b"/>
              <a:pathLst>
                <a:path w="9633" h="29397" extrusionOk="0">
                  <a:moveTo>
                    <a:pt x="1822" y="0"/>
                  </a:moveTo>
                  <a:lnTo>
                    <a:pt x="1" y="29397"/>
                  </a:lnTo>
                  <a:lnTo>
                    <a:pt x="9633" y="29397"/>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8"/>
            <p:cNvSpPr/>
            <p:nvPr/>
          </p:nvSpPr>
          <p:spPr>
            <a:xfrm>
              <a:off x="3851950" y="1763150"/>
              <a:ext cx="240825" cy="734625"/>
            </a:xfrm>
            <a:custGeom>
              <a:avLst/>
              <a:gdLst/>
              <a:ahLst/>
              <a:cxnLst/>
              <a:rect l="l" t="t" r="r" b="b"/>
              <a:pathLst>
                <a:path w="9633" h="29385" extrusionOk="0">
                  <a:moveTo>
                    <a:pt x="1822" y="0"/>
                  </a:moveTo>
                  <a:lnTo>
                    <a:pt x="1" y="29385"/>
                  </a:lnTo>
                  <a:lnTo>
                    <a:pt x="668" y="29385"/>
                  </a:lnTo>
                  <a:lnTo>
                    <a:pt x="2049" y="4108"/>
                  </a:lnTo>
                  <a:cubicBezTo>
                    <a:pt x="2132" y="2632"/>
                    <a:pt x="3346" y="1477"/>
                    <a:pt x="4811" y="1477"/>
                  </a:cubicBezTo>
                  <a:cubicBezTo>
                    <a:pt x="6287" y="1477"/>
                    <a:pt x="7490" y="2632"/>
                    <a:pt x="7573" y="4108"/>
                  </a:cubicBezTo>
                  <a:lnTo>
                    <a:pt x="8954" y="29385"/>
                  </a:lnTo>
                  <a:lnTo>
                    <a:pt x="9633" y="29385"/>
                  </a:lnTo>
                  <a:lnTo>
                    <a:pt x="7799" y="0"/>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8"/>
            <p:cNvSpPr/>
            <p:nvPr/>
          </p:nvSpPr>
          <p:spPr>
            <a:xfrm>
              <a:off x="2914050" y="1709875"/>
              <a:ext cx="1320125" cy="71750"/>
            </a:xfrm>
            <a:custGeom>
              <a:avLst/>
              <a:gdLst/>
              <a:ahLst/>
              <a:cxnLst/>
              <a:rect l="l" t="t" r="r" b="b"/>
              <a:pathLst>
                <a:path w="52805" h="2870" extrusionOk="0">
                  <a:moveTo>
                    <a:pt x="1548" y="0"/>
                  </a:moveTo>
                  <a:cubicBezTo>
                    <a:pt x="691" y="0"/>
                    <a:pt x="0" y="691"/>
                    <a:pt x="0" y="1548"/>
                  </a:cubicBezTo>
                  <a:lnTo>
                    <a:pt x="0" y="2869"/>
                  </a:lnTo>
                  <a:lnTo>
                    <a:pt x="52804" y="2869"/>
                  </a:lnTo>
                  <a:lnTo>
                    <a:pt x="52804" y="1548"/>
                  </a:lnTo>
                  <a:cubicBezTo>
                    <a:pt x="52804" y="691"/>
                    <a:pt x="52102" y="0"/>
                    <a:pt x="51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8"/>
            <p:cNvSpPr/>
            <p:nvPr/>
          </p:nvSpPr>
          <p:spPr>
            <a:xfrm>
              <a:off x="3581100" y="2362025"/>
              <a:ext cx="367625" cy="175825"/>
            </a:xfrm>
            <a:custGeom>
              <a:avLst/>
              <a:gdLst/>
              <a:ahLst/>
              <a:cxnLst/>
              <a:rect l="l" t="t" r="r" b="b"/>
              <a:pathLst>
                <a:path w="14705" h="7033" extrusionOk="0">
                  <a:moveTo>
                    <a:pt x="11811" y="1"/>
                  </a:moveTo>
                  <a:cubicBezTo>
                    <a:pt x="10216" y="834"/>
                    <a:pt x="8620" y="1667"/>
                    <a:pt x="7025" y="2513"/>
                  </a:cubicBezTo>
                  <a:lnTo>
                    <a:pt x="6989" y="2525"/>
                  </a:lnTo>
                  <a:cubicBezTo>
                    <a:pt x="6799" y="2620"/>
                    <a:pt x="6632" y="2751"/>
                    <a:pt x="6489" y="2906"/>
                  </a:cubicBezTo>
                  <a:cubicBezTo>
                    <a:pt x="6441" y="2894"/>
                    <a:pt x="6394" y="2882"/>
                    <a:pt x="6358" y="2870"/>
                  </a:cubicBezTo>
                  <a:cubicBezTo>
                    <a:pt x="5863" y="2718"/>
                    <a:pt x="4793" y="2523"/>
                    <a:pt x="4017" y="2523"/>
                  </a:cubicBezTo>
                  <a:cubicBezTo>
                    <a:pt x="3637" y="2523"/>
                    <a:pt x="3328" y="2570"/>
                    <a:pt x="3191" y="2691"/>
                  </a:cubicBezTo>
                  <a:cubicBezTo>
                    <a:pt x="2786" y="3072"/>
                    <a:pt x="4477" y="4096"/>
                    <a:pt x="4477" y="4096"/>
                  </a:cubicBezTo>
                  <a:cubicBezTo>
                    <a:pt x="4477" y="4096"/>
                    <a:pt x="0" y="5346"/>
                    <a:pt x="226" y="5656"/>
                  </a:cubicBezTo>
                  <a:cubicBezTo>
                    <a:pt x="453" y="5978"/>
                    <a:pt x="2655" y="6942"/>
                    <a:pt x="3060" y="6990"/>
                  </a:cubicBezTo>
                  <a:cubicBezTo>
                    <a:pt x="3328" y="7019"/>
                    <a:pt x="3635" y="7032"/>
                    <a:pt x="3965" y="7032"/>
                  </a:cubicBezTo>
                  <a:cubicBezTo>
                    <a:pt x="5867" y="7032"/>
                    <a:pt x="8513" y="6609"/>
                    <a:pt x="8513" y="6609"/>
                  </a:cubicBezTo>
                  <a:cubicBezTo>
                    <a:pt x="10597" y="6120"/>
                    <a:pt x="12656" y="5573"/>
                    <a:pt x="14704" y="4989"/>
                  </a:cubicBezTo>
                  <a:cubicBezTo>
                    <a:pt x="13680" y="3370"/>
                    <a:pt x="12704" y="1715"/>
                    <a:pt x="11811" y="1"/>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8"/>
            <p:cNvSpPr/>
            <p:nvPr/>
          </p:nvSpPr>
          <p:spPr>
            <a:xfrm>
              <a:off x="3807300" y="1258600"/>
              <a:ext cx="922400" cy="1314900"/>
            </a:xfrm>
            <a:custGeom>
              <a:avLst/>
              <a:gdLst/>
              <a:ahLst/>
              <a:cxnLst/>
              <a:rect l="l" t="t" r="r" b="b"/>
              <a:pathLst>
                <a:path w="36896" h="52596" extrusionOk="0">
                  <a:moveTo>
                    <a:pt x="13483" y="0"/>
                  </a:moveTo>
                  <a:cubicBezTo>
                    <a:pt x="13446" y="0"/>
                    <a:pt x="13409" y="1"/>
                    <a:pt x="13372" y="1"/>
                  </a:cubicBezTo>
                  <a:cubicBezTo>
                    <a:pt x="13372" y="1"/>
                    <a:pt x="19860" y="6371"/>
                    <a:pt x="20134" y="8419"/>
                  </a:cubicBezTo>
                  <a:cubicBezTo>
                    <a:pt x="20527" y="11324"/>
                    <a:pt x="19527" y="14205"/>
                    <a:pt x="17634" y="16348"/>
                  </a:cubicBezTo>
                  <a:cubicBezTo>
                    <a:pt x="19860" y="19051"/>
                    <a:pt x="25468" y="26266"/>
                    <a:pt x="24921" y="29445"/>
                  </a:cubicBezTo>
                  <a:cubicBezTo>
                    <a:pt x="24242" y="33398"/>
                    <a:pt x="1" y="45102"/>
                    <a:pt x="1" y="45102"/>
                  </a:cubicBezTo>
                  <a:cubicBezTo>
                    <a:pt x="1" y="45102"/>
                    <a:pt x="537" y="50960"/>
                    <a:pt x="2989" y="52460"/>
                  </a:cubicBezTo>
                  <a:cubicBezTo>
                    <a:pt x="3139" y="52552"/>
                    <a:pt x="3391" y="52596"/>
                    <a:pt x="3731" y="52596"/>
                  </a:cubicBezTo>
                  <a:cubicBezTo>
                    <a:pt x="8973" y="52596"/>
                    <a:pt x="35317" y="42086"/>
                    <a:pt x="36089" y="31219"/>
                  </a:cubicBezTo>
                  <a:cubicBezTo>
                    <a:pt x="36895" y="19676"/>
                    <a:pt x="23825" y="0"/>
                    <a:pt x="13483"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8"/>
            <p:cNvSpPr/>
            <p:nvPr/>
          </p:nvSpPr>
          <p:spPr>
            <a:xfrm>
              <a:off x="3784400" y="699325"/>
              <a:ext cx="351850" cy="431025"/>
            </a:xfrm>
            <a:custGeom>
              <a:avLst/>
              <a:gdLst/>
              <a:ahLst/>
              <a:cxnLst/>
              <a:rect l="l" t="t" r="r" b="b"/>
              <a:pathLst>
                <a:path w="14074" h="17241" extrusionOk="0">
                  <a:moveTo>
                    <a:pt x="6132" y="0"/>
                  </a:moveTo>
                  <a:cubicBezTo>
                    <a:pt x="4429" y="0"/>
                    <a:pt x="2905" y="679"/>
                    <a:pt x="1798" y="1798"/>
                  </a:cubicBezTo>
                  <a:cubicBezTo>
                    <a:pt x="679" y="2906"/>
                    <a:pt x="0" y="4441"/>
                    <a:pt x="0" y="6132"/>
                  </a:cubicBezTo>
                  <a:lnTo>
                    <a:pt x="0" y="11109"/>
                  </a:lnTo>
                  <a:cubicBezTo>
                    <a:pt x="0" y="11883"/>
                    <a:pt x="143" y="12621"/>
                    <a:pt x="405" y="13300"/>
                  </a:cubicBezTo>
                  <a:cubicBezTo>
                    <a:pt x="1286" y="15609"/>
                    <a:pt x="3512" y="17241"/>
                    <a:pt x="6132" y="17241"/>
                  </a:cubicBezTo>
                  <a:cubicBezTo>
                    <a:pt x="9192" y="17241"/>
                    <a:pt x="11728" y="15002"/>
                    <a:pt x="12180" y="12061"/>
                  </a:cubicBezTo>
                  <a:cubicBezTo>
                    <a:pt x="12978" y="11680"/>
                    <a:pt x="13704" y="10609"/>
                    <a:pt x="13859" y="9811"/>
                  </a:cubicBezTo>
                  <a:cubicBezTo>
                    <a:pt x="14073" y="8775"/>
                    <a:pt x="13407" y="7763"/>
                    <a:pt x="12371" y="7561"/>
                  </a:cubicBezTo>
                  <a:cubicBezTo>
                    <a:pt x="12335" y="7549"/>
                    <a:pt x="12299" y="7549"/>
                    <a:pt x="12264" y="7549"/>
                  </a:cubicBezTo>
                  <a:lnTo>
                    <a:pt x="12264" y="6132"/>
                  </a:lnTo>
                  <a:cubicBezTo>
                    <a:pt x="12264" y="2739"/>
                    <a:pt x="9513" y="0"/>
                    <a:pt x="6132" y="0"/>
                  </a:cubicBezTo>
                  <a:close/>
                </a:path>
              </a:pathLst>
            </a:custGeom>
            <a:solidFill>
              <a:srgbClr val="FF9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8"/>
            <p:cNvSpPr/>
            <p:nvPr/>
          </p:nvSpPr>
          <p:spPr>
            <a:xfrm>
              <a:off x="3727250" y="666550"/>
              <a:ext cx="422100" cy="373325"/>
            </a:xfrm>
            <a:custGeom>
              <a:avLst/>
              <a:gdLst/>
              <a:ahLst/>
              <a:cxnLst/>
              <a:rect l="l" t="t" r="r" b="b"/>
              <a:pathLst>
                <a:path w="16884" h="14933" extrusionOk="0">
                  <a:moveTo>
                    <a:pt x="8258" y="0"/>
                  </a:moveTo>
                  <a:cubicBezTo>
                    <a:pt x="7368" y="0"/>
                    <a:pt x="6408" y="207"/>
                    <a:pt x="5406" y="728"/>
                  </a:cubicBezTo>
                  <a:cubicBezTo>
                    <a:pt x="572" y="3252"/>
                    <a:pt x="0" y="7598"/>
                    <a:pt x="2274" y="10705"/>
                  </a:cubicBezTo>
                  <a:lnTo>
                    <a:pt x="2310" y="7134"/>
                  </a:lnTo>
                  <a:lnTo>
                    <a:pt x="11061" y="6002"/>
                  </a:lnTo>
                  <a:lnTo>
                    <a:pt x="11061" y="6002"/>
                  </a:lnTo>
                  <a:cubicBezTo>
                    <a:pt x="11061" y="6003"/>
                    <a:pt x="10990" y="9860"/>
                    <a:pt x="12085" y="11420"/>
                  </a:cubicBezTo>
                  <a:cubicBezTo>
                    <a:pt x="12085" y="11420"/>
                    <a:pt x="13002" y="10015"/>
                    <a:pt x="13930" y="9277"/>
                  </a:cubicBezTo>
                  <a:cubicBezTo>
                    <a:pt x="14160" y="9093"/>
                    <a:pt x="14437" y="8996"/>
                    <a:pt x="14713" y="8996"/>
                  </a:cubicBezTo>
                  <a:cubicBezTo>
                    <a:pt x="14938" y="8996"/>
                    <a:pt x="15162" y="9060"/>
                    <a:pt x="15359" y="9193"/>
                  </a:cubicBezTo>
                  <a:cubicBezTo>
                    <a:pt x="15728" y="9431"/>
                    <a:pt x="16097" y="9836"/>
                    <a:pt x="16133" y="10467"/>
                  </a:cubicBezTo>
                  <a:cubicBezTo>
                    <a:pt x="16204" y="11729"/>
                    <a:pt x="15526" y="12575"/>
                    <a:pt x="14430" y="13361"/>
                  </a:cubicBezTo>
                  <a:cubicBezTo>
                    <a:pt x="14430" y="13361"/>
                    <a:pt x="14299" y="14587"/>
                    <a:pt x="13990" y="14932"/>
                  </a:cubicBezTo>
                  <a:cubicBezTo>
                    <a:pt x="13990" y="14932"/>
                    <a:pt x="16883" y="13872"/>
                    <a:pt x="16812" y="10027"/>
                  </a:cubicBezTo>
                  <a:cubicBezTo>
                    <a:pt x="16752" y="6181"/>
                    <a:pt x="15859" y="4002"/>
                    <a:pt x="14061" y="3014"/>
                  </a:cubicBezTo>
                  <a:cubicBezTo>
                    <a:pt x="14061" y="3014"/>
                    <a:pt x="11661" y="0"/>
                    <a:pt x="825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8" name="Google Shape;2348;p58"/>
          <p:cNvGrpSpPr/>
          <p:nvPr/>
        </p:nvGrpSpPr>
        <p:grpSpPr>
          <a:xfrm>
            <a:off x="5883465" y="1842489"/>
            <a:ext cx="2843911" cy="2463983"/>
            <a:chOff x="709300" y="28475"/>
            <a:chExt cx="6212125" cy="5281850"/>
          </a:xfrm>
        </p:grpSpPr>
        <p:sp>
          <p:nvSpPr>
            <p:cNvPr id="2349" name="Google Shape;2349;p58"/>
            <p:cNvSpPr/>
            <p:nvPr/>
          </p:nvSpPr>
          <p:spPr>
            <a:xfrm>
              <a:off x="709300" y="28475"/>
              <a:ext cx="6212125" cy="4828325"/>
            </a:xfrm>
            <a:custGeom>
              <a:avLst/>
              <a:gdLst/>
              <a:ahLst/>
              <a:cxnLst/>
              <a:rect l="l" t="t" r="r" b="b"/>
              <a:pathLst>
                <a:path w="248485" h="193133" extrusionOk="0">
                  <a:moveTo>
                    <a:pt x="193050" y="1"/>
                  </a:moveTo>
                  <a:cubicBezTo>
                    <a:pt x="172804" y="1"/>
                    <a:pt x="152018" y="12183"/>
                    <a:pt x="136422" y="15869"/>
                  </a:cubicBezTo>
                  <a:cubicBezTo>
                    <a:pt x="130538" y="17263"/>
                    <a:pt x="124728" y="17623"/>
                    <a:pt x="118939" y="17623"/>
                  </a:cubicBezTo>
                  <a:cubicBezTo>
                    <a:pt x="112780" y="17623"/>
                    <a:pt x="106645" y="17216"/>
                    <a:pt x="100474" y="17216"/>
                  </a:cubicBezTo>
                  <a:cubicBezTo>
                    <a:pt x="88083" y="17216"/>
                    <a:pt x="75543" y="18857"/>
                    <a:pt x="62354" y="28728"/>
                  </a:cubicBezTo>
                  <a:cubicBezTo>
                    <a:pt x="42053" y="43920"/>
                    <a:pt x="42149" y="61362"/>
                    <a:pt x="36196" y="73685"/>
                  </a:cubicBezTo>
                  <a:cubicBezTo>
                    <a:pt x="28611" y="89402"/>
                    <a:pt x="12728" y="100153"/>
                    <a:pt x="5787" y="116726"/>
                  </a:cubicBezTo>
                  <a:cubicBezTo>
                    <a:pt x="1144" y="127823"/>
                    <a:pt x="1" y="141384"/>
                    <a:pt x="4751" y="152659"/>
                  </a:cubicBezTo>
                  <a:cubicBezTo>
                    <a:pt x="13621" y="173698"/>
                    <a:pt x="35565" y="169138"/>
                    <a:pt x="63866" y="182270"/>
                  </a:cubicBezTo>
                  <a:cubicBezTo>
                    <a:pt x="78132" y="188887"/>
                    <a:pt x="85585" y="189267"/>
                    <a:pt x="95006" y="189267"/>
                  </a:cubicBezTo>
                  <a:cubicBezTo>
                    <a:pt x="96229" y="189267"/>
                    <a:pt x="97486" y="189261"/>
                    <a:pt x="98795" y="189261"/>
                  </a:cubicBezTo>
                  <a:cubicBezTo>
                    <a:pt x="106359" y="189261"/>
                    <a:pt x="115672" y="189475"/>
                    <a:pt x="130445" y="192379"/>
                  </a:cubicBezTo>
                  <a:cubicBezTo>
                    <a:pt x="131164" y="192639"/>
                    <a:pt x="135651" y="193133"/>
                    <a:pt x="141955" y="193133"/>
                  </a:cubicBezTo>
                  <a:cubicBezTo>
                    <a:pt x="152667" y="193133"/>
                    <a:pt x="168628" y="191706"/>
                    <a:pt x="180261" y="185282"/>
                  </a:cubicBezTo>
                  <a:cubicBezTo>
                    <a:pt x="214789" y="166209"/>
                    <a:pt x="207122" y="145980"/>
                    <a:pt x="214289" y="126192"/>
                  </a:cubicBezTo>
                  <a:cubicBezTo>
                    <a:pt x="218433" y="114726"/>
                    <a:pt x="227350" y="105987"/>
                    <a:pt x="234089" y="96081"/>
                  </a:cubicBezTo>
                  <a:cubicBezTo>
                    <a:pt x="248484" y="74876"/>
                    <a:pt x="246377" y="48992"/>
                    <a:pt x="234518" y="27918"/>
                  </a:cubicBezTo>
                  <a:cubicBezTo>
                    <a:pt x="222502" y="6574"/>
                    <a:pt x="207922" y="1"/>
                    <a:pt x="193050"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8"/>
            <p:cNvSpPr/>
            <p:nvPr/>
          </p:nvSpPr>
          <p:spPr>
            <a:xfrm>
              <a:off x="893250" y="100625"/>
              <a:ext cx="5839150" cy="4648325"/>
            </a:xfrm>
            <a:custGeom>
              <a:avLst/>
              <a:gdLst/>
              <a:ahLst/>
              <a:cxnLst/>
              <a:rect l="l" t="t" r="r" b="b"/>
              <a:pathLst>
                <a:path w="233566" h="185933" extrusionOk="0">
                  <a:moveTo>
                    <a:pt x="121768" y="0"/>
                  </a:moveTo>
                  <a:cubicBezTo>
                    <a:pt x="109163" y="0"/>
                    <a:pt x="96551" y="3746"/>
                    <a:pt x="85773" y="11256"/>
                  </a:cubicBezTo>
                  <a:cubicBezTo>
                    <a:pt x="76082" y="18007"/>
                    <a:pt x="74093" y="21662"/>
                    <a:pt x="58091" y="27747"/>
                  </a:cubicBezTo>
                  <a:cubicBezTo>
                    <a:pt x="39827" y="34700"/>
                    <a:pt x="14943" y="36355"/>
                    <a:pt x="6359" y="57584"/>
                  </a:cubicBezTo>
                  <a:cubicBezTo>
                    <a:pt x="1" y="73300"/>
                    <a:pt x="2632" y="100101"/>
                    <a:pt x="15026" y="121234"/>
                  </a:cubicBezTo>
                  <a:cubicBezTo>
                    <a:pt x="26278" y="140415"/>
                    <a:pt x="41982" y="141820"/>
                    <a:pt x="54067" y="146594"/>
                  </a:cubicBezTo>
                  <a:cubicBezTo>
                    <a:pt x="70890" y="153238"/>
                    <a:pt x="82213" y="165668"/>
                    <a:pt x="99561" y="173729"/>
                  </a:cubicBezTo>
                  <a:cubicBezTo>
                    <a:pt x="114729" y="180782"/>
                    <a:pt x="135377" y="185933"/>
                    <a:pt x="155213" y="185933"/>
                  </a:cubicBezTo>
                  <a:cubicBezTo>
                    <a:pt x="170502" y="185933"/>
                    <a:pt x="185308" y="182873"/>
                    <a:pt x="196751" y="175265"/>
                  </a:cubicBezTo>
                  <a:cubicBezTo>
                    <a:pt x="233566" y="150774"/>
                    <a:pt x="213194" y="117067"/>
                    <a:pt x="201335" y="87885"/>
                  </a:cubicBezTo>
                  <a:cubicBezTo>
                    <a:pt x="186560" y="51511"/>
                    <a:pt x="181511" y="36938"/>
                    <a:pt x="171284" y="24008"/>
                  </a:cubicBezTo>
                  <a:cubicBezTo>
                    <a:pt x="158644" y="8023"/>
                    <a:pt x="140214" y="0"/>
                    <a:pt x="121768" y="0"/>
                  </a:cubicBezTo>
                  <a:close/>
                </a:path>
              </a:pathLst>
            </a:custGeom>
            <a:solidFill>
              <a:srgbClr val="FFFFFF">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8"/>
            <p:cNvSpPr/>
            <p:nvPr/>
          </p:nvSpPr>
          <p:spPr>
            <a:xfrm>
              <a:off x="868250" y="4721250"/>
              <a:ext cx="5789450" cy="589075"/>
            </a:xfrm>
            <a:custGeom>
              <a:avLst/>
              <a:gdLst/>
              <a:ahLst/>
              <a:cxnLst/>
              <a:rect l="l" t="t" r="r" b="b"/>
              <a:pathLst>
                <a:path w="231578" h="23563" extrusionOk="0">
                  <a:moveTo>
                    <a:pt x="115789" y="0"/>
                  </a:moveTo>
                  <a:cubicBezTo>
                    <a:pt x="85083" y="0"/>
                    <a:pt x="55638" y="1250"/>
                    <a:pt x="33921" y="3453"/>
                  </a:cubicBezTo>
                  <a:cubicBezTo>
                    <a:pt x="12204" y="5668"/>
                    <a:pt x="1" y="8656"/>
                    <a:pt x="1" y="11787"/>
                  </a:cubicBezTo>
                  <a:cubicBezTo>
                    <a:pt x="1" y="14907"/>
                    <a:pt x="12204" y="17907"/>
                    <a:pt x="33921" y="20110"/>
                  </a:cubicBezTo>
                  <a:cubicBezTo>
                    <a:pt x="55638" y="22325"/>
                    <a:pt x="85083" y="23563"/>
                    <a:pt x="115789" y="23563"/>
                  </a:cubicBezTo>
                  <a:cubicBezTo>
                    <a:pt x="146507" y="23563"/>
                    <a:pt x="175951" y="22325"/>
                    <a:pt x="197668" y="20110"/>
                  </a:cubicBezTo>
                  <a:cubicBezTo>
                    <a:pt x="219385" y="17907"/>
                    <a:pt x="231577" y="14907"/>
                    <a:pt x="231577" y="11787"/>
                  </a:cubicBezTo>
                  <a:cubicBezTo>
                    <a:pt x="231577" y="8656"/>
                    <a:pt x="219385" y="5668"/>
                    <a:pt x="197668" y="3453"/>
                  </a:cubicBezTo>
                  <a:cubicBezTo>
                    <a:pt x="175951" y="1250"/>
                    <a:pt x="146507" y="0"/>
                    <a:pt x="1157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8"/>
            <p:cNvSpPr/>
            <p:nvPr/>
          </p:nvSpPr>
          <p:spPr>
            <a:xfrm>
              <a:off x="5358100" y="2480075"/>
              <a:ext cx="648025" cy="1012300"/>
            </a:xfrm>
            <a:custGeom>
              <a:avLst/>
              <a:gdLst/>
              <a:ahLst/>
              <a:cxnLst/>
              <a:rect l="l" t="t" r="r" b="b"/>
              <a:pathLst>
                <a:path w="25921" h="40492" extrusionOk="0">
                  <a:moveTo>
                    <a:pt x="19137" y="0"/>
                  </a:moveTo>
                  <a:cubicBezTo>
                    <a:pt x="19057" y="0"/>
                    <a:pt x="18977" y="6"/>
                    <a:pt x="18896" y="17"/>
                  </a:cubicBezTo>
                  <a:lnTo>
                    <a:pt x="1715" y="2422"/>
                  </a:lnTo>
                  <a:cubicBezTo>
                    <a:pt x="703" y="2553"/>
                    <a:pt x="0" y="3553"/>
                    <a:pt x="155" y="4649"/>
                  </a:cubicBezTo>
                  <a:lnTo>
                    <a:pt x="4918" y="38760"/>
                  </a:lnTo>
                  <a:cubicBezTo>
                    <a:pt x="5060" y="39757"/>
                    <a:pt x="5868" y="40492"/>
                    <a:pt x="6784" y="40492"/>
                  </a:cubicBezTo>
                  <a:cubicBezTo>
                    <a:pt x="6864" y="40492"/>
                    <a:pt x="6944" y="40486"/>
                    <a:pt x="7025" y="40475"/>
                  </a:cubicBezTo>
                  <a:lnTo>
                    <a:pt x="24206" y="38081"/>
                  </a:lnTo>
                  <a:cubicBezTo>
                    <a:pt x="25218" y="37939"/>
                    <a:pt x="25920" y="36938"/>
                    <a:pt x="25766" y="35855"/>
                  </a:cubicBezTo>
                  <a:lnTo>
                    <a:pt x="21003" y="1744"/>
                  </a:lnTo>
                  <a:cubicBezTo>
                    <a:pt x="20861" y="736"/>
                    <a:pt x="20053" y="0"/>
                    <a:pt x="19137" y="0"/>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8"/>
            <p:cNvSpPr/>
            <p:nvPr/>
          </p:nvSpPr>
          <p:spPr>
            <a:xfrm>
              <a:off x="4602050" y="2743150"/>
              <a:ext cx="832275" cy="1059850"/>
            </a:xfrm>
            <a:custGeom>
              <a:avLst/>
              <a:gdLst/>
              <a:ahLst/>
              <a:cxnLst/>
              <a:rect l="l" t="t" r="r" b="b"/>
              <a:pathLst>
                <a:path w="33291" h="42394" extrusionOk="0">
                  <a:moveTo>
                    <a:pt x="15195" y="1"/>
                  </a:moveTo>
                  <a:cubicBezTo>
                    <a:pt x="14439" y="1"/>
                    <a:pt x="13707" y="487"/>
                    <a:pt x="13383" y="1281"/>
                  </a:cubicBezTo>
                  <a:lnTo>
                    <a:pt x="405" y="33190"/>
                  </a:lnTo>
                  <a:cubicBezTo>
                    <a:pt x="1" y="34202"/>
                    <a:pt x="429" y="35345"/>
                    <a:pt x="1370" y="35726"/>
                  </a:cubicBezTo>
                  <a:lnTo>
                    <a:pt x="17443" y="42263"/>
                  </a:lnTo>
                  <a:cubicBezTo>
                    <a:pt x="17659" y="42352"/>
                    <a:pt x="17882" y="42394"/>
                    <a:pt x="18102" y="42394"/>
                  </a:cubicBezTo>
                  <a:cubicBezTo>
                    <a:pt x="18857" y="42394"/>
                    <a:pt x="19585" y="41903"/>
                    <a:pt x="19908" y="41120"/>
                  </a:cubicBezTo>
                  <a:lnTo>
                    <a:pt x="32886" y="9211"/>
                  </a:lnTo>
                  <a:cubicBezTo>
                    <a:pt x="33290" y="8187"/>
                    <a:pt x="32862" y="7056"/>
                    <a:pt x="31921" y="6663"/>
                  </a:cubicBezTo>
                  <a:lnTo>
                    <a:pt x="15848" y="127"/>
                  </a:lnTo>
                  <a:cubicBezTo>
                    <a:pt x="15634" y="41"/>
                    <a:pt x="15414" y="1"/>
                    <a:pt x="15195" y="1"/>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8"/>
            <p:cNvSpPr/>
            <p:nvPr/>
          </p:nvSpPr>
          <p:spPr>
            <a:xfrm>
              <a:off x="5574500" y="2557225"/>
              <a:ext cx="710825" cy="620400"/>
            </a:xfrm>
            <a:custGeom>
              <a:avLst/>
              <a:gdLst/>
              <a:ahLst/>
              <a:cxnLst/>
              <a:rect l="l" t="t" r="r" b="b"/>
              <a:pathLst>
                <a:path w="28433" h="24816" extrusionOk="0">
                  <a:moveTo>
                    <a:pt x="16888" y="1"/>
                  </a:moveTo>
                  <a:cubicBezTo>
                    <a:pt x="14988" y="1"/>
                    <a:pt x="13082" y="521"/>
                    <a:pt x="11418" y="1587"/>
                  </a:cubicBezTo>
                  <a:cubicBezTo>
                    <a:pt x="8227" y="3623"/>
                    <a:pt x="6406" y="7218"/>
                    <a:pt x="6656" y="10957"/>
                  </a:cubicBezTo>
                  <a:cubicBezTo>
                    <a:pt x="6811" y="13290"/>
                    <a:pt x="5846" y="15565"/>
                    <a:pt x="4048" y="17041"/>
                  </a:cubicBezTo>
                  <a:lnTo>
                    <a:pt x="3775" y="17267"/>
                  </a:lnTo>
                  <a:lnTo>
                    <a:pt x="3620" y="17065"/>
                  </a:lnTo>
                  <a:lnTo>
                    <a:pt x="3477" y="16898"/>
                  </a:lnTo>
                  <a:lnTo>
                    <a:pt x="2846" y="17410"/>
                  </a:lnTo>
                  <a:lnTo>
                    <a:pt x="2989" y="17589"/>
                  </a:lnTo>
                  <a:lnTo>
                    <a:pt x="2370" y="18101"/>
                  </a:lnTo>
                  <a:lnTo>
                    <a:pt x="2227" y="17934"/>
                  </a:lnTo>
                  <a:lnTo>
                    <a:pt x="1608" y="18446"/>
                  </a:lnTo>
                  <a:lnTo>
                    <a:pt x="1739" y="18624"/>
                  </a:lnTo>
                  <a:lnTo>
                    <a:pt x="1119" y="19136"/>
                  </a:lnTo>
                  <a:lnTo>
                    <a:pt x="977" y="18970"/>
                  </a:lnTo>
                  <a:lnTo>
                    <a:pt x="357" y="19482"/>
                  </a:lnTo>
                  <a:lnTo>
                    <a:pt x="512" y="19672"/>
                  </a:lnTo>
                  <a:cubicBezTo>
                    <a:pt x="262" y="19946"/>
                    <a:pt x="203" y="20339"/>
                    <a:pt x="357" y="20684"/>
                  </a:cubicBezTo>
                  <a:cubicBezTo>
                    <a:pt x="36" y="20934"/>
                    <a:pt x="0" y="21399"/>
                    <a:pt x="250" y="21708"/>
                  </a:cubicBezTo>
                  <a:lnTo>
                    <a:pt x="500" y="22006"/>
                  </a:lnTo>
                  <a:lnTo>
                    <a:pt x="393" y="22101"/>
                  </a:lnTo>
                  <a:cubicBezTo>
                    <a:pt x="155" y="22292"/>
                    <a:pt x="131" y="22637"/>
                    <a:pt x="322" y="22875"/>
                  </a:cubicBezTo>
                  <a:lnTo>
                    <a:pt x="1429" y="24208"/>
                  </a:lnTo>
                  <a:cubicBezTo>
                    <a:pt x="1544" y="24344"/>
                    <a:pt x="1702" y="24414"/>
                    <a:pt x="1860" y="24414"/>
                  </a:cubicBezTo>
                  <a:cubicBezTo>
                    <a:pt x="1980" y="24414"/>
                    <a:pt x="2100" y="24374"/>
                    <a:pt x="2203" y="24292"/>
                  </a:cubicBezTo>
                  <a:lnTo>
                    <a:pt x="2310" y="24197"/>
                  </a:lnTo>
                  <a:lnTo>
                    <a:pt x="2560" y="24494"/>
                  </a:lnTo>
                  <a:cubicBezTo>
                    <a:pt x="2707" y="24668"/>
                    <a:pt x="2915" y="24759"/>
                    <a:pt x="3123" y="24759"/>
                  </a:cubicBezTo>
                  <a:cubicBezTo>
                    <a:pt x="3286" y="24759"/>
                    <a:pt x="3449" y="24704"/>
                    <a:pt x="3584" y="24589"/>
                  </a:cubicBezTo>
                  <a:lnTo>
                    <a:pt x="3596" y="24589"/>
                  </a:lnTo>
                  <a:cubicBezTo>
                    <a:pt x="3754" y="24703"/>
                    <a:pt x="3938" y="24760"/>
                    <a:pt x="4124" y="24760"/>
                  </a:cubicBezTo>
                  <a:cubicBezTo>
                    <a:pt x="4290" y="24760"/>
                    <a:pt x="4457" y="24715"/>
                    <a:pt x="4608" y="24625"/>
                  </a:cubicBezTo>
                  <a:lnTo>
                    <a:pt x="4763" y="24816"/>
                  </a:lnTo>
                  <a:lnTo>
                    <a:pt x="5394" y="24292"/>
                  </a:lnTo>
                  <a:lnTo>
                    <a:pt x="5251" y="24125"/>
                  </a:lnTo>
                  <a:lnTo>
                    <a:pt x="5870" y="23613"/>
                  </a:lnTo>
                  <a:lnTo>
                    <a:pt x="6013" y="23780"/>
                  </a:lnTo>
                  <a:lnTo>
                    <a:pt x="6644" y="23268"/>
                  </a:lnTo>
                  <a:lnTo>
                    <a:pt x="6501" y="23089"/>
                  </a:lnTo>
                  <a:lnTo>
                    <a:pt x="7120" y="22577"/>
                  </a:lnTo>
                  <a:lnTo>
                    <a:pt x="7263" y="22744"/>
                  </a:lnTo>
                  <a:lnTo>
                    <a:pt x="7882" y="22232"/>
                  </a:lnTo>
                  <a:lnTo>
                    <a:pt x="7585" y="21863"/>
                  </a:lnTo>
                  <a:lnTo>
                    <a:pt x="7858" y="21637"/>
                  </a:lnTo>
                  <a:cubicBezTo>
                    <a:pt x="9161" y="20560"/>
                    <a:pt x="10786" y="19996"/>
                    <a:pt x="12499" y="19996"/>
                  </a:cubicBezTo>
                  <a:cubicBezTo>
                    <a:pt x="13135" y="19996"/>
                    <a:pt x="13783" y="20074"/>
                    <a:pt x="14431" y="20232"/>
                  </a:cubicBezTo>
                  <a:cubicBezTo>
                    <a:pt x="15248" y="20435"/>
                    <a:pt x="16079" y="20535"/>
                    <a:pt x="16907" y="20535"/>
                  </a:cubicBezTo>
                  <a:cubicBezTo>
                    <a:pt x="19273" y="20535"/>
                    <a:pt x="21603" y="19719"/>
                    <a:pt x="23456" y="18184"/>
                  </a:cubicBezTo>
                  <a:cubicBezTo>
                    <a:pt x="27825" y="14564"/>
                    <a:pt x="28432" y="8087"/>
                    <a:pt x="24825" y="3718"/>
                  </a:cubicBezTo>
                  <a:cubicBezTo>
                    <a:pt x="24575" y="3420"/>
                    <a:pt x="24313" y="3134"/>
                    <a:pt x="24027" y="2861"/>
                  </a:cubicBezTo>
                  <a:cubicBezTo>
                    <a:pt x="22080" y="975"/>
                    <a:pt x="19489" y="1"/>
                    <a:pt x="16888"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8"/>
            <p:cNvSpPr/>
            <p:nvPr/>
          </p:nvSpPr>
          <p:spPr>
            <a:xfrm>
              <a:off x="5009550" y="2546275"/>
              <a:ext cx="816500" cy="982675"/>
            </a:xfrm>
            <a:custGeom>
              <a:avLst/>
              <a:gdLst/>
              <a:ahLst/>
              <a:cxnLst/>
              <a:rect l="l" t="t" r="r" b="b"/>
              <a:pathLst>
                <a:path w="32660" h="39307" extrusionOk="0">
                  <a:moveTo>
                    <a:pt x="6236" y="0"/>
                  </a:moveTo>
                  <a:cubicBezTo>
                    <a:pt x="6006" y="0"/>
                    <a:pt x="5774" y="70"/>
                    <a:pt x="5572" y="215"/>
                  </a:cubicBezTo>
                  <a:lnTo>
                    <a:pt x="1048" y="3441"/>
                  </a:lnTo>
                  <a:cubicBezTo>
                    <a:pt x="536" y="3811"/>
                    <a:pt x="429" y="4513"/>
                    <a:pt x="786" y="5025"/>
                  </a:cubicBezTo>
                  <a:lnTo>
                    <a:pt x="1727" y="6347"/>
                  </a:lnTo>
                  <a:lnTo>
                    <a:pt x="631" y="7132"/>
                  </a:lnTo>
                  <a:cubicBezTo>
                    <a:pt x="119" y="7501"/>
                    <a:pt x="0" y="8204"/>
                    <a:pt x="369" y="8716"/>
                  </a:cubicBezTo>
                  <a:lnTo>
                    <a:pt x="21872" y="38827"/>
                  </a:lnTo>
                  <a:cubicBezTo>
                    <a:pt x="22098" y="39140"/>
                    <a:pt x="22448" y="39306"/>
                    <a:pt x="22804" y="39306"/>
                  </a:cubicBezTo>
                  <a:cubicBezTo>
                    <a:pt x="23029" y="39306"/>
                    <a:pt x="23257" y="39239"/>
                    <a:pt x="23456" y="39101"/>
                  </a:cubicBezTo>
                  <a:lnTo>
                    <a:pt x="32028" y="32969"/>
                  </a:lnTo>
                  <a:cubicBezTo>
                    <a:pt x="32540" y="32612"/>
                    <a:pt x="32659" y="31897"/>
                    <a:pt x="32302" y="31385"/>
                  </a:cubicBezTo>
                  <a:lnTo>
                    <a:pt x="10787" y="1275"/>
                  </a:lnTo>
                  <a:cubicBezTo>
                    <a:pt x="10563" y="964"/>
                    <a:pt x="10216" y="798"/>
                    <a:pt x="9864" y="798"/>
                  </a:cubicBezTo>
                  <a:cubicBezTo>
                    <a:pt x="9636" y="798"/>
                    <a:pt x="9405" y="867"/>
                    <a:pt x="9204" y="1013"/>
                  </a:cubicBezTo>
                  <a:lnTo>
                    <a:pt x="8108" y="1798"/>
                  </a:lnTo>
                  <a:lnTo>
                    <a:pt x="7156" y="477"/>
                  </a:lnTo>
                  <a:cubicBezTo>
                    <a:pt x="6939" y="166"/>
                    <a:pt x="6591" y="0"/>
                    <a:pt x="623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8"/>
            <p:cNvSpPr/>
            <p:nvPr/>
          </p:nvSpPr>
          <p:spPr>
            <a:xfrm>
              <a:off x="1710025" y="2337775"/>
              <a:ext cx="875425" cy="1297100"/>
            </a:xfrm>
            <a:custGeom>
              <a:avLst/>
              <a:gdLst/>
              <a:ahLst/>
              <a:cxnLst/>
              <a:rect l="l" t="t" r="r" b="b"/>
              <a:pathLst>
                <a:path w="35017" h="51884" extrusionOk="0">
                  <a:moveTo>
                    <a:pt x="34433" y="1"/>
                  </a:moveTo>
                  <a:cubicBezTo>
                    <a:pt x="34263" y="1"/>
                    <a:pt x="34096" y="86"/>
                    <a:pt x="33993" y="244"/>
                  </a:cubicBezTo>
                  <a:lnTo>
                    <a:pt x="25420" y="13817"/>
                  </a:lnTo>
                  <a:lnTo>
                    <a:pt x="22694" y="12305"/>
                  </a:lnTo>
                  <a:cubicBezTo>
                    <a:pt x="22487" y="12187"/>
                    <a:pt x="22262" y="12131"/>
                    <a:pt x="22040" y="12131"/>
                  </a:cubicBezTo>
                  <a:cubicBezTo>
                    <a:pt x="21571" y="12131"/>
                    <a:pt x="21115" y="12381"/>
                    <a:pt x="20872" y="12817"/>
                  </a:cubicBezTo>
                  <a:lnTo>
                    <a:pt x="18753" y="16603"/>
                  </a:lnTo>
                  <a:lnTo>
                    <a:pt x="16669" y="15437"/>
                  </a:lnTo>
                  <a:cubicBezTo>
                    <a:pt x="16463" y="15318"/>
                    <a:pt x="16238" y="15262"/>
                    <a:pt x="16016" y="15262"/>
                  </a:cubicBezTo>
                  <a:cubicBezTo>
                    <a:pt x="15547" y="15262"/>
                    <a:pt x="15090" y="15512"/>
                    <a:pt x="14848" y="15949"/>
                  </a:cubicBezTo>
                  <a:lnTo>
                    <a:pt x="358" y="41857"/>
                  </a:lnTo>
                  <a:cubicBezTo>
                    <a:pt x="0" y="42500"/>
                    <a:pt x="227" y="43321"/>
                    <a:pt x="881" y="43678"/>
                  </a:cubicBezTo>
                  <a:lnTo>
                    <a:pt x="15240" y="51715"/>
                  </a:lnTo>
                  <a:cubicBezTo>
                    <a:pt x="15446" y="51829"/>
                    <a:pt x="15670" y="51884"/>
                    <a:pt x="15891" y="51884"/>
                  </a:cubicBezTo>
                  <a:cubicBezTo>
                    <a:pt x="16361" y="51884"/>
                    <a:pt x="16819" y="51637"/>
                    <a:pt x="17062" y="51191"/>
                  </a:cubicBezTo>
                  <a:lnTo>
                    <a:pt x="31552" y="25283"/>
                  </a:lnTo>
                  <a:cubicBezTo>
                    <a:pt x="31909" y="24640"/>
                    <a:pt x="31683" y="23831"/>
                    <a:pt x="31028" y="23461"/>
                  </a:cubicBezTo>
                  <a:lnTo>
                    <a:pt x="28945" y="22295"/>
                  </a:lnTo>
                  <a:lnTo>
                    <a:pt x="31064" y="18508"/>
                  </a:lnTo>
                  <a:cubicBezTo>
                    <a:pt x="31421" y="17866"/>
                    <a:pt x="31195" y="17044"/>
                    <a:pt x="30540" y="16687"/>
                  </a:cubicBezTo>
                  <a:lnTo>
                    <a:pt x="27825" y="15163"/>
                  </a:lnTo>
                  <a:lnTo>
                    <a:pt x="34898" y="744"/>
                  </a:lnTo>
                  <a:cubicBezTo>
                    <a:pt x="35017" y="494"/>
                    <a:pt x="34933" y="197"/>
                    <a:pt x="34683" y="66"/>
                  </a:cubicBezTo>
                  <a:cubicBezTo>
                    <a:pt x="34604" y="22"/>
                    <a:pt x="34518" y="1"/>
                    <a:pt x="34433" y="1"/>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8"/>
            <p:cNvSpPr/>
            <p:nvPr/>
          </p:nvSpPr>
          <p:spPr>
            <a:xfrm>
              <a:off x="1311175" y="2526225"/>
              <a:ext cx="654550" cy="1374550"/>
            </a:xfrm>
            <a:custGeom>
              <a:avLst/>
              <a:gdLst/>
              <a:ahLst/>
              <a:cxnLst/>
              <a:rect l="l" t="t" r="r" b="b"/>
              <a:pathLst>
                <a:path w="26182" h="54982" extrusionOk="0">
                  <a:moveTo>
                    <a:pt x="8751" y="1"/>
                  </a:moveTo>
                  <a:cubicBezTo>
                    <a:pt x="8152" y="1"/>
                    <a:pt x="7605" y="410"/>
                    <a:pt x="7453" y="1017"/>
                  </a:cubicBezTo>
                  <a:lnTo>
                    <a:pt x="179" y="29794"/>
                  </a:lnTo>
                  <a:cubicBezTo>
                    <a:pt x="0" y="30509"/>
                    <a:pt x="429" y="31235"/>
                    <a:pt x="1155" y="31425"/>
                  </a:cubicBezTo>
                  <a:lnTo>
                    <a:pt x="3465" y="32009"/>
                  </a:lnTo>
                  <a:lnTo>
                    <a:pt x="2405" y="36212"/>
                  </a:lnTo>
                  <a:cubicBezTo>
                    <a:pt x="2227" y="36926"/>
                    <a:pt x="2667" y="37652"/>
                    <a:pt x="3381" y="37843"/>
                  </a:cubicBezTo>
                  <a:lnTo>
                    <a:pt x="6406" y="38605"/>
                  </a:lnTo>
                  <a:lnTo>
                    <a:pt x="3310" y="54369"/>
                  </a:lnTo>
                  <a:cubicBezTo>
                    <a:pt x="3250" y="54631"/>
                    <a:pt x="3417" y="54904"/>
                    <a:pt x="3691" y="54964"/>
                  </a:cubicBezTo>
                  <a:cubicBezTo>
                    <a:pt x="3734" y="54976"/>
                    <a:pt x="3778" y="54981"/>
                    <a:pt x="3821" y="54981"/>
                  </a:cubicBezTo>
                  <a:cubicBezTo>
                    <a:pt x="4038" y="54981"/>
                    <a:pt x="4241" y="54837"/>
                    <a:pt x="4310" y="54619"/>
                  </a:cubicBezTo>
                  <a:lnTo>
                    <a:pt x="9073" y="39272"/>
                  </a:lnTo>
                  <a:lnTo>
                    <a:pt x="12097" y="40034"/>
                  </a:lnTo>
                  <a:cubicBezTo>
                    <a:pt x="12210" y="40064"/>
                    <a:pt x="12323" y="40078"/>
                    <a:pt x="12435" y="40078"/>
                  </a:cubicBezTo>
                  <a:cubicBezTo>
                    <a:pt x="13030" y="40078"/>
                    <a:pt x="13578" y="39671"/>
                    <a:pt x="13728" y="39069"/>
                  </a:cubicBezTo>
                  <a:lnTo>
                    <a:pt x="14788" y="34866"/>
                  </a:lnTo>
                  <a:lnTo>
                    <a:pt x="17109" y="35450"/>
                  </a:lnTo>
                  <a:cubicBezTo>
                    <a:pt x="17219" y="35477"/>
                    <a:pt x="17329" y="35490"/>
                    <a:pt x="17437" y="35490"/>
                  </a:cubicBezTo>
                  <a:cubicBezTo>
                    <a:pt x="18033" y="35490"/>
                    <a:pt x="18577" y="35090"/>
                    <a:pt x="18729" y="34485"/>
                  </a:cubicBezTo>
                  <a:lnTo>
                    <a:pt x="26003" y="5696"/>
                  </a:lnTo>
                  <a:cubicBezTo>
                    <a:pt x="26182" y="4982"/>
                    <a:pt x="25753" y="4255"/>
                    <a:pt x="25027" y="4077"/>
                  </a:cubicBezTo>
                  <a:lnTo>
                    <a:pt x="9073" y="41"/>
                  </a:lnTo>
                  <a:cubicBezTo>
                    <a:pt x="8965" y="14"/>
                    <a:pt x="8857" y="1"/>
                    <a:pt x="8751" y="1"/>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8"/>
            <p:cNvSpPr/>
            <p:nvPr/>
          </p:nvSpPr>
          <p:spPr>
            <a:xfrm>
              <a:off x="1104900" y="2686425"/>
              <a:ext cx="859050" cy="935450"/>
            </a:xfrm>
            <a:custGeom>
              <a:avLst/>
              <a:gdLst/>
              <a:ahLst/>
              <a:cxnLst/>
              <a:rect l="l" t="t" r="r" b="b"/>
              <a:pathLst>
                <a:path w="34362" h="37418" extrusionOk="0">
                  <a:moveTo>
                    <a:pt x="9349" y="0"/>
                  </a:moveTo>
                  <a:cubicBezTo>
                    <a:pt x="9093" y="0"/>
                    <a:pt x="8835" y="86"/>
                    <a:pt x="8620" y="264"/>
                  </a:cubicBezTo>
                  <a:lnTo>
                    <a:pt x="536" y="7027"/>
                  </a:lnTo>
                  <a:cubicBezTo>
                    <a:pt x="60" y="7432"/>
                    <a:pt x="0" y="8146"/>
                    <a:pt x="393" y="8622"/>
                  </a:cubicBezTo>
                  <a:lnTo>
                    <a:pt x="13025" y="23720"/>
                  </a:lnTo>
                  <a:lnTo>
                    <a:pt x="24134" y="37007"/>
                  </a:lnTo>
                  <a:cubicBezTo>
                    <a:pt x="24359" y="37279"/>
                    <a:pt x="24680" y="37418"/>
                    <a:pt x="25003" y="37418"/>
                  </a:cubicBezTo>
                  <a:cubicBezTo>
                    <a:pt x="25260" y="37418"/>
                    <a:pt x="25518" y="37329"/>
                    <a:pt x="25729" y="37150"/>
                  </a:cubicBezTo>
                  <a:lnTo>
                    <a:pt x="28373" y="34947"/>
                  </a:lnTo>
                  <a:lnTo>
                    <a:pt x="29087" y="35816"/>
                  </a:lnTo>
                  <a:cubicBezTo>
                    <a:pt x="29212" y="35962"/>
                    <a:pt x="29386" y="36037"/>
                    <a:pt x="29560" y="36037"/>
                  </a:cubicBezTo>
                  <a:cubicBezTo>
                    <a:pt x="29699" y="36037"/>
                    <a:pt x="29839" y="35988"/>
                    <a:pt x="29956" y="35888"/>
                  </a:cubicBezTo>
                  <a:lnTo>
                    <a:pt x="31825" y="34328"/>
                  </a:lnTo>
                  <a:cubicBezTo>
                    <a:pt x="32087" y="34114"/>
                    <a:pt x="32123" y="33721"/>
                    <a:pt x="31909" y="33459"/>
                  </a:cubicBezTo>
                  <a:lnTo>
                    <a:pt x="31182" y="32602"/>
                  </a:lnTo>
                  <a:lnTo>
                    <a:pt x="33814" y="30399"/>
                  </a:lnTo>
                  <a:cubicBezTo>
                    <a:pt x="34302" y="29994"/>
                    <a:pt x="34361" y="29280"/>
                    <a:pt x="33957" y="28792"/>
                  </a:cubicBezTo>
                  <a:lnTo>
                    <a:pt x="22848" y="15504"/>
                  </a:lnTo>
                  <a:lnTo>
                    <a:pt x="10227" y="407"/>
                  </a:lnTo>
                  <a:cubicBezTo>
                    <a:pt x="10001" y="140"/>
                    <a:pt x="9676" y="0"/>
                    <a:pt x="934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8"/>
            <p:cNvSpPr/>
            <p:nvPr/>
          </p:nvSpPr>
          <p:spPr>
            <a:xfrm>
              <a:off x="4405600" y="2007000"/>
              <a:ext cx="495025" cy="1038500"/>
            </a:xfrm>
            <a:custGeom>
              <a:avLst/>
              <a:gdLst/>
              <a:ahLst/>
              <a:cxnLst/>
              <a:rect l="l" t="t" r="r" b="b"/>
              <a:pathLst>
                <a:path w="19801" h="41540" extrusionOk="0">
                  <a:moveTo>
                    <a:pt x="8213" y="1"/>
                  </a:moveTo>
                  <a:cubicBezTo>
                    <a:pt x="7677" y="1"/>
                    <a:pt x="7202" y="380"/>
                    <a:pt x="7097" y="926"/>
                  </a:cubicBezTo>
                  <a:lnTo>
                    <a:pt x="3394" y="20262"/>
                  </a:lnTo>
                  <a:lnTo>
                    <a:pt x="119" y="37264"/>
                  </a:lnTo>
                  <a:cubicBezTo>
                    <a:pt x="0" y="37883"/>
                    <a:pt x="405" y="38478"/>
                    <a:pt x="1024" y="38597"/>
                  </a:cubicBezTo>
                  <a:lnTo>
                    <a:pt x="4394" y="39240"/>
                  </a:lnTo>
                  <a:lnTo>
                    <a:pt x="4191" y="40348"/>
                  </a:lnTo>
                  <a:cubicBezTo>
                    <a:pt x="4120" y="40681"/>
                    <a:pt x="4334" y="41003"/>
                    <a:pt x="4680" y="41074"/>
                  </a:cubicBezTo>
                  <a:lnTo>
                    <a:pt x="7061" y="41526"/>
                  </a:lnTo>
                  <a:cubicBezTo>
                    <a:pt x="7102" y="41535"/>
                    <a:pt x="7144" y="41540"/>
                    <a:pt x="7185" y="41540"/>
                  </a:cubicBezTo>
                  <a:cubicBezTo>
                    <a:pt x="7471" y="41540"/>
                    <a:pt x="7725" y="41330"/>
                    <a:pt x="7787" y="41038"/>
                  </a:cubicBezTo>
                  <a:lnTo>
                    <a:pt x="8001" y="39931"/>
                  </a:lnTo>
                  <a:lnTo>
                    <a:pt x="11371" y="40586"/>
                  </a:lnTo>
                  <a:cubicBezTo>
                    <a:pt x="11444" y="40600"/>
                    <a:pt x="11516" y="40607"/>
                    <a:pt x="11588" y="40607"/>
                  </a:cubicBezTo>
                  <a:cubicBezTo>
                    <a:pt x="12124" y="40607"/>
                    <a:pt x="12599" y="40227"/>
                    <a:pt x="12704" y="39681"/>
                  </a:cubicBezTo>
                  <a:lnTo>
                    <a:pt x="15967" y="22667"/>
                  </a:lnTo>
                  <a:lnTo>
                    <a:pt x="19681" y="3343"/>
                  </a:lnTo>
                  <a:cubicBezTo>
                    <a:pt x="19801" y="2724"/>
                    <a:pt x="19396" y="2129"/>
                    <a:pt x="18777" y="2010"/>
                  </a:cubicBezTo>
                  <a:lnTo>
                    <a:pt x="8430" y="21"/>
                  </a:lnTo>
                  <a:cubicBezTo>
                    <a:pt x="8357" y="7"/>
                    <a:pt x="8285" y="1"/>
                    <a:pt x="821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8"/>
            <p:cNvSpPr/>
            <p:nvPr/>
          </p:nvSpPr>
          <p:spPr>
            <a:xfrm>
              <a:off x="4555025" y="2986200"/>
              <a:ext cx="1725525" cy="2022300"/>
            </a:xfrm>
            <a:custGeom>
              <a:avLst/>
              <a:gdLst/>
              <a:ahLst/>
              <a:cxnLst/>
              <a:rect l="l" t="t" r="r" b="b"/>
              <a:pathLst>
                <a:path w="69021" h="80892" extrusionOk="0">
                  <a:moveTo>
                    <a:pt x="0" y="1"/>
                  </a:moveTo>
                  <a:lnTo>
                    <a:pt x="465" y="4109"/>
                  </a:lnTo>
                  <a:lnTo>
                    <a:pt x="8525" y="74903"/>
                  </a:lnTo>
                  <a:cubicBezTo>
                    <a:pt x="8918" y="78308"/>
                    <a:pt x="11799" y="80892"/>
                    <a:pt x="15240" y="80892"/>
                  </a:cubicBezTo>
                  <a:lnTo>
                    <a:pt x="53781" y="80892"/>
                  </a:lnTo>
                  <a:cubicBezTo>
                    <a:pt x="57222" y="80892"/>
                    <a:pt x="60115" y="78308"/>
                    <a:pt x="60496" y="74903"/>
                  </a:cubicBezTo>
                  <a:lnTo>
                    <a:pt x="68557" y="4109"/>
                  </a:lnTo>
                  <a:lnTo>
                    <a:pt x="69021" y="1"/>
                  </a:ln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8"/>
            <p:cNvSpPr/>
            <p:nvPr/>
          </p:nvSpPr>
          <p:spPr>
            <a:xfrm>
              <a:off x="4555025" y="2986200"/>
              <a:ext cx="1725525" cy="102725"/>
            </a:xfrm>
            <a:custGeom>
              <a:avLst/>
              <a:gdLst/>
              <a:ahLst/>
              <a:cxnLst/>
              <a:rect l="l" t="t" r="r" b="b"/>
              <a:pathLst>
                <a:path w="69021" h="4109" extrusionOk="0">
                  <a:moveTo>
                    <a:pt x="0" y="1"/>
                  </a:moveTo>
                  <a:lnTo>
                    <a:pt x="465" y="4109"/>
                  </a:lnTo>
                  <a:lnTo>
                    <a:pt x="68557" y="4109"/>
                  </a:lnTo>
                  <a:lnTo>
                    <a:pt x="690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8"/>
            <p:cNvSpPr/>
            <p:nvPr/>
          </p:nvSpPr>
          <p:spPr>
            <a:xfrm>
              <a:off x="4476450" y="2950200"/>
              <a:ext cx="1882700" cy="72050"/>
            </a:xfrm>
            <a:custGeom>
              <a:avLst/>
              <a:gdLst/>
              <a:ahLst/>
              <a:cxnLst/>
              <a:rect l="l" t="t" r="r" b="b"/>
              <a:pathLst>
                <a:path w="75308" h="2882" extrusionOk="0">
                  <a:moveTo>
                    <a:pt x="1441" y="0"/>
                  </a:moveTo>
                  <a:cubicBezTo>
                    <a:pt x="643" y="0"/>
                    <a:pt x="0" y="643"/>
                    <a:pt x="0" y="1441"/>
                  </a:cubicBezTo>
                  <a:cubicBezTo>
                    <a:pt x="0" y="2239"/>
                    <a:pt x="643" y="2882"/>
                    <a:pt x="1441" y="2882"/>
                  </a:cubicBezTo>
                  <a:lnTo>
                    <a:pt x="73866" y="2882"/>
                  </a:lnTo>
                  <a:cubicBezTo>
                    <a:pt x="74664" y="2882"/>
                    <a:pt x="75307" y="2239"/>
                    <a:pt x="75307" y="1441"/>
                  </a:cubicBezTo>
                  <a:cubicBezTo>
                    <a:pt x="75307" y="643"/>
                    <a:pt x="74664" y="0"/>
                    <a:pt x="73866"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8"/>
            <p:cNvSpPr/>
            <p:nvPr/>
          </p:nvSpPr>
          <p:spPr>
            <a:xfrm>
              <a:off x="5381325" y="3236225"/>
              <a:ext cx="72350" cy="1491600"/>
            </a:xfrm>
            <a:custGeom>
              <a:avLst/>
              <a:gdLst/>
              <a:ahLst/>
              <a:cxnLst/>
              <a:rect l="l" t="t" r="r" b="b"/>
              <a:pathLst>
                <a:path w="2894" h="59664" extrusionOk="0">
                  <a:moveTo>
                    <a:pt x="1472" y="1"/>
                  </a:moveTo>
                  <a:cubicBezTo>
                    <a:pt x="1458" y="1"/>
                    <a:pt x="1443" y="1"/>
                    <a:pt x="1429" y="1"/>
                  </a:cubicBezTo>
                  <a:cubicBezTo>
                    <a:pt x="631" y="25"/>
                    <a:pt x="0" y="680"/>
                    <a:pt x="24" y="1478"/>
                  </a:cubicBezTo>
                  <a:lnTo>
                    <a:pt x="1465" y="59663"/>
                  </a:lnTo>
                  <a:lnTo>
                    <a:pt x="2893" y="1478"/>
                  </a:lnTo>
                  <a:cubicBezTo>
                    <a:pt x="2893" y="1454"/>
                    <a:pt x="2893" y="1430"/>
                    <a:pt x="2893" y="1406"/>
                  </a:cubicBezTo>
                  <a:cubicBezTo>
                    <a:pt x="2882" y="623"/>
                    <a:pt x="2239" y="1"/>
                    <a:pt x="147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8"/>
            <p:cNvSpPr/>
            <p:nvPr/>
          </p:nvSpPr>
          <p:spPr>
            <a:xfrm>
              <a:off x="5739100" y="3236125"/>
              <a:ext cx="194400" cy="1491700"/>
            </a:xfrm>
            <a:custGeom>
              <a:avLst/>
              <a:gdLst/>
              <a:ahLst/>
              <a:cxnLst/>
              <a:rect l="l" t="t" r="r" b="b"/>
              <a:pathLst>
                <a:path w="7776" h="59668" extrusionOk="0">
                  <a:moveTo>
                    <a:pt x="6282" y="1"/>
                  </a:moveTo>
                  <a:cubicBezTo>
                    <a:pt x="5533" y="1"/>
                    <a:pt x="4902" y="567"/>
                    <a:pt x="4834" y="1327"/>
                  </a:cubicBezTo>
                  <a:lnTo>
                    <a:pt x="0" y="59667"/>
                  </a:lnTo>
                  <a:lnTo>
                    <a:pt x="7704" y="1636"/>
                  </a:lnTo>
                  <a:cubicBezTo>
                    <a:pt x="7704" y="1613"/>
                    <a:pt x="7704" y="1589"/>
                    <a:pt x="7704" y="1565"/>
                  </a:cubicBezTo>
                  <a:cubicBezTo>
                    <a:pt x="7775" y="767"/>
                    <a:pt x="7180" y="77"/>
                    <a:pt x="6394" y="5"/>
                  </a:cubicBezTo>
                  <a:cubicBezTo>
                    <a:pt x="6357" y="2"/>
                    <a:pt x="6319" y="1"/>
                    <a:pt x="628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8"/>
            <p:cNvSpPr/>
            <p:nvPr/>
          </p:nvSpPr>
          <p:spPr>
            <a:xfrm>
              <a:off x="4901500" y="3236200"/>
              <a:ext cx="194975" cy="1491625"/>
            </a:xfrm>
            <a:custGeom>
              <a:avLst/>
              <a:gdLst/>
              <a:ahLst/>
              <a:cxnLst/>
              <a:rect l="l" t="t" r="r" b="b"/>
              <a:pathLst>
                <a:path w="7799" h="59665" extrusionOk="0">
                  <a:moveTo>
                    <a:pt x="1539" y="1"/>
                  </a:moveTo>
                  <a:cubicBezTo>
                    <a:pt x="1475" y="1"/>
                    <a:pt x="1411" y="5"/>
                    <a:pt x="1346" y="14"/>
                  </a:cubicBezTo>
                  <a:cubicBezTo>
                    <a:pt x="548" y="121"/>
                    <a:pt x="0" y="848"/>
                    <a:pt x="107" y="1633"/>
                  </a:cubicBezTo>
                  <a:lnTo>
                    <a:pt x="7799" y="59664"/>
                  </a:lnTo>
                  <a:lnTo>
                    <a:pt x="2965" y="1324"/>
                  </a:lnTo>
                  <a:cubicBezTo>
                    <a:pt x="2965" y="1300"/>
                    <a:pt x="2965" y="1276"/>
                    <a:pt x="2953" y="1252"/>
                  </a:cubicBezTo>
                  <a:cubicBezTo>
                    <a:pt x="2855" y="531"/>
                    <a:pt x="2245" y="1"/>
                    <a:pt x="1539"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8"/>
            <p:cNvSpPr/>
            <p:nvPr/>
          </p:nvSpPr>
          <p:spPr>
            <a:xfrm>
              <a:off x="3791525" y="2059825"/>
              <a:ext cx="1012075" cy="626750"/>
            </a:xfrm>
            <a:custGeom>
              <a:avLst/>
              <a:gdLst/>
              <a:ahLst/>
              <a:cxnLst/>
              <a:rect l="l" t="t" r="r" b="b"/>
              <a:pathLst>
                <a:path w="40483" h="25070" extrusionOk="0">
                  <a:moveTo>
                    <a:pt x="36335" y="0"/>
                  </a:moveTo>
                  <a:cubicBezTo>
                    <a:pt x="36250" y="0"/>
                    <a:pt x="36164" y="5"/>
                    <a:pt x="36077" y="16"/>
                  </a:cubicBezTo>
                  <a:lnTo>
                    <a:pt x="1882" y="4147"/>
                  </a:lnTo>
                  <a:cubicBezTo>
                    <a:pt x="787" y="4278"/>
                    <a:pt x="1" y="5219"/>
                    <a:pt x="120" y="6231"/>
                  </a:cubicBezTo>
                  <a:lnTo>
                    <a:pt x="2203" y="23447"/>
                  </a:lnTo>
                  <a:cubicBezTo>
                    <a:pt x="2313" y="24390"/>
                    <a:pt x="3159" y="25070"/>
                    <a:pt x="4147" y="25070"/>
                  </a:cubicBezTo>
                  <a:cubicBezTo>
                    <a:pt x="4233" y="25070"/>
                    <a:pt x="4319" y="25065"/>
                    <a:pt x="4406" y="25054"/>
                  </a:cubicBezTo>
                  <a:lnTo>
                    <a:pt x="38601" y="20923"/>
                  </a:lnTo>
                  <a:cubicBezTo>
                    <a:pt x="39696" y="20780"/>
                    <a:pt x="40482" y="19851"/>
                    <a:pt x="40351" y="18839"/>
                  </a:cubicBezTo>
                  <a:lnTo>
                    <a:pt x="38279" y="1611"/>
                  </a:lnTo>
                  <a:cubicBezTo>
                    <a:pt x="38159" y="680"/>
                    <a:pt x="37322" y="0"/>
                    <a:pt x="36335" y="0"/>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8"/>
            <p:cNvSpPr/>
            <p:nvPr/>
          </p:nvSpPr>
          <p:spPr>
            <a:xfrm>
              <a:off x="1071250" y="2986200"/>
              <a:ext cx="1725550" cy="2022300"/>
            </a:xfrm>
            <a:custGeom>
              <a:avLst/>
              <a:gdLst/>
              <a:ahLst/>
              <a:cxnLst/>
              <a:rect l="l" t="t" r="r" b="b"/>
              <a:pathLst>
                <a:path w="69022" h="80892" extrusionOk="0">
                  <a:moveTo>
                    <a:pt x="1" y="1"/>
                  </a:moveTo>
                  <a:lnTo>
                    <a:pt x="465" y="4109"/>
                  </a:lnTo>
                  <a:lnTo>
                    <a:pt x="8525" y="74903"/>
                  </a:lnTo>
                  <a:cubicBezTo>
                    <a:pt x="8918" y="78308"/>
                    <a:pt x="11800" y="80892"/>
                    <a:pt x="15241" y="80892"/>
                  </a:cubicBezTo>
                  <a:lnTo>
                    <a:pt x="53781" y="80892"/>
                  </a:lnTo>
                  <a:cubicBezTo>
                    <a:pt x="57222" y="80892"/>
                    <a:pt x="60103" y="78308"/>
                    <a:pt x="60496" y="74903"/>
                  </a:cubicBezTo>
                  <a:lnTo>
                    <a:pt x="68557" y="4109"/>
                  </a:lnTo>
                  <a:lnTo>
                    <a:pt x="69021"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8"/>
            <p:cNvSpPr/>
            <p:nvPr/>
          </p:nvSpPr>
          <p:spPr>
            <a:xfrm>
              <a:off x="1071250" y="2986200"/>
              <a:ext cx="1725550" cy="102725"/>
            </a:xfrm>
            <a:custGeom>
              <a:avLst/>
              <a:gdLst/>
              <a:ahLst/>
              <a:cxnLst/>
              <a:rect l="l" t="t" r="r" b="b"/>
              <a:pathLst>
                <a:path w="69022" h="4109" extrusionOk="0">
                  <a:moveTo>
                    <a:pt x="1" y="1"/>
                  </a:moveTo>
                  <a:lnTo>
                    <a:pt x="465" y="4109"/>
                  </a:lnTo>
                  <a:lnTo>
                    <a:pt x="68557" y="4109"/>
                  </a:lnTo>
                  <a:lnTo>
                    <a:pt x="690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8"/>
            <p:cNvSpPr/>
            <p:nvPr/>
          </p:nvSpPr>
          <p:spPr>
            <a:xfrm>
              <a:off x="992675" y="2950200"/>
              <a:ext cx="1882700" cy="72050"/>
            </a:xfrm>
            <a:custGeom>
              <a:avLst/>
              <a:gdLst/>
              <a:ahLst/>
              <a:cxnLst/>
              <a:rect l="l" t="t" r="r" b="b"/>
              <a:pathLst>
                <a:path w="75308" h="2882" extrusionOk="0">
                  <a:moveTo>
                    <a:pt x="1441" y="0"/>
                  </a:moveTo>
                  <a:cubicBezTo>
                    <a:pt x="643" y="0"/>
                    <a:pt x="0" y="643"/>
                    <a:pt x="0" y="1441"/>
                  </a:cubicBezTo>
                  <a:cubicBezTo>
                    <a:pt x="0" y="2239"/>
                    <a:pt x="643" y="2882"/>
                    <a:pt x="1441" y="2882"/>
                  </a:cubicBezTo>
                  <a:lnTo>
                    <a:pt x="73867" y="2882"/>
                  </a:lnTo>
                  <a:cubicBezTo>
                    <a:pt x="74664" y="2882"/>
                    <a:pt x="75307" y="2239"/>
                    <a:pt x="75307" y="1441"/>
                  </a:cubicBezTo>
                  <a:cubicBezTo>
                    <a:pt x="75307" y="643"/>
                    <a:pt x="74664" y="0"/>
                    <a:pt x="73867"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8"/>
            <p:cNvSpPr/>
            <p:nvPr/>
          </p:nvSpPr>
          <p:spPr>
            <a:xfrm>
              <a:off x="1897550" y="3236225"/>
              <a:ext cx="72350" cy="1491600"/>
            </a:xfrm>
            <a:custGeom>
              <a:avLst/>
              <a:gdLst/>
              <a:ahLst/>
              <a:cxnLst/>
              <a:rect l="l" t="t" r="r" b="b"/>
              <a:pathLst>
                <a:path w="2894" h="59664" extrusionOk="0">
                  <a:moveTo>
                    <a:pt x="1461" y="1"/>
                  </a:moveTo>
                  <a:cubicBezTo>
                    <a:pt x="1446" y="1"/>
                    <a:pt x="1432" y="1"/>
                    <a:pt x="1417" y="1"/>
                  </a:cubicBezTo>
                  <a:cubicBezTo>
                    <a:pt x="631" y="25"/>
                    <a:pt x="0" y="680"/>
                    <a:pt x="24" y="1478"/>
                  </a:cubicBezTo>
                  <a:lnTo>
                    <a:pt x="1453" y="59663"/>
                  </a:lnTo>
                  <a:lnTo>
                    <a:pt x="2894" y="1478"/>
                  </a:lnTo>
                  <a:cubicBezTo>
                    <a:pt x="2894" y="1454"/>
                    <a:pt x="2894" y="1430"/>
                    <a:pt x="2894" y="1406"/>
                  </a:cubicBezTo>
                  <a:cubicBezTo>
                    <a:pt x="2882" y="623"/>
                    <a:pt x="2239" y="1"/>
                    <a:pt x="1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8"/>
            <p:cNvSpPr/>
            <p:nvPr/>
          </p:nvSpPr>
          <p:spPr>
            <a:xfrm>
              <a:off x="2255325" y="3236125"/>
              <a:ext cx="194400" cy="1491700"/>
            </a:xfrm>
            <a:custGeom>
              <a:avLst/>
              <a:gdLst/>
              <a:ahLst/>
              <a:cxnLst/>
              <a:rect l="l" t="t" r="r" b="b"/>
              <a:pathLst>
                <a:path w="7776" h="59668" extrusionOk="0">
                  <a:moveTo>
                    <a:pt x="6283" y="1"/>
                  </a:moveTo>
                  <a:cubicBezTo>
                    <a:pt x="5533" y="1"/>
                    <a:pt x="4903" y="567"/>
                    <a:pt x="4835" y="1327"/>
                  </a:cubicBezTo>
                  <a:lnTo>
                    <a:pt x="1" y="59667"/>
                  </a:lnTo>
                  <a:lnTo>
                    <a:pt x="7692" y="1636"/>
                  </a:lnTo>
                  <a:cubicBezTo>
                    <a:pt x="7704" y="1613"/>
                    <a:pt x="7704" y="1589"/>
                    <a:pt x="7704" y="1565"/>
                  </a:cubicBezTo>
                  <a:cubicBezTo>
                    <a:pt x="7775" y="767"/>
                    <a:pt x="7180" y="77"/>
                    <a:pt x="6394" y="5"/>
                  </a:cubicBezTo>
                  <a:cubicBezTo>
                    <a:pt x="6357" y="2"/>
                    <a:pt x="6320" y="1"/>
                    <a:pt x="62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8"/>
            <p:cNvSpPr/>
            <p:nvPr/>
          </p:nvSpPr>
          <p:spPr>
            <a:xfrm>
              <a:off x="1417725" y="3236200"/>
              <a:ext cx="195000" cy="1491625"/>
            </a:xfrm>
            <a:custGeom>
              <a:avLst/>
              <a:gdLst/>
              <a:ahLst/>
              <a:cxnLst/>
              <a:rect l="l" t="t" r="r" b="b"/>
              <a:pathLst>
                <a:path w="7800" h="59665" extrusionOk="0">
                  <a:moveTo>
                    <a:pt x="1530" y="1"/>
                  </a:moveTo>
                  <a:cubicBezTo>
                    <a:pt x="1465" y="1"/>
                    <a:pt x="1400" y="5"/>
                    <a:pt x="1334" y="14"/>
                  </a:cubicBezTo>
                  <a:cubicBezTo>
                    <a:pt x="548" y="121"/>
                    <a:pt x="0" y="848"/>
                    <a:pt x="108" y="1633"/>
                  </a:cubicBezTo>
                  <a:lnTo>
                    <a:pt x="7799" y="59664"/>
                  </a:lnTo>
                  <a:lnTo>
                    <a:pt x="2965" y="1324"/>
                  </a:lnTo>
                  <a:cubicBezTo>
                    <a:pt x="2965" y="1300"/>
                    <a:pt x="2953" y="1276"/>
                    <a:pt x="2953" y="1252"/>
                  </a:cubicBezTo>
                  <a:cubicBezTo>
                    <a:pt x="2855" y="531"/>
                    <a:pt x="2246" y="1"/>
                    <a:pt x="15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8"/>
            <p:cNvSpPr/>
            <p:nvPr/>
          </p:nvSpPr>
          <p:spPr>
            <a:xfrm>
              <a:off x="3499225" y="1711650"/>
              <a:ext cx="753700" cy="892100"/>
            </a:xfrm>
            <a:custGeom>
              <a:avLst/>
              <a:gdLst/>
              <a:ahLst/>
              <a:cxnLst/>
              <a:rect l="l" t="t" r="r" b="b"/>
              <a:pathLst>
                <a:path w="30148" h="35684" extrusionOk="0">
                  <a:moveTo>
                    <a:pt x="12121" y="0"/>
                  </a:moveTo>
                  <a:lnTo>
                    <a:pt x="1" y="27825"/>
                  </a:lnTo>
                  <a:lnTo>
                    <a:pt x="18027" y="35683"/>
                  </a:lnTo>
                  <a:lnTo>
                    <a:pt x="30148" y="7859"/>
                  </a:lnTo>
                  <a:lnTo>
                    <a:pt x="121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8"/>
            <p:cNvSpPr/>
            <p:nvPr/>
          </p:nvSpPr>
          <p:spPr>
            <a:xfrm>
              <a:off x="3451025" y="1629475"/>
              <a:ext cx="848325" cy="1061175"/>
            </a:xfrm>
            <a:custGeom>
              <a:avLst/>
              <a:gdLst/>
              <a:ahLst/>
              <a:cxnLst/>
              <a:rect l="l" t="t" r="r" b="b"/>
              <a:pathLst>
                <a:path w="33933" h="42447" extrusionOk="0">
                  <a:moveTo>
                    <a:pt x="14049" y="3287"/>
                  </a:moveTo>
                  <a:lnTo>
                    <a:pt x="32076" y="11134"/>
                  </a:lnTo>
                  <a:lnTo>
                    <a:pt x="19967" y="38970"/>
                  </a:lnTo>
                  <a:lnTo>
                    <a:pt x="1941" y="31112"/>
                  </a:lnTo>
                  <a:lnTo>
                    <a:pt x="14049" y="3287"/>
                  </a:lnTo>
                  <a:close/>
                  <a:moveTo>
                    <a:pt x="15988" y="0"/>
                  </a:moveTo>
                  <a:cubicBezTo>
                    <a:pt x="15252" y="0"/>
                    <a:pt x="14527" y="460"/>
                    <a:pt x="14192" y="1228"/>
                  </a:cubicBezTo>
                  <a:lnTo>
                    <a:pt x="441" y="32803"/>
                  </a:lnTo>
                  <a:cubicBezTo>
                    <a:pt x="0" y="33815"/>
                    <a:pt x="405" y="34970"/>
                    <a:pt x="1345" y="35375"/>
                  </a:cubicBezTo>
                  <a:lnTo>
                    <a:pt x="17252" y="42304"/>
                  </a:lnTo>
                  <a:cubicBezTo>
                    <a:pt x="17474" y="42401"/>
                    <a:pt x="17706" y="42446"/>
                    <a:pt x="17937" y="42446"/>
                  </a:cubicBezTo>
                  <a:cubicBezTo>
                    <a:pt x="18676" y="42446"/>
                    <a:pt x="19405" y="41980"/>
                    <a:pt x="19741" y="41209"/>
                  </a:cubicBezTo>
                  <a:lnTo>
                    <a:pt x="33492" y="9634"/>
                  </a:lnTo>
                  <a:cubicBezTo>
                    <a:pt x="33933" y="8621"/>
                    <a:pt x="33528" y="7478"/>
                    <a:pt x="32599" y="7074"/>
                  </a:cubicBezTo>
                  <a:lnTo>
                    <a:pt x="16681" y="144"/>
                  </a:lnTo>
                  <a:cubicBezTo>
                    <a:pt x="16457" y="47"/>
                    <a:pt x="16222" y="0"/>
                    <a:pt x="159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8"/>
            <p:cNvSpPr/>
            <p:nvPr/>
          </p:nvSpPr>
          <p:spPr>
            <a:xfrm>
              <a:off x="3986500" y="1739225"/>
              <a:ext cx="118500" cy="58450"/>
            </a:xfrm>
            <a:custGeom>
              <a:avLst/>
              <a:gdLst/>
              <a:ahLst/>
              <a:cxnLst/>
              <a:rect l="l" t="t" r="r" b="b"/>
              <a:pathLst>
                <a:path w="4740" h="2338" extrusionOk="0">
                  <a:moveTo>
                    <a:pt x="312" y="1"/>
                  </a:moveTo>
                  <a:cubicBezTo>
                    <a:pt x="205" y="1"/>
                    <a:pt x="104" y="67"/>
                    <a:pt x="60" y="171"/>
                  </a:cubicBezTo>
                  <a:cubicBezTo>
                    <a:pt x="0" y="302"/>
                    <a:pt x="60" y="469"/>
                    <a:pt x="203" y="529"/>
                  </a:cubicBezTo>
                  <a:lnTo>
                    <a:pt x="4310" y="2315"/>
                  </a:lnTo>
                  <a:cubicBezTo>
                    <a:pt x="4348" y="2330"/>
                    <a:pt x="4386" y="2337"/>
                    <a:pt x="4425" y="2337"/>
                  </a:cubicBezTo>
                  <a:cubicBezTo>
                    <a:pt x="4533" y="2337"/>
                    <a:pt x="4636" y="2277"/>
                    <a:pt x="4680" y="2172"/>
                  </a:cubicBezTo>
                  <a:cubicBezTo>
                    <a:pt x="4739" y="2041"/>
                    <a:pt x="4668" y="1874"/>
                    <a:pt x="4537" y="1815"/>
                  </a:cubicBezTo>
                  <a:lnTo>
                    <a:pt x="429" y="29"/>
                  </a:lnTo>
                  <a:cubicBezTo>
                    <a:pt x="391" y="9"/>
                    <a:pt x="351" y="1"/>
                    <a:pt x="312"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8"/>
            <p:cNvSpPr/>
            <p:nvPr/>
          </p:nvSpPr>
          <p:spPr>
            <a:xfrm>
              <a:off x="3670975" y="2526325"/>
              <a:ext cx="62250" cy="62250"/>
            </a:xfrm>
            <a:custGeom>
              <a:avLst/>
              <a:gdLst/>
              <a:ahLst/>
              <a:cxnLst/>
              <a:rect l="l" t="t" r="r" b="b"/>
              <a:pathLst>
                <a:path w="2490" h="2490" extrusionOk="0">
                  <a:moveTo>
                    <a:pt x="1251" y="1"/>
                  </a:moveTo>
                  <a:cubicBezTo>
                    <a:pt x="560" y="1"/>
                    <a:pt x="1" y="560"/>
                    <a:pt x="1" y="1239"/>
                  </a:cubicBezTo>
                  <a:cubicBezTo>
                    <a:pt x="1" y="1930"/>
                    <a:pt x="560" y="2489"/>
                    <a:pt x="1251" y="2489"/>
                  </a:cubicBezTo>
                  <a:cubicBezTo>
                    <a:pt x="1930" y="2489"/>
                    <a:pt x="2489" y="1930"/>
                    <a:pt x="2489" y="1239"/>
                  </a:cubicBezTo>
                  <a:cubicBezTo>
                    <a:pt x="2489" y="560"/>
                    <a:pt x="1930" y="1"/>
                    <a:pt x="125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8"/>
            <p:cNvSpPr/>
            <p:nvPr/>
          </p:nvSpPr>
          <p:spPr>
            <a:xfrm>
              <a:off x="2727125" y="1791000"/>
              <a:ext cx="1003425" cy="1027175"/>
            </a:xfrm>
            <a:custGeom>
              <a:avLst/>
              <a:gdLst/>
              <a:ahLst/>
              <a:cxnLst/>
              <a:rect l="l" t="t" r="r" b="b"/>
              <a:pathLst>
                <a:path w="40137" h="41087" extrusionOk="0">
                  <a:moveTo>
                    <a:pt x="14884" y="0"/>
                  </a:moveTo>
                  <a:cubicBezTo>
                    <a:pt x="14452" y="0"/>
                    <a:pt x="14028" y="147"/>
                    <a:pt x="13692" y="446"/>
                  </a:cubicBezTo>
                  <a:lnTo>
                    <a:pt x="774" y="12031"/>
                  </a:lnTo>
                  <a:cubicBezTo>
                    <a:pt x="12" y="12709"/>
                    <a:pt x="0" y="13936"/>
                    <a:pt x="738" y="14745"/>
                  </a:cubicBezTo>
                  <a:lnTo>
                    <a:pt x="23729" y="40391"/>
                  </a:lnTo>
                  <a:cubicBezTo>
                    <a:pt x="24142" y="40851"/>
                    <a:pt x="24704" y="41087"/>
                    <a:pt x="25252" y="41087"/>
                  </a:cubicBezTo>
                  <a:cubicBezTo>
                    <a:pt x="25684" y="41087"/>
                    <a:pt x="26108" y="40940"/>
                    <a:pt x="26444" y="40641"/>
                  </a:cubicBezTo>
                  <a:lnTo>
                    <a:pt x="39350" y="29057"/>
                  </a:lnTo>
                  <a:cubicBezTo>
                    <a:pt x="40112" y="28366"/>
                    <a:pt x="40136" y="27152"/>
                    <a:pt x="39398" y="26330"/>
                  </a:cubicBezTo>
                  <a:lnTo>
                    <a:pt x="16407" y="696"/>
                  </a:lnTo>
                  <a:cubicBezTo>
                    <a:pt x="15994" y="236"/>
                    <a:pt x="15432" y="0"/>
                    <a:pt x="14884" y="0"/>
                  </a:cubicBezTo>
                  <a:close/>
                </a:path>
              </a:pathLst>
            </a:custGeom>
            <a:solidFill>
              <a:srgbClr val="46B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8"/>
            <p:cNvSpPr/>
            <p:nvPr/>
          </p:nvSpPr>
          <p:spPr>
            <a:xfrm>
              <a:off x="3216450" y="1947750"/>
              <a:ext cx="482250" cy="1038600"/>
            </a:xfrm>
            <a:custGeom>
              <a:avLst/>
              <a:gdLst/>
              <a:ahLst/>
              <a:cxnLst/>
              <a:rect l="l" t="t" r="r" b="b"/>
              <a:pathLst>
                <a:path w="19290" h="41544" extrusionOk="0">
                  <a:moveTo>
                    <a:pt x="7220" y="0"/>
                  </a:moveTo>
                  <a:cubicBezTo>
                    <a:pt x="7183" y="0"/>
                    <a:pt x="7146" y="3"/>
                    <a:pt x="7109" y="10"/>
                  </a:cubicBezTo>
                  <a:lnTo>
                    <a:pt x="4716" y="427"/>
                  </a:lnTo>
                  <a:cubicBezTo>
                    <a:pt x="4382" y="486"/>
                    <a:pt x="4156" y="808"/>
                    <a:pt x="4216" y="1141"/>
                  </a:cubicBezTo>
                  <a:lnTo>
                    <a:pt x="4418" y="2248"/>
                  </a:lnTo>
                  <a:lnTo>
                    <a:pt x="1037" y="2856"/>
                  </a:lnTo>
                  <a:cubicBezTo>
                    <a:pt x="418" y="2963"/>
                    <a:pt x="1" y="3546"/>
                    <a:pt x="108" y="4165"/>
                  </a:cubicBezTo>
                  <a:lnTo>
                    <a:pt x="3132" y="21227"/>
                  </a:lnTo>
                  <a:lnTo>
                    <a:pt x="6573" y="40610"/>
                  </a:lnTo>
                  <a:cubicBezTo>
                    <a:pt x="6669" y="41153"/>
                    <a:pt x="7155" y="41544"/>
                    <a:pt x="7691" y="41544"/>
                  </a:cubicBezTo>
                  <a:cubicBezTo>
                    <a:pt x="7754" y="41544"/>
                    <a:pt x="7819" y="41538"/>
                    <a:pt x="7883" y="41527"/>
                  </a:cubicBezTo>
                  <a:lnTo>
                    <a:pt x="18265" y="39682"/>
                  </a:lnTo>
                  <a:cubicBezTo>
                    <a:pt x="18884" y="39574"/>
                    <a:pt x="19289" y="38991"/>
                    <a:pt x="19182" y="38372"/>
                  </a:cubicBezTo>
                  <a:lnTo>
                    <a:pt x="15741" y="18989"/>
                  </a:lnTo>
                  <a:lnTo>
                    <a:pt x="12729" y="1927"/>
                  </a:lnTo>
                  <a:cubicBezTo>
                    <a:pt x="12622" y="1384"/>
                    <a:pt x="12145" y="993"/>
                    <a:pt x="11602" y="993"/>
                  </a:cubicBezTo>
                  <a:cubicBezTo>
                    <a:pt x="11538" y="993"/>
                    <a:pt x="11473" y="999"/>
                    <a:pt x="11407" y="1010"/>
                  </a:cubicBezTo>
                  <a:lnTo>
                    <a:pt x="8026" y="1617"/>
                  </a:lnTo>
                  <a:lnTo>
                    <a:pt x="7823" y="510"/>
                  </a:lnTo>
                  <a:cubicBezTo>
                    <a:pt x="7770" y="203"/>
                    <a:pt x="7511" y="0"/>
                    <a:pt x="722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8"/>
            <p:cNvSpPr/>
            <p:nvPr/>
          </p:nvSpPr>
          <p:spPr>
            <a:xfrm>
              <a:off x="2609550" y="2304575"/>
              <a:ext cx="2307150" cy="2703925"/>
            </a:xfrm>
            <a:custGeom>
              <a:avLst/>
              <a:gdLst/>
              <a:ahLst/>
              <a:cxnLst/>
              <a:rect l="l" t="t" r="r" b="b"/>
              <a:pathLst>
                <a:path w="92286" h="108157" extrusionOk="0">
                  <a:moveTo>
                    <a:pt x="0" y="1"/>
                  </a:moveTo>
                  <a:lnTo>
                    <a:pt x="631" y="5489"/>
                  </a:lnTo>
                  <a:lnTo>
                    <a:pt x="11394" y="100144"/>
                  </a:lnTo>
                  <a:cubicBezTo>
                    <a:pt x="11918" y="104716"/>
                    <a:pt x="15776" y="108157"/>
                    <a:pt x="20372" y="108157"/>
                  </a:cubicBezTo>
                  <a:lnTo>
                    <a:pt x="71914" y="108157"/>
                  </a:lnTo>
                  <a:cubicBezTo>
                    <a:pt x="76510" y="108157"/>
                    <a:pt x="80367" y="104716"/>
                    <a:pt x="80891" y="100144"/>
                  </a:cubicBezTo>
                  <a:lnTo>
                    <a:pt x="91666" y="5489"/>
                  </a:lnTo>
                  <a:lnTo>
                    <a:pt x="92285"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8"/>
            <p:cNvSpPr/>
            <p:nvPr/>
          </p:nvSpPr>
          <p:spPr>
            <a:xfrm>
              <a:off x="2609550" y="2304575"/>
              <a:ext cx="2307150" cy="137250"/>
            </a:xfrm>
            <a:custGeom>
              <a:avLst/>
              <a:gdLst/>
              <a:ahLst/>
              <a:cxnLst/>
              <a:rect l="l" t="t" r="r" b="b"/>
              <a:pathLst>
                <a:path w="92286" h="5490" extrusionOk="0">
                  <a:moveTo>
                    <a:pt x="0" y="1"/>
                  </a:moveTo>
                  <a:lnTo>
                    <a:pt x="631" y="5489"/>
                  </a:lnTo>
                  <a:lnTo>
                    <a:pt x="91666" y="5489"/>
                  </a:lnTo>
                  <a:lnTo>
                    <a:pt x="92285" y="1"/>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8"/>
            <p:cNvSpPr/>
            <p:nvPr/>
          </p:nvSpPr>
          <p:spPr>
            <a:xfrm>
              <a:off x="2504475" y="2256350"/>
              <a:ext cx="2517300" cy="96175"/>
            </a:xfrm>
            <a:custGeom>
              <a:avLst/>
              <a:gdLst/>
              <a:ahLst/>
              <a:cxnLst/>
              <a:rect l="l" t="t" r="r" b="b"/>
              <a:pathLst>
                <a:path w="100692" h="3847" extrusionOk="0">
                  <a:moveTo>
                    <a:pt x="1929" y="1"/>
                  </a:moveTo>
                  <a:cubicBezTo>
                    <a:pt x="857" y="1"/>
                    <a:pt x="0" y="870"/>
                    <a:pt x="0" y="1930"/>
                  </a:cubicBezTo>
                  <a:cubicBezTo>
                    <a:pt x="0" y="2989"/>
                    <a:pt x="857" y="3847"/>
                    <a:pt x="1929" y="3847"/>
                  </a:cubicBezTo>
                  <a:lnTo>
                    <a:pt x="98763" y="3847"/>
                  </a:lnTo>
                  <a:cubicBezTo>
                    <a:pt x="99834" y="3847"/>
                    <a:pt x="100691" y="2989"/>
                    <a:pt x="100691" y="1930"/>
                  </a:cubicBezTo>
                  <a:cubicBezTo>
                    <a:pt x="100691" y="870"/>
                    <a:pt x="99834" y="1"/>
                    <a:pt x="9876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8"/>
            <p:cNvSpPr/>
            <p:nvPr/>
          </p:nvSpPr>
          <p:spPr>
            <a:xfrm>
              <a:off x="3714450" y="2638825"/>
              <a:ext cx="96750" cy="1994625"/>
            </a:xfrm>
            <a:custGeom>
              <a:avLst/>
              <a:gdLst/>
              <a:ahLst/>
              <a:cxnLst/>
              <a:rect l="l" t="t" r="r" b="b"/>
              <a:pathLst>
                <a:path w="3870" h="79785" extrusionOk="0">
                  <a:moveTo>
                    <a:pt x="1949" y="1"/>
                  </a:moveTo>
                  <a:cubicBezTo>
                    <a:pt x="1935" y="1"/>
                    <a:pt x="1920" y="1"/>
                    <a:pt x="1905" y="1"/>
                  </a:cubicBezTo>
                  <a:cubicBezTo>
                    <a:pt x="834" y="25"/>
                    <a:pt x="0" y="906"/>
                    <a:pt x="24" y="1966"/>
                  </a:cubicBezTo>
                  <a:lnTo>
                    <a:pt x="1953" y="79785"/>
                  </a:lnTo>
                  <a:lnTo>
                    <a:pt x="3870" y="1966"/>
                  </a:lnTo>
                  <a:cubicBezTo>
                    <a:pt x="3870" y="1942"/>
                    <a:pt x="3870" y="1906"/>
                    <a:pt x="3870" y="1871"/>
                  </a:cubicBezTo>
                  <a:cubicBezTo>
                    <a:pt x="3846" y="826"/>
                    <a:pt x="2989" y="1"/>
                    <a:pt x="1949"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8"/>
            <p:cNvSpPr/>
            <p:nvPr/>
          </p:nvSpPr>
          <p:spPr>
            <a:xfrm>
              <a:off x="4192775" y="2638700"/>
              <a:ext cx="259875" cy="1994750"/>
            </a:xfrm>
            <a:custGeom>
              <a:avLst/>
              <a:gdLst/>
              <a:ahLst/>
              <a:cxnLst/>
              <a:rect l="l" t="t" r="r" b="b"/>
              <a:pathLst>
                <a:path w="10395" h="79790" extrusionOk="0">
                  <a:moveTo>
                    <a:pt x="8395" y="0"/>
                  </a:moveTo>
                  <a:cubicBezTo>
                    <a:pt x="7401" y="0"/>
                    <a:pt x="6556" y="761"/>
                    <a:pt x="6466" y="1769"/>
                  </a:cubicBezTo>
                  <a:lnTo>
                    <a:pt x="0" y="79790"/>
                  </a:lnTo>
                  <a:lnTo>
                    <a:pt x="10287" y="2185"/>
                  </a:lnTo>
                  <a:cubicBezTo>
                    <a:pt x="10299" y="2150"/>
                    <a:pt x="10299" y="2114"/>
                    <a:pt x="10299" y="2090"/>
                  </a:cubicBezTo>
                  <a:cubicBezTo>
                    <a:pt x="10395" y="1030"/>
                    <a:pt x="9609" y="102"/>
                    <a:pt x="8549" y="6"/>
                  </a:cubicBezTo>
                  <a:cubicBezTo>
                    <a:pt x="8497" y="2"/>
                    <a:pt x="8446" y="0"/>
                    <a:pt x="8395"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8"/>
            <p:cNvSpPr/>
            <p:nvPr/>
          </p:nvSpPr>
          <p:spPr>
            <a:xfrm>
              <a:off x="3072700" y="2638775"/>
              <a:ext cx="260775" cy="1994675"/>
            </a:xfrm>
            <a:custGeom>
              <a:avLst/>
              <a:gdLst/>
              <a:ahLst/>
              <a:cxnLst/>
              <a:rect l="l" t="t" r="r" b="b"/>
              <a:pathLst>
                <a:path w="10431" h="79787" extrusionOk="0">
                  <a:moveTo>
                    <a:pt x="2039" y="0"/>
                  </a:moveTo>
                  <a:cubicBezTo>
                    <a:pt x="1959" y="0"/>
                    <a:pt x="1879" y="5"/>
                    <a:pt x="1798" y="15"/>
                  </a:cubicBezTo>
                  <a:cubicBezTo>
                    <a:pt x="738" y="158"/>
                    <a:pt x="0" y="1123"/>
                    <a:pt x="143" y="2182"/>
                  </a:cubicBezTo>
                  <a:lnTo>
                    <a:pt x="10430" y="79787"/>
                  </a:lnTo>
                  <a:lnTo>
                    <a:pt x="3965" y="1766"/>
                  </a:lnTo>
                  <a:cubicBezTo>
                    <a:pt x="3965" y="1742"/>
                    <a:pt x="3953" y="1706"/>
                    <a:pt x="3953" y="1670"/>
                  </a:cubicBezTo>
                  <a:cubicBezTo>
                    <a:pt x="3821" y="703"/>
                    <a:pt x="2990" y="0"/>
                    <a:pt x="2039" y="0"/>
                  </a:cubicBezTo>
                  <a:close/>
                  <a:moveTo>
                    <a:pt x="10430" y="79787"/>
                  </a:moveTo>
                  <a:lnTo>
                    <a:pt x="10430" y="79787"/>
                  </a:lnTo>
                  <a:lnTo>
                    <a:pt x="10430" y="79787"/>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8"/>
            <p:cNvSpPr/>
            <p:nvPr/>
          </p:nvSpPr>
          <p:spPr>
            <a:xfrm>
              <a:off x="5064025" y="4103900"/>
              <a:ext cx="320300" cy="982000"/>
            </a:xfrm>
            <a:custGeom>
              <a:avLst/>
              <a:gdLst/>
              <a:ahLst/>
              <a:cxnLst/>
              <a:rect l="l" t="t" r="r" b="b"/>
              <a:pathLst>
                <a:path w="12812" h="39280" extrusionOk="0">
                  <a:moveTo>
                    <a:pt x="1131" y="1"/>
                  </a:moveTo>
                  <a:cubicBezTo>
                    <a:pt x="500" y="1"/>
                    <a:pt x="0" y="513"/>
                    <a:pt x="0" y="1132"/>
                  </a:cubicBezTo>
                  <a:lnTo>
                    <a:pt x="0" y="38136"/>
                  </a:lnTo>
                  <a:cubicBezTo>
                    <a:pt x="0" y="38767"/>
                    <a:pt x="500" y="39279"/>
                    <a:pt x="1131" y="39279"/>
                  </a:cubicBezTo>
                  <a:lnTo>
                    <a:pt x="11668" y="39279"/>
                  </a:lnTo>
                  <a:cubicBezTo>
                    <a:pt x="12299" y="39279"/>
                    <a:pt x="12811" y="38767"/>
                    <a:pt x="12811" y="38136"/>
                  </a:cubicBezTo>
                  <a:lnTo>
                    <a:pt x="12811" y="1132"/>
                  </a:lnTo>
                  <a:cubicBezTo>
                    <a:pt x="12811" y="513"/>
                    <a:pt x="12299" y="1"/>
                    <a:pt x="11668"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8"/>
            <p:cNvSpPr/>
            <p:nvPr/>
          </p:nvSpPr>
          <p:spPr>
            <a:xfrm>
              <a:off x="5064025" y="4565275"/>
              <a:ext cx="320300" cy="520625"/>
            </a:xfrm>
            <a:custGeom>
              <a:avLst/>
              <a:gdLst/>
              <a:ahLst/>
              <a:cxnLst/>
              <a:rect l="l" t="t" r="r" b="b"/>
              <a:pathLst>
                <a:path w="12812" h="20825" extrusionOk="0">
                  <a:moveTo>
                    <a:pt x="0" y="0"/>
                  </a:moveTo>
                  <a:lnTo>
                    <a:pt x="0" y="19681"/>
                  </a:lnTo>
                  <a:cubicBezTo>
                    <a:pt x="0" y="20312"/>
                    <a:pt x="500" y="20824"/>
                    <a:pt x="1131" y="20824"/>
                  </a:cubicBezTo>
                  <a:lnTo>
                    <a:pt x="11668" y="20824"/>
                  </a:lnTo>
                  <a:cubicBezTo>
                    <a:pt x="12299" y="20824"/>
                    <a:pt x="12811" y="20312"/>
                    <a:pt x="12811" y="19681"/>
                  </a:cubicBezTo>
                  <a:lnTo>
                    <a:pt x="1281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8"/>
            <p:cNvSpPr/>
            <p:nvPr/>
          </p:nvSpPr>
          <p:spPr>
            <a:xfrm>
              <a:off x="5178325" y="4060450"/>
              <a:ext cx="91700" cy="43475"/>
            </a:xfrm>
            <a:custGeom>
              <a:avLst/>
              <a:gdLst/>
              <a:ahLst/>
              <a:cxnLst/>
              <a:rect l="l" t="t" r="r" b="b"/>
              <a:pathLst>
                <a:path w="3668" h="1739" extrusionOk="0">
                  <a:moveTo>
                    <a:pt x="619" y="1"/>
                  </a:moveTo>
                  <a:cubicBezTo>
                    <a:pt x="274" y="1"/>
                    <a:pt x="0" y="274"/>
                    <a:pt x="0" y="620"/>
                  </a:cubicBezTo>
                  <a:lnTo>
                    <a:pt x="0" y="1739"/>
                  </a:lnTo>
                  <a:lnTo>
                    <a:pt x="3667" y="1739"/>
                  </a:lnTo>
                  <a:lnTo>
                    <a:pt x="3667" y="620"/>
                  </a:lnTo>
                  <a:cubicBezTo>
                    <a:pt x="3667" y="274"/>
                    <a:pt x="3381" y="1"/>
                    <a:pt x="3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8"/>
            <p:cNvSpPr/>
            <p:nvPr/>
          </p:nvSpPr>
          <p:spPr>
            <a:xfrm>
              <a:off x="5159550" y="4650400"/>
              <a:ext cx="128925" cy="350375"/>
            </a:xfrm>
            <a:custGeom>
              <a:avLst/>
              <a:gdLst/>
              <a:ahLst/>
              <a:cxnLst/>
              <a:rect l="l" t="t" r="r" b="b"/>
              <a:pathLst>
                <a:path w="5157" h="14015" extrusionOk="0">
                  <a:moveTo>
                    <a:pt x="2585" y="1"/>
                  </a:moveTo>
                  <a:lnTo>
                    <a:pt x="1" y="8180"/>
                  </a:lnTo>
                  <a:lnTo>
                    <a:pt x="2585" y="8180"/>
                  </a:lnTo>
                  <a:lnTo>
                    <a:pt x="2585" y="14014"/>
                  </a:lnTo>
                  <a:lnTo>
                    <a:pt x="5156" y="5835"/>
                  </a:lnTo>
                  <a:lnTo>
                    <a:pt x="2585" y="5835"/>
                  </a:lnTo>
                  <a:lnTo>
                    <a:pt x="2585"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8"/>
            <p:cNvSpPr/>
            <p:nvPr/>
          </p:nvSpPr>
          <p:spPr>
            <a:xfrm>
              <a:off x="5217900" y="4149450"/>
              <a:ext cx="12225" cy="91700"/>
            </a:xfrm>
            <a:custGeom>
              <a:avLst/>
              <a:gdLst/>
              <a:ahLst/>
              <a:cxnLst/>
              <a:rect l="l" t="t" r="r" b="b"/>
              <a:pathLst>
                <a:path w="489" h="3668" extrusionOk="0">
                  <a:moveTo>
                    <a:pt x="1" y="0"/>
                  </a:moveTo>
                  <a:lnTo>
                    <a:pt x="1" y="3668"/>
                  </a:lnTo>
                  <a:lnTo>
                    <a:pt x="489" y="3668"/>
                  </a:lnTo>
                  <a:lnTo>
                    <a:pt x="48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8"/>
            <p:cNvSpPr/>
            <p:nvPr/>
          </p:nvSpPr>
          <p:spPr>
            <a:xfrm>
              <a:off x="5178325" y="4189325"/>
              <a:ext cx="91700" cy="11950"/>
            </a:xfrm>
            <a:custGeom>
              <a:avLst/>
              <a:gdLst/>
              <a:ahLst/>
              <a:cxnLst/>
              <a:rect l="l" t="t" r="r" b="b"/>
              <a:pathLst>
                <a:path w="3668" h="478" extrusionOk="0">
                  <a:moveTo>
                    <a:pt x="0" y="1"/>
                  </a:moveTo>
                  <a:lnTo>
                    <a:pt x="0" y="477"/>
                  </a:lnTo>
                  <a:lnTo>
                    <a:pt x="3667" y="477"/>
                  </a:lnTo>
                  <a:lnTo>
                    <a:pt x="3667"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8"/>
            <p:cNvSpPr/>
            <p:nvPr/>
          </p:nvSpPr>
          <p:spPr>
            <a:xfrm>
              <a:off x="5178325" y="4439675"/>
              <a:ext cx="91700" cy="12225"/>
            </a:xfrm>
            <a:custGeom>
              <a:avLst/>
              <a:gdLst/>
              <a:ahLst/>
              <a:cxnLst/>
              <a:rect l="l" t="t" r="r" b="b"/>
              <a:pathLst>
                <a:path w="3668" h="489" extrusionOk="0">
                  <a:moveTo>
                    <a:pt x="0" y="0"/>
                  </a:moveTo>
                  <a:lnTo>
                    <a:pt x="0" y="488"/>
                  </a:lnTo>
                  <a:lnTo>
                    <a:pt x="3667" y="488"/>
                  </a:lnTo>
                  <a:lnTo>
                    <a:pt x="366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8"/>
            <p:cNvSpPr/>
            <p:nvPr/>
          </p:nvSpPr>
          <p:spPr>
            <a:xfrm>
              <a:off x="4183850" y="4848350"/>
              <a:ext cx="981975" cy="320300"/>
            </a:xfrm>
            <a:custGeom>
              <a:avLst/>
              <a:gdLst/>
              <a:ahLst/>
              <a:cxnLst/>
              <a:rect l="l" t="t" r="r" b="b"/>
              <a:pathLst>
                <a:path w="39279" h="12812" extrusionOk="0">
                  <a:moveTo>
                    <a:pt x="1131" y="0"/>
                  </a:moveTo>
                  <a:cubicBezTo>
                    <a:pt x="512" y="0"/>
                    <a:pt x="0" y="512"/>
                    <a:pt x="0" y="1131"/>
                  </a:cubicBezTo>
                  <a:lnTo>
                    <a:pt x="0" y="11668"/>
                  </a:lnTo>
                  <a:cubicBezTo>
                    <a:pt x="0" y="12299"/>
                    <a:pt x="512" y="12811"/>
                    <a:pt x="1131" y="12811"/>
                  </a:cubicBezTo>
                  <a:lnTo>
                    <a:pt x="38148" y="12811"/>
                  </a:lnTo>
                  <a:cubicBezTo>
                    <a:pt x="38767" y="12811"/>
                    <a:pt x="39279" y="12299"/>
                    <a:pt x="39279" y="11668"/>
                  </a:cubicBezTo>
                  <a:lnTo>
                    <a:pt x="39279" y="1131"/>
                  </a:lnTo>
                  <a:cubicBezTo>
                    <a:pt x="39279" y="512"/>
                    <a:pt x="38767" y="0"/>
                    <a:pt x="38148"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8"/>
            <p:cNvSpPr/>
            <p:nvPr/>
          </p:nvSpPr>
          <p:spPr>
            <a:xfrm>
              <a:off x="4645200" y="4848350"/>
              <a:ext cx="520625" cy="320300"/>
            </a:xfrm>
            <a:custGeom>
              <a:avLst/>
              <a:gdLst/>
              <a:ahLst/>
              <a:cxnLst/>
              <a:rect l="l" t="t" r="r" b="b"/>
              <a:pathLst>
                <a:path w="20825" h="12812" extrusionOk="0">
                  <a:moveTo>
                    <a:pt x="1" y="0"/>
                  </a:moveTo>
                  <a:lnTo>
                    <a:pt x="1" y="12811"/>
                  </a:lnTo>
                  <a:lnTo>
                    <a:pt x="19694" y="12811"/>
                  </a:lnTo>
                  <a:cubicBezTo>
                    <a:pt x="20313" y="12811"/>
                    <a:pt x="20825" y="12299"/>
                    <a:pt x="20825" y="11668"/>
                  </a:cubicBezTo>
                  <a:lnTo>
                    <a:pt x="20825" y="1131"/>
                  </a:lnTo>
                  <a:cubicBezTo>
                    <a:pt x="20825" y="512"/>
                    <a:pt x="20313" y="0"/>
                    <a:pt x="19694"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8"/>
            <p:cNvSpPr/>
            <p:nvPr/>
          </p:nvSpPr>
          <p:spPr>
            <a:xfrm>
              <a:off x="4140375" y="4962650"/>
              <a:ext cx="43500" cy="91700"/>
            </a:xfrm>
            <a:custGeom>
              <a:avLst/>
              <a:gdLst/>
              <a:ahLst/>
              <a:cxnLst/>
              <a:rect l="l" t="t" r="r" b="b"/>
              <a:pathLst>
                <a:path w="1740" h="3668" extrusionOk="0">
                  <a:moveTo>
                    <a:pt x="620" y="0"/>
                  </a:moveTo>
                  <a:cubicBezTo>
                    <a:pt x="275" y="0"/>
                    <a:pt x="1" y="274"/>
                    <a:pt x="1" y="619"/>
                  </a:cubicBezTo>
                  <a:lnTo>
                    <a:pt x="1" y="3048"/>
                  </a:lnTo>
                  <a:cubicBezTo>
                    <a:pt x="1" y="3382"/>
                    <a:pt x="275" y="3667"/>
                    <a:pt x="620" y="3667"/>
                  </a:cubicBezTo>
                  <a:lnTo>
                    <a:pt x="1739" y="3667"/>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8"/>
            <p:cNvSpPr/>
            <p:nvPr/>
          </p:nvSpPr>
          <p:spPr>
            <a:xfrm>
              <a:off x="4730350" y="4943900"/>
              <a:ext cx="350350" cy="128900"/>
            </a:xfrm>
            <a:custGeom>
              <a:avLst/>
              <a:gdLst/>
              <a:ahLst/>
              <a:cxnLst/>
              <a:rect l="l" t="t" r="r" b="b"/>
              <a:pathLst>
                <a:path w="14014" h="5156" extrusionOk="0">
                  <a:moveTo>
                    <a:pt x="5834" y="0"/>
                  </a:moveTo>
                  <a:lnTo>
                    <a:pt x="5834" y="2584"/>
                  </a:lnTo>
                  <a:lnTo>
                    <a:pt x="0" y="2584"/>
                  </a:lnTo>
                  <a:lnTo>
                    <a:pt x="8180" y="5156"/>
                  </a:lnTo>
                  <a:lnTo>
                    <a:pt x="8180" y="2584"/>
                  </a:lnTo>
                  <a:lnTo>
                    <a:pt x="14014" y="2584"/>
                  </a:lnTo>
                  <a:lnTo>
                    <a:pt x="5834" y="0"/>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8"/>
            <p:cNvSpPr/>
            <p:nvPr/>
          </p:nvSpPr>
          <p:spPr>
            <a:xfrm>
              <a:off x="4229375" y="5002525"/>
              <a:ext cx="91725" cy="11925"/>
            </a:xfrm>
            <a:custGeom>
              <a:avLst/>
              <a:gdLst/>
              <a:ahLst/>
              <a:cxnLst/>
              <a:rect l="l" t="t" r="r" b="b"/>
              <a:pathLst>
                <a:path w="3669" h="477" extrusionOk="0">
                  <a:moveTo>
                    <a:pt x="1" y="1"/>
                  </a:moveTo>
                  <a:lnTo>
                    <a:pt x="1" y="477"/>
                  </a:lnTo>
                  <a:lnTo>
                    <a:pt x="3668" y="477"/>
                  </a:lnTo>
                  <a:lnTo>
                    <a:pt x="366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8"/>
            <p:cNvSpPr/>
            <p:nvPr/>
          </p:nvSpPr>
          <p:spPr>
            <a:xfrm>
              <a:off x="4269275" y="4962650"/>
              <a:ext cx="11925" cy="91700"/>
            </a:xfrm>
            <a:custGeom>
              <a:avLst/>
              <a:gdLst/>
              <a:ahLst/>
              <a:cxnLst/>
              <a:rect l="l" t="t" r="r" b="b"/>
              <a:pathLst>
                <a:path w="477" h="3668" extrusionOk="0">
                  <a:moveTo>
                    <a:pt x="0" y="0"/>
                  </a:moveTo>
                  <a:lnTo>
                    <a:pt x="0" y="3667"/>
                  </a:lnTo>
                  <a:lnTo>
                    <a:pt x="477" y="3667"/>
                  </a:lnTo>
                  <a:lnTo>
                    <a:pt x="477"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8"/>
            <p:cNvSpPr/>
            <p:nvPr/>
          </p:nvSpPr>
          <p:spPr>
            <a:xfrm>
              <a:off x="4519600" y="4962650"/>
              <a:ext cx="12225" cy="91700"/>
            </a:xfrm>
            <a:custGeom>
              <a:avLst/>
              <a:gdLst/>
              <a:ahLst/>
              <a:cxnLst/>
              <a:rect l="l" t="t" r="r" b="b"/>
              <a:pathLst>
                <a:path w="489" h="3668" extrusionOk="0">
                  <a:moveTo>
                    <a:pt x="1" y="0"/>
                  </a:moveTo>
                  <a:lnTo>
                    <a:pt x="1" y="3667"/>
                  </a:lnTo>
                  <a:lnTo>
                    <a:pt x="489" y="3667"/>
                  </a:lnTo>
                  <a:lnTo>
                    <a:pt x="489"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8"/>
            <p:cNvSpPr/>
            <p:nvPr/>
          </p:nvSpPr>
          <p:spPr>
            <a:xfrm>
              <a:off x="3425725" y="3713375"/>
              <a:ext cx="196775" cy="151850"/>
            </a:xfrm>
            <a:custGeom>
              <a:avLst/>
              <a:gdLst/>
              <a:ahLst/>
              <a:cxnLst/>
              <a:rect l="l" t="t" r="r" b="b"/>
              <a:pathLst>
                <a:path w="7871" h="6074" extrusionOk="0">
                  <a:moveTo>
                    <a:pt x="0" y="1"/>
                  </a:moveTo>
                  <a:lnTo>
                    <a:pt x="0" y="6073"/>
                  </a:lnTo>
                  <a:lnTo>
                    <a:pt x="7870" y="6073"/>
                  </a:lnTo>
                  <a:lnTo>
                    <a:pt x="787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8"/>
            <p:cNvSpPr/>
            <p:nvPr/>
          </p:nvSpPr>
          <p:spPr>
            <a:xfrm>
              <a:off x="3408150" y="3630050"/>
              <a:ext cx="231900" cy="98825"/>
            </a:xfrm>
            <a:custGeom>
              <a:avLst/>
              <a:gdLst/>
              <a:ahLst/>
              <a:cxnLst/>
              <a:rect l="l" t="t" r="r" b="b"/>
              <a:pathLst>
                <a:path w="9276" h="3953" extrusionOk="0">
                  <a:moveTo>
                    <a:pt x="989" y="0"/>
                  </a:moveTo>
                  <a:cubicBezTo>
                    <a:pt x="441" y="0"/>
                    <a:pt x="1" y="441"/>
                    <a:pt x="1" y="988"/>
                  </a:cubicBezTo>
                  <a:lnTo>
                    <a:pt x="1" y="3953"/>
                  </a:lnTo>
                  <a:lnTo>
                    <a:pt x="9276" y="3953"/>
                  </a:lnTo>
                  <a:lnTo>
                    <a:pt x="9276" y="988"/>
                  </a:lnTo>
                  <a:cubicBezTo>
                    <a:pt x="9276" y="441"/>
                    <a:pt x="8835" y="0"/>
                    <a:pt x="828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8"/>
            <p:cNvSpPr/>
            <p:nvPr/>
          </p:nvSpPr>
          <p:spPr>
            <a:xfrm>
              <a:off x="3218850" y="3865200"/>
              <a:ext cx="610200" cy="1273675"/>
            </a:xfrm>
            <a:custGeom>
              <a:avLst/>
              <a:gdLst/>
              <a:ahLst/>
              <a:cxnLst/>
              <a:rect l="l" t="t" r="r" b="b"/>
              <a:pathLst>
                <a:path w="24408" h="50947" extrusionOk="0">
                  <a:moveTo>
                    <a:pt x="8263" y="0"/>
                  </a:moveTo>
                  <a:cubicBezTo>
                    <a:pt x="4596" y="1536"/>
                    <a:pt x="2000" y="5155"/>
                    <a:pt x="2000" y="9406"/>
                  </a:cubicBezTo>
                  <a:cubicBezTo>
                    <a:pt x="2000" y="10347"/>
                    <a:pt x="2131" y="11263"/>
                    <a:pt x="2370" y="12132"/>
                  </a:cubicBezTo>
                  <a:cubicBezTo>
                    <a:pt x="3239" y="15276"/>
                    <a:pt x="2882" y="18633"/>
                    <a:pt x="1405" y="21538"/>
                  </a:cubicBezTo>
                  <a:cubicBezTo>
                    <a:pt x="488" y="23396"/>
                    <a:pt x="0" y="25444"/>
                    <a:pt x="0" y="27515"/>
                  </a:cubicBezTo>
                  <a:lnTo>
                    <a:pt x="0" y="46922"/>
                  </a:lnTo>
                  <a:cubicBezTo>
                    <a:pt x="0" y="49149"/>
                    <a:pt x="1798" y="50947"/>
                    <a:pt x="4013" y="50947"/>
                  </a:cubicBezTo>
                  <a:lnTo>
                    <a:pt x="20384" y="50947"/>
                  </a:lnTo>
                  <a:cubicBezTo>
                    <a:pt x="22336" y="50947"/>
                    <a:pt x="23967" y="49566"/>
                    <a:pt x="24325" y="47708"/>
                  </a:cubicBezTo>
                  <a:cubicBezTo>
                    <a:pt x="24384" y="47458"/>
                    <a:pt x="24408" y="47196"/>
                    <a:pt x="24408" y="46922"/>
                  </a:cubicBezTo>
                  <a:lnTo>
                    <a:pt x="24408" y="27515"/>
                  </a:lnTo>
                  <a:cubicBezTo>
                    <a:pt x="24408" y="27289"/>
                    <a:pt x="24408" y="27075"/>
                    <a:pt x="24384" y="26849"/>
                  </a:cubicBezTo>
                  <a:cubicBezTo>
                    <a:pt x="24301" y="25015"/>
                    <a:pt x="23825" y="23193"/>
                    <a:pt x="22991" y="21538"/>
                  </a:cubicBezTo>
                  <a:cubicBezTo>
                    <a:pt x="21515" y="18609"/>
                    <a:pt x="21181" y="15240"/>
                    <a:pt x="22051" y="12085"/>
                  </a:cubicBezTo>
                  <a:cubicBezTo>
                    <a:pt x="22372" y="10882"/>
                    <a:pt x="22491" y="9585"/>
                    <a:pt x="22336" y="8251"/>
                  </a:cubicBezTo>
                  <a:cubicBezTo>
                    <a:pt x="21932" y="4548"/>
                    <a:pt x="19467" y="1405"/>
                    <a:pt x="16145"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8"/>
            <p:cNvSpPr/>
            <p:nvPr/>
          </p:nvSpPr>
          <p:spPr>
            <a:xfrm>
              <a:off x="3361125" y="4536400"/>
              <a:ext cx="467925" cy="521525"/>
            </a:xfrm>
            <a:custGeom>
              <a:avLst/>
              <a:gdLst/>
              <a:ahLst/>
              <a:cxnLst/>
              <a:rect l="l" t="t" r="r" b="b"/>
              <a:pathLst>
                <a:path w="18717" h="20861" extrusionOk="0">
                  <a:moveTo>
                    <a:pt x="0" y="1"/>
                  </a:moveTo>
                  <a:lnTo>
                    <a:pt x="0" y="20860"/>
                  </a:lnTo>
                  <a:lnTo>
                    <a:pt x="18634" y="20860"/>
                  </a:lnTo>
                  <a:cubicBezTo>
                    <a:pt x="18693" y="20610"/>
                    <a:pt x="18717" y="20348"/>
                    <a:pt x="18717" y="20074"/>
                  </a:cubicBezTo>
                  <a:lnTo>
                    <a:pt x="18717" y="667"/>
                  </a:lnTo>
                  <a:cubicBezTo>
                    <a:pt x="18717" y="441"/>
                    <a:pt x="18717" y="227"/>
                    <a:pt x="186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8"/>
            <p:cNvSpPr/>
            <p:nvPr/>
          </p:nvSpPr>
          <p:spPr>
            <a:xfrm>
              <a:off x="3451300" y="4612900"/>
              <a:ext cx="377750" cy="108375"/>
            </a:xfrm>
            <a:custGeom>
              <a:avLst/>
              <a:gdLst/>
              <a:ahLst/>
              <a:cxnLst/>
              <a:rect l="l" t="t" r="r" b="b"/>
              <a:pathLst>
                <a:path w="15110" h="4335" extrusionOk="0">
                  <a:moveTo>
                    <a:pt x="1" y="0"/>
                  </a:moveTo>
                  <a:lnTo>
                    <a:pt x="1" y="4334"/>
                  </a:lnTo>
                  <a:lnTo>
                    <a:pt x="15110" y="4334"/>
                  </a:lnTo>
                  <a:lnTo>
                    <a:pt x="1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8"/>
            <p:cNvSpPr/>
            <p:nvPr/>
          </p:nvSpPr>
          <p:spPr>
            <a:xfrm>
              <a:off x="3451300" y="4794175"/>
              <a:ext cx="377750" cy="30975"/>
            </a:xfrm>
            <a:custGeom>
              <a:avLst/>
              <a:gdLst/>
              <a:ahLst/>
              <a:cxnLst/>
              <a:rect l="l" t="t" r="r" b="b"/>
              <a:pathLst>
                <a:path w="15110" h="1239" extrusionOk="0">
                  <a:moveTo>
                    <a:pt x="1" y="0"/>
                  </a:moveTo>
                  <a:lnTo>
                    <a:pt x="1" y="1239"/>
                  </a:lnTo>
                  <a:lnTo>
                    <a:pt x="15110" y="1239"/>
                  </a:lnTo>
                  <a:lnTo>
                    <a:pt x="1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8"/>
            <p:cNvSpPr/>
            <p:nvPr/>
          </p:nvSpPr>
          <p:spPr>
            <a:xfrm>
              <a:off x="3451300" y="4935550"/>
              <a:ext cx="377750" cy="31000"/>
            </a:xfrm>
            <a:custGeom>
              <a:avLst/>
              <a:gdLst/>
              <a:ahLst/>
              <a:cxnLst/>
              <a:rect l="l" t="t" r="r" b="b"/>
              <a:pathLst>
                <a:path w="15110" h="1240" extrusionOk="0">
                  <a:moveTo>
                    <a:pt x="1" y="1"/>
                  </a:moveTo>
                  <a:lnTo>
                    <a:pt x="1" y="1239"/>
                  </a:lnTo>
                  <a:lnTo>
                    <a:pt x="15110" y="1239"/>
                  </a:lnTo>
                  <a:lnTo>
                    <a:pt x="15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8"/>
            <p:cNvSpPr/>
            <p:nvPr/>
          </p:nvSpPr>
          <p:spPr>
            <a:xfrm>
              <a:off x="3451300" y="4867700"/>
              <a:ext cx="377750" cy="30975"/>
            </a:xfrm>
            <a:custGeom>
              <a:avLst/>
              <a:gdLst/>
              <a:ahLst/>
              <a:cxnLst/>
              <a:rect l="l" t="t" r="r" b="b"/>
              <a:pathLst>
                <a:path w="15110" h="1239" extrusionOk="0">
                  <a:moveTo>
                    <a:pt x="1" y="0"/>
                  </a:moveTo>
                  <a:lnTo>
                    <a:pt x="1" y="1238"/>
                  </a:lnTo>
                  <a:lnTo>
                    <a:pt x="15110" y="1238"/>
                  </a:lnTo>
                  <a:lnTo>
                    <a:pt x="15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8"/>
            <p:cNvSpPr/>
            <p:nvPr/>
          </p:nvSpPr>
          <p:spPr>
            <a:xfrm>
              <a:off x="5654575" y="4584425"/>
              <a:ext cx="670625" cy="513550"/>
            </a:xfrm>
            <a:custGeom>
              <a:avLst/>
              <a:gdLst/>
              <a:ahLst/>
              <a:cxnLst/>
              <a:rect l="l" t="t" r="r" b="b"/>
              <a:pathLst>
                <a:path w="26825" h="20542" extrusionOk="0">
                  <a:moveTo>
                    <a:pt x="15230" y="1"/>
                  </a:moveTo>
                  <a:cubicBezTo>
                    <a:pt x="14481" y="1"/>
                    <a:pt x="13726" y="85"/>
                    <a:pt x="12978" y="258"/>
                  </a:cubicBezTo>
                  <a:cubicBezTo>
                    <a:pt x="9287" y="1104"/>
                    <a:pt x="6370" y="3878"/>
                    <a:pt x="5346" y="7485"/>
                  </a:cubicBezTo>
                  <a:cubicBezTo>
                    <a:pt x="4715" y="9736"/>
                    <a:pt x="3036" y="11546"/>
                    <a:pt x="857" y="12343"/>
                  </a:cubicBezTo>
                  <a:lnTo>
                    <a:pt x="0" y="12653"/>
                  </a:lnTo>
                  <a:lnTo>
                    <a:pt x="2036" y="18261"/>
                  </a:lnTo>
                  <a:lnTo>
                    <a:pt x="2893" y="17951"/>
                  </a:lnTo>
                  <a:cubicBezTo>
                    <a:pt x="3680" y="17663"/>
                    <a:pt x="4500" y="17521"/>
                    <a:pt x="5323" y="17521"/>
                  </a:cubicBezTo>
                  <a:cubicBezTo>
                    <a:pt x="6779" y="17521"/>
                    <a:pt x="8245" y="17965"/>
                    <a:pt x="9561" y="18832"/>
                  </a:cubicBezTo>
                  <a:cubicBezTo>
                    <a:pt x="11259" y="19962"/>
                    <a:pt x="13249" y="20542"/>
                    <a:pt x="15250" y="20542"/>
                  </a:cubicBezTo>
                  <a:cubicBezTo>
                    <a:pt x="16433" y="20542"/>
                    <a:pt x="17620" y="20339"/>
                    <a:pt x="18752" y="19927"/>
                  </a:cubicBezTo>
                  <a:cubicBezTo>
                    <a:pt x="24074" y="17987"/>
                    <a:pt x="26825" y="12081"/>
                    <a:pt x="24884" y="6759"/>
                  </a:cubicBezTo>
                  <a:cubicBezTo>
                    <a:pt x="24753" y="6390"/>
                    <a:pt x="24598" y="6033"/>
                    <a:pt x="24432" y="5688"/>
                  </a:cubicBezTo>
                  <a:cubicBezTo>
                    <a:pt x="22690" y="2175"/>
                    <a:pt x="19043" y="1"/>
                    <a:pt x="15230"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8"/>
            <p:cNvSpPr/>
            <p:nvPr/>
          </p:nvSpPr>
          <p:spPr>
            <a:xfrm>
              <a:off x="5543825" y="4921275"/>
              <a:ext cx="130100" cy="146725"/>
            </a:xfrm>
            <a:custGeom>
              <a:avLst/>
              <a:gdLst/>
              <a:ahLst/>
              <a:cxnLst/>
              <a:rect l="l" t="t" r="r" b="b"/>
              <a:pathLst>
                <a:path w="5204" h="5869" extrusionOk="0">
                  <a:moveTo>
                    <a:pt x="3466" y="0"/>
                  </a:moveTo>
                  <a:lnTo>
                    <a:pt x="572" y="1060"/>
                  </a:lnTo>
                  <a:cubicBezTo>
                    <a:pt x="203" y="1191"/>
                    <a:pt x="1" y="1608"/>
                    <a:pt x="144" y="1989"/>
                  </a:cubicBezTo>
                  <a:lnTo>
                    <a:pt x="1382" y="5382"/>
                  </a:lnTo>
                  <a:cubicBezTo>
                    <a:pt x="1484" y="5680"/>
                    <a:pt x="1761" y="5868"/>
                    <a:pt x="2059" y="5868"/>
                  </a:cubicBezTo>
                  <a:cubicBezTo>
                    <a:pt x="2143" y="5868"/>
                    <a:pt x="2228" y="5854"/>
                    <a:pt x="2311" y="5822"/>
                  </a:cubicBezTo>
                  <a:lnTo>
                    <a:pt x="5204" y="4775"/>
                  </a:lnTo>
                  <a:lnTo>
                    <a:pt x="3466"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8"/>
            <p:cNvSpPr/>
            <p:nvPr/>
          </p:nvSpPr>
          <p:spPr>
            <a:xfrm>
              <a:off x="5536400" y="4953425"/>
              <a:ext cx="111650" cy="95525"/>
            </a:xfrm>
            <a:custGeom>
              <a:avLst/>
              <a:gdLst/>
              <a:ahLst/>
              <a:cxnLst/>
              <a:rect l="l" t="t" r="r" b="b"/>
              <a:pathLst>
                <a:path w="4466" h="3821" extrusionOk="0">
                  <a:moveTo>
                    <a:pt x="3501" y="0"/>
                  </a:moveTo>
                  <a:lnTo>
                    <a:pt x="441" y="1119"/>
                  </a:lnTo>
                  <a:cubicBezTo>
                    <a:pt x="155" y="1227"/>
                    <a:pt x="0" y="1536"/>
                    <a:pt x="107" y="1822"/>
                  </a:cubicBezTo>
                  <a:lnTo>
                    <a:pt x="703" y="3465"/>
                  </a:lnTo>
                  <a:cubicBezTo>
                    <a:pt x="787" y="3679"/>
                    <a:pt x="994" y="3821"/>
                    <a:pt x="1218" y="3821"/>
                  </a:cubicBezTo>
                  <a:cubicBezTo>
                    <a:pt x="1280" y="3821"/>
                    <a:pt x="1343" y="3810"/>
                    <a:pt x="1405" y="3786"/>
                  </a:cubicBezTo>
                  <a:lnTo>
                    <a:pt x="4465" y="2667"/>
                  </a:lnTo>
                  <a:lnTo>
                    <a:pt x="3501"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8"/>
            <p:cNvSpPr/>
            <p:nvPr/>
          </p:nvSpPr>
          <p:spPr>
            <a:xfrm>
              <a:off x="5682250" y="4743075"/>
              <a:ext cx="379825" cy="233000"/>
            </a:xfrm>
            <a:custGeom>
              <a:avLst/>
              <a:gdLst/>
              <a:ahLst/>
              <a:cxnLst/>
              <a:rect l="l" t="t" r="r" b="b"/>
              <a:pathLst>
                <a:path w="15193" h="9320" extrusionOk="0">
                  <a:moveTo>
                    <a:pt x="11395" y="1342"/>
                  </a:moveTo>
                  <a:lnTo>
                    <a:pt x="10692" y="4961"/>
                  </a:lnTo>
                  <a:cubicBezTo>
                    <a:pt x="10668" y="5104"/>
                    <a:pt x="10716" y="5259"/>
                    <a:pt x="10835" y="5354"/>
                  </a:cubicBezTo>
                  <a:lnTo>
                    <a:pt x="13704" y="7676"/>
                  </a:lnTo>
                  <a:lnTo>
                    <a:pt x="1774" y="8426"/>
                  </a:lnTo>
                  <a:lnTo>
                    <a:pt x="1774" y="8426"/>
                  </a:lnTo>
                  <a:lnTo>
                    <a:pt x="11395" y="1342"/>
                  </a:lnTo>
                  <a:close/>
                  <a:moveTo>
                    <a:pt x="11994" y="0"/>
                  </a:moveTo>
                  <a:cubicBezTo>
                    <a:pt x="11908" y="0"/>
                    <a:pt x="11818" y="27"/>
                    <a:pt x="11740" y="80"/>
                  </a:cubicBezTo>
                  <a:lnTo>
                    <a:pt x="191" y="8593"/>
                  </a:lnTo>
                  <a:cubicBezTo>
                    <a:pt x="48" y="8700"/>
                    <a:pt x="0" y="8890"/>
                    <a:pt x="60" y="9057"/>
                  </a:cubicBezTo>
                  <a:cubicBezTo>
                    <a:pt x="116" y="9215"/>
                    <a:pt x="269" y="9320"/>
                    <a:pt x="438" y="9320"/>
                  </a:cubicBezTo>
                  <a:cubicBezTo>
                    <a:pt x="447" y="9320"/>
                    <a:pt x="456" y="9320"/>
                    <a:pt x="465" y="9319"/>
                  </a:cubicBezTo>
                  <a:lnTo>
                    <a:pt x="14776" y="8414"/>
                  </a:lnTo>
                  <a:cubicBezTo>
                    <a:pt x="14943" y="8402"/>
                    <a:pt x="15086" y="8295"/>
                    <a:pt x="15133" y="8128"/>
                  </a:cubicBezTo>
                  <a:cubicBezTo>
                    <a:pt x="15193" y="7974"/>
                    <a:pt x="15133" y="7807"/>
                    <a:pt x="15002" y="7700"/>
                  </a:cubicBezTo>
                  <a:lnTo>
                    <a:pt x="11526" y="4878"/>
                  </a:lnTo>
                  <a:lnTo>
                    <a:pt x="12371" y="473"/>
                  </a:lnTo>
                  <a:cubicBezTo>
                    <a:pt x="12407" y="318"/>
                    <a:pt x="12335" y="151"/>
                    <a:pt x="12192" y="56"/>
                  </a:cubicBezTo>
                  <a:cubicBezTo>
                    <a:pt x="12133" y="18"/>
                    <a:pt x="12065" y="0"/>
                    <a:pt x="11994"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8"/>
            <p:cNvSpPr/>
            <p:nvPr/>
          </p:nvSpPr>
          <p:spPr>
            <a:xfrm>
              <a:off x="5554850" y="4890025"/>
              <a:ext cx="165825" cy="187200"/>
            </a:xfrm>
            <a:custGeom>
              <a:avLst/>
              <a:gdLst/>
              <a:ahLst/>
              <a:cxnLst/>
              <a:rect l="l" t="t" r="r" b="b"/>
              <a:pathLst>
                <a:path w="6633" h="7488" extrusionOk="0">
                  <a:moveTo>
                    <a:pt x="4418" y="0"/>
                  </a:moveTo>
                  <a:lnTo>
                    <a:pt x="739" y="1346"/>
                  </a:lnTo>
                  <a:cubicBezTo>
                    <a:pt x="250" y="1512"/>
                    <a:pt x="0" y="2060"/>
                    <a:pt x="179" y="2536"/>
                  </a:cubicBezTo>
                  <a:lnTo>
                    <a:pt x="1751" y="6870"/>
                  </a:lnTo>
                  <a:cubicBezTo>
                    <a:pt x="1890" y="7251"/>
                    <a:pt x="2248" y="7487"/>
                    <a:pt x="2630" y="7487"/>
                  </a:cubicBezTo>
                  <a:cubicBezTo>
                    <a:pt x="2737" y="7487"/>
                    <a:pt x="2846" y="7469"/>
                    <a:pt x="2953" y="7430"/>
                  </a:cubicBezTo>
                  <a:lnTo>
                    <a:pt x="6632" y="6084"/>
                  </a:lnTo>
                  <a:lnTo>
                    <a:pt x="4418"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8"/>
            <p:cNvSpPr/>
            <p:nvPr/>
          </p:nvSpPr>
          <p:spPr>
            <a:xfrm>
              <a:off x="5606650" y="4898950"/>
              <a:ext cx="78300" cy="169675"/>
            </a:xfrm>
            <a:custGeom>
              <a:avLst/>
              <a:gdLst/>
              <a:ahLst/>
              <a:cxnLst/>
              <a:rect l="l" t="t" r="r" b="b"/>
              <a:pathLst>
                <a:path w="3132" h="6787" extrusionOk="0">
                  <a:moveTo>
                    <a:pt x="750" y="0"/>
                  </a:moveTo>
                  <a:lnTo>
                    <a:pt x="0" y="274"/>
                  </a:lnTo>
                  <a:lnTo>
                    <a:pt x="2369" y="6787"/>
                  </a:lnTo>
                  <a:lnTo>
                    <a:pt x="3131" y="6501"/>
                  </a:lnTo>
                  <a:lnTo>
                    <a:pt x="750"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8"/>
            <p:cNvSpPr/>
            <p:nvPr/>
          </p:nvSpPr>
          <p:spPr>
            <a:xfrm>
              <a:off x="5644150" y="4884650"/>
              <a:ext cx="78300" cy="169700"/>
            </a:xfrm>
            <a:custGeom>
              <a:avLst/>
              <a:gdLst/>
              <a:ahLst/>
              <a:cxnLst/>
              <a:rect l="l" t="t" r="r" b="b"/>
              <a:pathLst>
                <a:path w="3132" h="6788" extrusionOk="0">
                  <a:moveTo>
                    <a:pt x="762" y="1"/>
                  </a:moveTo>
                  <a:lnTo>
                    <a:pt x="0" y="275"/>
                  </a:lnTo>
                  <a:lnTo>
                    <a:pt x="2370" y="6787"/>
                  </a:lnTo>
                  <a:lnTo>
                    <a:pt x="3132" y="6502"/>
                  </a:lnTo>
                  <a:lnTo>
                    <a:pt x="762" y="1"/>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8"/>
            <p:cNvSpPr/>
            <p:nvPr/>
          </p:nvSpPr>
          <p:spPr>
            <a:xfrm>
              <a:off x="5567950" y="4912350"/>
              <a:ext cx="78300" cy="169675"/>
            </a:xfrm>
            <a:custGeom>
              <a:avLst/>
              <a:gdLst/>
              <a:ahLst/>
              <a:cxnLst/>
              <a:rect l="l" t="t" r="r" b="b"/>
              <a:pathLst>
                <a:path w="3132" h="6787" extrusionOk="0">
                  <a:moveTo>
                    <a:pt x="762" y="0"/>
                  </a:moveTo>
                  <a:lnTo>
                    <a:pt x="0" y="286"/>
                  </a:lnTo>
                  <a:lnTo>
                    <a:pt x="2370" y="6787"/>
                  </a:lnTo>
                  <a:lnTo>
                    <a:pt x="3132" y="6501"/>
                  </a:lnTo>
                  <a:lnTo>
                    <a:pt x="762" y="0"/>
                  </a:ln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8"/>
            <p:cNvSpPr/>
            <p:nvPr/>
          </p:nvSpPr>
          <p:spPr>
            <a:xfrm>
              <a:off x="2605975" y="3858350"/>
              <a:ext cx="559900" cy="1092700"/>
            </a:xfrm>
            <a:custGeom>
              <a:avLst/>
              <a:gdLst/>
              <a:ahLst/>
              <a:cxnLst/>
              <a:rect l="l" t="t" r="r" b="b"/>
              <a:pathLst>
                <a:path w="22396" h="43708" extrusionOk="0">
                  <a:moveTo>
                    <a:pt x="0" y="0"/>
                  </a:moveTo>
                  <a:lnTo>
                    <a:pt x="3143" y="43708"/>
                  </a:lnTo>
                  <a:lnTo>
                    <a:pt x="19241" y="43708"/>
                  </a:lnTo>
                  <a:lnTo>
                    <a:pt x="223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8"/>
            <p:cNvSpPr/>
            <p:nvPr/>
          </p:nvSpPr>
          <p:spPr>
            <a:xfrm>
              <a:off x="2684550" y="4951025"/>
              <a:ext cx="402450" cy="169100"/>
            </a:xfrm>
            <a:custGeom>
              <a:avLst/>
              <a:gdLst/>
              <a:ahLst/>
              <a:cxnLst/>
              <a:rect l="l" t="t" r="r" b="b"/>
              <a:pathLst>
                <a:path w="16098" h="6764" extrusionOk="0">
                  <a:moveTo>
                    <a:pt x="0" y="1"/>
                  </a:moveTo>
                  <a:lnTo>
                    <a:pt x="0" y="6764"/>
                  </a:lnTo>
                  <a:lnTo>
                    <a:pt x="16098" y="6764"/>
                  </a:lnTo>
                  <a:lnTo>
                    <a:pt x="16098"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8"/>
            <p:cNvSpPr/>
            <p:nvPr/>
          </p:nvSpPr>
          <p:spPr>
            <a:xfrm>
              <a:off x="2836650" y="5041825"/>
              <a:ext cx="98550" cy="78300"/>
            </a:xfrm>
            <a:custGeom>
              <a:avLst/>
              <a:gdLst/>
              <a:ahLst/>
              <a:cxnLst/>
              <a:rect l="l" t="t" r="r" b="b"/>
              <a:pathLst>
                <a:path w="3942" h="3132" extrusionOk="0">
                  <a:moveTo>
                    <a:pt x="1" y="0"/>
                  </a:moveTo>
                  <a:lnTo>
                    <a:pt x="1" y="3132"/>
                  </a:lnTo>
                  <a:lnTo>
                    <a:pt x="3942" y="3132"/>
                  </a:lnTo>
                  <a:lnTo>
                    <a:pt x="3942" y="0"/>
                  </a:ln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8"/>
            <p:cNvSpPr/>
            <p:nvPr/>
          </p:nvSpPr>
          <p:spPr>
            <a:xfrm>
              <a:off x="2594950" y="3858350"/>
              <a:ext cx="582850" cy="79500"/>
            </a:xfrm>
            <a:custGeom>
              <a:avLst/>
              <a:gdLst/>
              <a:ahLst/>
              <a:cxnLst/>
              <a:rect l="l" t="t" r="r" b="b"/>
              <a:pathLst>
                <a:path w="23314" h="3180" extrusionOk="0">
                  <a:moveTo>
                    <a:pt x="1" y="0"/>
                  </a:moveTo>
                  <a:lnTo>
                    <a:pt x="441" y="3179"/>
                  </a:lnTo>
                  <a:lnTo>
                    <a:pt x="22837" y="3179"/>
                  </a:lnTo>
                  <a:lnTo>
                    <a:pt x="2331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8"/>
            <p:cNvSpPr/>
            <p:nvPr/>
          </p:nvSpPr>
          <p:spPr>
            <a:xfrm>
              <a:off x="2701225" y="4167000"/>
              <a:ext cx="369400" cy="413775"/>
            </a:xfrm>
            <a:custGeom>
              <a:avLst/>
              <a:gdLst/>
              <a:ahLst/>
              <a:cxnLst/>
              <a:rect l="l" t="t" r="r" b="b"/>
              <a:pathLst>
                <a:path w="14776" h="16551" extrusionOk="0">
                  <a:moveTo>
                    <a:pt x="0" y="1"/>
                  </a:moveTo>
                  <a:lnTo>
                    <a:pt x="1072" y="16551"/>
                  </a:lnTo>
                  <a:lnTo>
                    <a:pt x="13704" y="16551"/>
                  </a:lnTo>
                  <a:lnTo>
                    <a:pt x="147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8"/>
            <p:cNvSpPr/>
            <p:nvPr/>
          </p:nvSpPr>
          <p:spPr>
            <a:xfrm>
              <a:off x="2013025" y="4276550"/>
              <a:ext cx="478375" cy="809050"/>
            </a:xfrm>
            <a:custGeom>
              <a:avLst/>
              <a:gdLst/>
              <a:ahLst/>
              <a:cxnLst/>
              <a:rect l="l" t="t" r="r" b="b"/>
              <a:pathLst>
                <a:path w="19135" h="32362" extrusionOk="0">
                  <a:moveTo>
                    <a:pt x="1334" y="0"/>
                  </a:moveTo>
                  <a:cubicBezTo>
                    <a:pt x="596" y="0"/>
                    <a:pt x="1" y="596"/>
                    <a:pt x="1" y="1334"/>
                  </a:cubicBezTo>
                  <a:lnTo>
                    <a:pt x="1" y="31016"/>
                  </a:lnTo>
                  <a:cubicBezTo>
                    <a:pt x="1" y="31766"/>
                    <a:pt x="596" y="32362"/>
                    <a:pt x="1334" y="32362"/>
                  </a:cubicBezTo>
                  <a:lnTo>
                    <a:pt x="17801" y="32362"/>
                  </a:lnTo>
                  <a:cubicBezTo>
                    <a:pt x="18539" y="32362"/>
                    <a:pt x="19134" y="31766"/>
                    <a:pt x="19134" y="31016"/>
                  </a:cubicBezTo>
                  <a:lnTo>
                    <a:pt x="19134" y="1334"/>
                  </a:lnTo>
                  <a:cubicBezTo>
                    <a:pt x="19134" y="596"/>
                    <a:pt x="18539" y="0"/>
                    <a:pt x="17801"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8"/>
            <p:cNvSpPr/>
            <p:nvPr/>
          </p:nvSpPr>
          <p:spPr>
            <a:xfrm>
              <a:off x="2106200" y="4134575"/>
              <a:ext cx="292025" cy="142000"/>
            </a:xfrm>
            <a:custGeom>
              <a:avLst/>
              <a:gdLst/>
              <a:ahLst/>
              <a:cxnLst/>
              <a:rect l="l" t="t" r="r" b="b"/>
              <a:pathLst>
                <a:path w="11681" h="5680" extrusionOk="0">
                  <a:moveTo>
                    <a:pt x="1346" y="0"/>
                  </a:moveTo>
                  <a:cubicBezTo>
                    <a:pt x="608" y="0"/>
                    <a:pt x="1" y="607"/>
                    <a:pt x="1" y="1346"/>
                  </a:cubicBezTo>
                  <a:lnTo>
                    <a:pt x="1" y="5679"/>
                  </a:lnTo>
                  <a:lnTo>
                    <a:pt x="11681" y="5679"/>
                  </a:lnTo>
                  <a:lnTo>
                    <a:pt x="11681" y="1346"/>
                  </a:lnTo>
                  <a:cubicBezTo>
                    <a:pt x="11681" y="607"/>
                    <a:pt x="11073" y="0"/>
                    <a:pt x="1033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8"/>
            <p:cNvSpPr/>
            <p:nvPr/>
          </p:nvSpPr>
          <p:spPr>
            <a:xfrm>
              <a:off x="2217825" y="3721425"/>
              <a:ext cx="68775" cy="413175"/>
            </a:xfrm>
            <a:custGeom>
              <a:avLst/>
              <a:gdLst/>
              <a:ahLst/>
              <a:cxnLst/>
              <a:rect l="l" t="t" r="r" b="b"/>
              <a:pathLst>
                <a:path w="2751" h="16527" extrusionOk="0">
                  <a:moveTo>
                    <a:pt x="1370" y="0"/>
                  </a:moveTo>
                  <a:cubicBezTo>
                    <a:pt x="1096" y="0"/>
                    <a:pt x="870" y="215"/>
                    <a:pt x="858" y="488"/>
                  </a:cubicBezTo>
                  <a:lnTo>
                    <a:pt x="0" y="16526"/>
                  </a:lnTo>
                  <a:lnTo>
                    <a:pt x="2751" y="16526"/>
                  </a:lnTo>
                  <a:lnTo>
                    <a:pt x="1894" y="488"/>
                  </a:lnTo>
                  <a:cubicBezTo>
                    <a:pt x="1882" y="215"/>
                    <a:pt x="1655" y="0"/>
                    <a:pt x="1370"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8"/>
            <p:cNvSpPr/>
            <p:nvPr/>
          </p:nvSpPr>
          <p:spPr>
            <a:xfrm>
              <a:off x="2044000" y="4314950"/>
              <a:ext cx="57775" cy="717075"/>
            </a:xfrm>
            <a:custGeom>
              <a:avLst/>
              <a:gdLst/>
              <a:ahLst/>
              <a:cxnLst/>
              <a:rect l="l" t="t" r="r" b="b"/>
              <a:pathLst>
                <a:path w="2311" h="28683" extrusionOk="0">
                  <a:moveTo>
                    <a:pt x="0" y="0"/>
                  </a:moveTo>
                  <a:lnTo>
                    <a:pt x="0" y="28682"/>
                  </a:lnTo>
                  <a:lnTo>
                    <a:pt x="2310" y="28682"/>
                  </a:lnTo>
                  <a:lnTo>
                    <a:pt x="2310"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8"/>
            <p:cNvSpPr/>
            <p:nvPr/>
          </p:nvSpPr>
          <p:spPr>
            <a:xfrm>
              <a:off x="2202050" y="4553975"/>
              <a:ext cx="289350" cy="94075"/>
            </a:xfrm>
            <a:custGeom>
              <a:avLst/>
              <a:gdLst/>
              <a:ahLst/>
              <a:cxnLst/>
              <a:rect l="l" t="t" r="r" b="b"/>
              <a:pathLst>
                <a:path w="11574" h="3763" extrusionOk="0">
                  <a:moveTo>
                    <a:pt x="0" y="0"/>
                  </a:moveTo>
                  <a:lnTo>
                    <a:pt x="0" y="3762"/>
                  </a:lnTo>
                  <a:lnTo>
                    <a:pt x="11573" y="3762"/>
                  </a:lnTo>
                  <a:lnTo>
                    <a:pt x="1157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8"/>
            <p:cNvSpPr/>
            <p:nvPr/>
          </p:nvSpPr>
          <p:spPr>
            <a:xfrm>
              <a:off x="2202050" y="4744750"/>
              <a:ext cx="289350" cy="25050"/>
            </a:xfrm>
            <a:custGeom>
              <a:avLst/>
              <a:gdLst/>
              <a:ahLst/>
              <a:cxnLst/>
              <a:rect l="l" t="t" r="r" b="b"/>
              <a:pathLst>
                <a:path w="11574" h="1002" extrusionOk="0">
                  <a:moveTo>
                    <a:pt x="0" y="1"/>
                  </a:moveTo>
                  <a:lnTo>
                    <a:pt x="0" y="1001"/>
                  </a:lnTo>
                  <a:lnTo>
                    <a:pt x="11573" y="1001"/>
                  </a:lnTo>
                  <a:lnTo>
                    <a:pt x="11573"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8"/>
            <p:cNvSpPr/>
            <p:nvPr/>
          </p:nvSpPr>
          <p:spPr>
            <a:xfrm>
              <a:off x="2202050" y="4803400"/>
              <a:ext cx="289350" cy="25025"/>
            </a:xfrm>
            <a:custGeom>
              <a:avLst/>
              <a:gdLst/>
              <a:ahLst/>
              <a:cxnLst/>
              <a:rect l="l" t="t" r="r" b="b"/>
              <a:pathLst>
                <a:path w="11574" h="1001" extrusionOk="0">
                  <a:moveTo>
                    <a:pt x="0" y="0"/>
                  </a:moveTo>
                  <a:lnTo>
                    <a:pt x="0" y="1001"/>
                  </a:lnTo>
                  <a:lnTo>
                    <a:pt x="11573" y="1001"/>
                  </a:lnTo>
                  <a:lnTo>
                    <a:pt x="11573"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58"/>
          <p:cNvGrpSpPr/>
          <p:nvPr/>
        </p:nvGrpSpPr>
        <p:grpSpPr>
          <a:xfrm>
            <a:off x="612184" y="1912119"/>
            <a:ext cx="2714351" cy="2324698"/>
            <a:chOff x="1156375" y="351650"/>
            <a:chExt cx="5308725" cy="4999350"/>
          </a:xfrm>
        </p:grpSpPr>
        <p:sp>
          <p:nvSpPr>
            <p:cNvPr id="2428" name="Google Shape;2428;p58"/>
            <p:cNvSpPr/>
            <p:nvPr/>
          </p:nvSpPr>
          <p:spPr>
            <a:xfrm>
              <a:off x="1388250" y="4883175"/>
              <a:ext cx="5012275" cy="415250"/>
            </a:xfrm>
            <a:custGeom>
              <a:avLst/>
              <a:gdLst/>
              <a:ahLst/>
              <a:cxnLst/>
              <a:rect l="l" t="t" r="r" b="b"/>
              <a:pathLst>
                <a:path w="200491" h="16610" extrusionOk="0">
                  <a:moveTo>
                    <a:pt x="100251" y="0"/>
                  </a:moveTo>
                  <a:cubicBezTo>
                    <a:pt x="73665" y="0"/>
                    <a:pt x="48162" y="869"/>
                    <a:pt x="29362" y="2429"/>
                  </a:cubicBezTo>
                  <a:cubicBezTo>
                    <a:pt x="10562" y="3989"/>
                    <a:pt x="1" y="6096"/>
                    <a:pt x="1" y="8299"/>
                  </a:cubicBezTo>
                  <a:cubicBezTo>
                    <a:pt x="1" y="10514"/>
                    <a:pt x="10562" y="12621"/>
                    <a:pt x="29362" y="14181"/>
                  </a:cubicBezTo>
                  <a:cubicBezTo>
                    <a:pt x="48162" y="15740"/>
                    <a:pt x="73665" y="16610"/>
                    <a:pt x="100251" y="16610"/>
                  </a:cubicBezTo>
                  <a:cubicBezTo>
                    <a:pt x="126838" y="16610"/>
                    <a:pt x="152329" y="15740"/>
                    <a:pt x="171129" y="14181"/>
                  </a:cubicBezTo>
                  <a:cubicBezTo>
                    <a:pt x="189929" y="12621"/>
                    <a:pt x="200490" y="10514"/>
                    <a:pt x="200490" y="8299"/>
                  </a:cubicBezTo>
                  <a:cubicBezTo>
                    <a:pt x="200490" y="6096"/>
                    <a:pt x="189929" y="3989"/>
                    <a:pt x="171129" y="2429"/>
                  </a:cubicBezTo>
                  <a:cubicBezTo>
                    <a:pt x="152329" y="869"/>
                    <a:pt x="126838" y="0"/>
                    <a:pt x="100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8"/>
            <p:cNvSpPr/>
            <p:nvPr/>
          </p:nvSpPr>
          <p:spPr>
            <a:xfrm>
              <a:off x="1156375" y="544550"/>
              <a:ext cx="3060825" cy="3061100"/>
            </a:xfrm>
            <a:custGeom>
              <a:avLst/>
              <a:gdLst/>
              <a:ahLst/>
              <a:cxnLst/>
              <a:rect l="l" t="t" r="r" b="b"/>
              <a:pathLst>
                <a:path w="122433" h="122444" extrusionOk="0">
                  <a:moveTo>
                    <a:pt x="61223" y="0"/>
                  </a:moveTo>
                  <a:cubicBezTo>
                    <a:pt x="44983" y="0"/>
                    <a:pt x="29409" y="6453"/>
                    <a:pt x="17932" y="17931"/>
                  </a:cubicBezTo>
                  <a:cubicBezTo>
                    <a:pt x="6454" y="29420"/>
                    <a:pt x="1" y="44982"/>
                    <a:pt x="1" y="61222"/>
                  </a:cubicBezTo>
                  <a:cubicBezTo>
                    <a:pt x="1" y="77462"/>
                    <a:pt x="6454" y="93024"/>
                    <a:pt x="17932" y="104513"/>
                  </a:cubicBezTo>
                  <a:cubicBezTo>
                    <a:pt x="29409" y="115991"/>
                    <a:pt x="44983" y="122444"/>
                    <a:pt x="61223" y="122444"/>
                  </a:cubicBezTo>
                  <a:cubicBezTo>
                    <a:pt x="77451" y="122444"/>
                    <a:pt x="93024" y="115991"/>
                    <a:pt x="104502" y="104513"/>
                  </a:cubicBezTo>
                  <a:cubicBezTo>
                    <a:pt x="115980" y="93024"/>
                    <a:pt x="122433" y="77462"/>
                    <a:pt x="122433" y="61222"/>
                  </a:cubicBezTo>
                  <a:cubicBezTo>
                    <a:pt x="122433" y="44982"/>
                    <a:pt x="115980" y="29420"/>
                    <a:pt x="104502" y="17931"/>
                  </a:cubicBezTo>
                  <a:cubicBezTo>
                    <a:pt x="93024" y="6453"/>
                    <a:pt x="77451" y="0"/>
                    <a:pt x="61223"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8"/>
            <p:cNvSpPr/>
            <p:nvPr/>
          </p:nvSpPr>
          <p:spPr>
            <a:xfrm>
              <a:off x="4768750" y="2649275"/>
              <a:ext cx="1673425" cy="1673425"/>
            </a:xfrm>
            <a:custGeom>
              <a:avLst/>
              <a:gdLst/>
              <a:ahLst/>
              <a:cxnLst/>
              <a:rect l="l" t="t" r="r" b="b"/>
              <a:pathLst>
                <a:path w="66937" h="66937" extrusionOk="0">
                  <a:moveTo>
                    <a:pt x="33469" y="0"/>
                  </a:moveTo>
                  <a:cubicBezTo>
                    <a:pt x="14990" y="0"/>
                    <a:pt x="0" y="14978"/>
                    <a:pt x="0" y="33469"/>
                  </a:cubicBezTo>
                  <a:cubicBezTo>
                    <a:pt x="0" y="51947"/>
                    <a:pt x="14990" y="66937"/>
                    <a:pt x="33469" y="66937"/>
                  </a:cubicBezTo>
                  <a:cubicBezTo>
                    <a:pt x="51959" y="66937"/>
                    <a:pt x="66937" y="51947"/>
                    <a:pt x="66937" y="33469"/>
                  </a:cubicBezTo>
                  <a:cubicBezTo>
                    <a:pt x="66937" y="14978"/>
                    <a:pt x="51959" y="0"/>
                    <a:pt x="33469" y="0"/>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8"/>
            <p:cNvSpPr/>
            <p:nvPr/>
          </p:nvSpPr>
          <p:spPr>
            <a:xfrm>
              <a:off x="1398550" y="2320500"/>
              <a:ext cx="1124700" cy="1165275"/>
            </a:xfrm>
            <a:custGeom>
              <a:avLst/>
              <a:gdLst/>
              <a:ahLst/>
              <a:cxnLst/>
              <a:rect l="l" t="t" r="r" b="b"/>
              <a:pathLst>
                <a:path w="44988" h="46611" extrusionOk="0">
                  <a:moveTo>
                    <a:pt x="3413" y="0"/>
                  </a:moveTo>
                  <a:cubicBezTo>
                    <a:pt x="1564" y="0"/>
                    <a:pt x="1" y="1585"/>
                    <a:pt x="327" y="4829"/>
                  </a:cubicBezTo>
                  <a:cubicBezTo>
                    <a:pt x="791" y="9579"/>
                    <a:pt x="4899" y="14711"/>
                    <a:pt x="9090" y="18699"/>
                  </a:cubicBezTo>
                  <a:cubicBezTo>
                    <a:pt x="8816" y="18664"/>
                    <a:pt x="8542" y="18640"/>
                    <a:pt x="8268" y="18640"/>
                  </a:cubicBezTo>
                  <a:cubicBezTo>
                    <a:pt x="8263" y="18640"/>
                    <a:pt x="8257" y="18640"/>
                    <a:pt x="8252" y="18640"/>
                  </a:cubicBezTo>
                  <a:cubicBezTo>
                    <a:pt x="5773" y="18640"/>
                    <a:pt x="4187" y="21300"/>
                    <a:pt x="5387" y="23462"/>
                  </a:cubicBezTo>
                  <a:cubicBezTo>
                    <a:pt x="8352" y="28736"/>
                    <a:pt x="14043" y="32392"/>
                    <a:pt x="19377" y="35594"/>
                  </a:cubicBezTo>
                  <a:cubicBezTo>
                    <a:pt x="19165" y="35503"/>
                    <a:pt x="18949" y="35462"/>
                    <a:pt x="18733" y="35462"/>
                  </a:cubicBezTo>
                  <a:cubicBezTo>
                    <a:pt x="17570" y="35462"/>
                    <a:pt x="16452" y="36684"/>
                    <a:pt x="16412" y="37940"/>
                  </a:cubicBezTo>
                  <a:cubicBezTo>
                    <a:pt x="16365" y="39428"/>
                    <a:pt x="17186" y="40881"/>
                    <a:pt x="18329" y="41821"/>
                  </a:cubicBezTo>
                  <a:cubicBezTo>
                    <a:pt x="22037" y="44915"/>
                    <a:pt x="28580" y="46610"/>
                    <a:pt x="34635" y="46610"/>
                  </a:cubicBezTo>
                  <a:cubicBezTo>
                    <a:pt x="36921" y="46610"/>
                    <a:pt x="39138" y="46369"/>
                    <a:pt x="41106" y="45869"/>
                  </a:cubicBezTo>
                  <a:cubicBezTo>
                    <a:pt x="44844" y="44917"/>
                    <a:pt x="44987" y="44917"/>
                    <a:pt x="44273" y="41178"/>
                  </a:cubicBezTo>
                  <a:cubicBezTo>
                    <a:pt x="43749" y="38404"/>
                    <a:pt x="43142" y="35642"/>
                    <a:pt x="42404" y="32915"/>
                  </a:cubicBezTo>
                  <a:cubicBezTo>
                    <a:pt x="41022" y="27718"/>
                    <a:pt x="36851" y="14700"/>
                    <a:pt x="32277" y="14700"/>
                  </a:cubicBezTo>
                  <a:cubicBezTo>
                    <a:pt x="32042" y="14700"/>
                    <a:pt x="31806" y="14734"/>
                    <a:pt x="31569" y="14806"/>
                  </a:cubicBezTo>
                  <a:cubicBezTo>
                    <a:pt x="29283" y="15497"/>
                    <a:pt x="29819" y="19104"/>
                    <a:pt x="28985" y="20592"/>
                  </a:cubicBezTo>
                  <a:cubicBezTo>
                    <a:pt x="24663" y="15187"/>
                    <a:pt x="26568" y="6805"/>
                    <a:pt x="21746" y="1840"/>
                  </a:cubicBezTo>
                  <a:cubicBezTo>
                    <a:pt x="20898" y="956"/>
                    <a:pt x="19840" y="155"/>
                    <a:pt x="18584" y="155"/>
                  </a:cubicBezTo>
                  <a:cubicBezTo>
                    <a:pt x="18200" y="155"/>
                    <a:pt x="17797" y="230"/>
                    <a:pt x="17377" y="400"/>
                  </a:cubicBezTo>
                  <a:cubicBezTo>
                    <a:pt x="16210" y="864"/>
                    <a:pt x="15365" y="1888"/>
                    <a:pt x="14972" y="3078"/>
                  </a:cubicBezTo>
                  <a:cubicBezTo>
                    <a:pt x="14281" y="5210"/>
                    <a:pt x="14900" y="7436"/>
                    <a:pt x="15519" y="9544"/>
                  </a:cubicBezTo>
                  <a:cubicBezTo>
                    <a:pt x="13495" y="7019"/>
                    <a:pt x="11447" y="4471"/>
                    <a:pt x="8864" y="2519"/>
                  </a:cubicBezTo>
                  <a:cubicBezTo>
                    <a:pt x="7566" y="1543"/>
                    <a:pt x="6101" y="721"/>
                    <a:pt x="4566" y="197"/>
                  </a:cubicBezTo>
                  <a:cubicBezTo>
                    <a:pt x="4178" y="66"/>
                    <a:pt x="3790" y="0"/>
                    <a:pt x="341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8"/>
            <p:cNvSpPr/>
            <p:nvPr/>
          </p:nvSpPr>
          <p:spPr>
            <a:xfrm>
              <a:off x="1532350" y="2454425"/>
              <a:ext cx="867600" cy="929800"/>
            </a:xfrm>
            <a:custGeom>
              <a:avLst/>
              <a:gdLst/>
              <a:ahLst/>
              <a:cxnLst/>
              <a:rect l="l" t="t" r="r" b="b"/>
              <a:pathLst>
                <a:path w="34704" h="37192" extrusionOk="0">
                  <a:moveTo>
                    <a:pt x="417" y="0"/>
                  </a:moveTo>
                  <a:cubicBezTo>
                    <a:pt x="200" y="0"/>
                    <a:pt x="1" y="291"/>
                    <a:pt x="190" y="507"/>
                  </a:cubicBezTo>
                  <a:cubicBezTo>
                    <a:pt x="10798" y="13319"/>
                    <a:pt x="22121" y="25534"/>
                    <a:pt x="34063" y="37107"/>
                  </a:cubicBezTo>
                  <a:cubicBezTo>
                    <a:pt x="34126" y="37167"/>
                    <a:pt x="34196" y="37192"/>
                    <a:pt x="34264" y="37192"/>
                  </a:cubicBezTo>
                  <a:cubicBezTo>
                    <a:pt x="34496" y="37192"/>
                    <a:pt x="34703" y="36905"/>
                    <a:pt x="34492" y="36702"/>
                  </a:cubicBezTo>
                  <a:cubicBezTo>
                    <a:pt x="22550" y="25130"/>
                    <a:pt x="11239" y="12914"/>
                    <a:pt x="619" y="103"/>
                  </a:cubicBezTo>
                  <a:cubicBezTo>
                    <a:pt x="558" y="30"/>
                    <a:pt x="486" y="0"/>
                    <a:pt x="417"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8"/>
            <p:cNvSpPr/>
            <p:nvPr/>
          </p:nvSpPr>
          <p:spPr>
            <a:xfrm>
              <a:off x="1625450" y="2887225"/>
              <a:ext cx="376200" cy="91825"/>
            </a:xfrm>
            <a:custGeom>
              <a:avLst/>
              <a:gdLst/>
              <a:ahLst/>
              <a:cxnLst/>
              <a:rect l="l" t="t" r="r" b="b"/>
              <a:pathLst>
                <a:path w="15048" h="3673" extrusionOk="0">
                  <a:moveTo>
                    <a:pt x="462" y="1"/>
                  </a:moveTo>
                  <a:cubicBezTo>
                    <a:pt x="137" y="1"/>
                    <a:pt x="0" y="500"/>
                    <a:pt x="347" y="579"/>
                  </a:cubicBezTo>
                  <a:cubicBezTo>
                    <a:pt x="5086" y="1555"/>
                    <a:pt x="9813" y="2591"/>
                    <a:pt x="14540" y="3662"/>
                  </a:cubicBezTo>
                  <a:cubicBezTo>
                    <a:pt x="14568" y="3670"/>
                    <a:pt x="14595" y="3673"/>
                    <a:pt x="14621" y="3673"/>
                  </a:cubicBezTo>
                  <a:cubicBezTo>
                    <a:pt x="14931" y="3673"/>
                    <a:pt x="15047" y="3180"/>
                    <a:pt x="14706" y="3103"/>
                  </a:cubicBezTo>
                  <a:cubicBezTo>
                    <a:pt x="9991" y="2019"/>
                    <a:pt x="5265" y="995"/>
                    <a:pt x="526" y="7"/>
                  </a:cubicBezTo>
                  <a:cubicBezTo>
                    <a:pt x="504" y="3"/>
                    <a:pt x="482" y="1"/>
                    <a:pt x="46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8"/>
            <p:cNvSpPr/>
            <p:nvPr/>
          </p:nvSpPr>
          <p:spPr>
            <a:xfrm>
              <a:off x="1859450" y="2503950"/>
              <a:ext cx="35450" cy="362925"/>
            </a:xfrm>
            <a:custGeom>
              <a:avLst/>
              <a:gdLst/>
              <a:ahLst/>
              <a:cxnLst/>
              <a:rect l="l" t="t" r="r" b="b"/>
              <a:pathLst>
                <a:path w="1418" h="14517" extrusionOk="0">
                  <a:moveTo>
                    <a:pt x="420" y="1"/>
                  </a:moveTo>
                  <a:cubicBezTo>
                    <a:pt x="203" y="1"/>
                    <a:pt x="1" y="289"/>
                    <a:pt x="191" y="515"/>
                  </a:cubicBezTo>
                  <a:cubicBezTo>
                    <a:pt x="227" y="562"/>
                    <a:pt x="298" y="1777"/>
                    <a:pt x="322" y="2146"/>
                  </a:cubicBezTo>
                  <a:cubicBezTo>
                    <a:pt x="417" y="3396"/>
                    <a:pt x="489" y="4634"/>
                    <a:pt x="548" y="5885"/>
                  </a:cubicBezTo>
                  <a:cubicBezTo>
                    <a:pt x="691" y="8659"/>
                    <a:pt x="798" y="11433"/>
                    <a:pt x="822" y="14219"/>
                  </a:cubicBezTo>
                  <a:cubicBezTo>
                    <a:pt x="828" y="14415"/>
                    <a:pt x="986" y="14517"/>
                    <a:pt x="1138" y="14517"/>
                  </a:cubicBezTo>
                  <a:cubicBezTo>
                    <a:pt x="1280" y="14517"/>
                    <a:pt x="1417" y="14427"/>
                    <a:pt x="1417" y="14243"/>
                  </a:cubicBezTo>
                  <a:cubicBezTo>
                    <a:pt x="1381" y="11159"/>
                    <a:pt x="1262" y="8075"/>
                    <a:pt x="1096" y="4992"/>
                  </a:cubicBezTo>
                  <a:cubicBezTo>
                    <a:pt x="1036" y="3813"/>
                    <a:pt x="965" y="2634"/>
                    <a:pt x="858" y="1467"/>
                  </a:cubicBezTo>
                  <a:cubicBezTo>
                    <a:pt x="822" y="1074"/>
                    <a:pt x="881" y="420"/>
                    <a:pt x="619" y="98"/>
                  </a:cubicBezTo>
                  <a:cubicBezTo>
                    <a:pt x="559" y="29"/>
                    <a:pt x="489" y="1"/>
                    <a:pt x="420"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8"/>
            <p:cNvSpPr/>
            <p:nvPr/>
          </p:nvSpPr>
          <p:spPr>
            <a:xfrm>
              <a:off x="1986450" y="3319250"/>
              <a:ext cx="364425" cy="42200"/>
            </a:xfrm>
            <a:custGeom>
              <a:avLst/>
              <a:gdLst/>
              <a:ahLst/>
              <a:cxnLst/>
              <a:rect l="l" t="t" r="r" b="b"/>
              <a:pathLst>
                <a:path w="14577" h="1688" extrusionOk="0">
                  <a:moveTo>
                    <a:pt x="417" y="1"/>
                  </a:moveTo>
                  <a:cubicBezTo>
                    <a:pt x="121" y="1"/>
                    <a:pt x="0" y="486"/>
                    <a:pt x="338" y="574"/>
                  </a:cubicBezTo>
                  <a:cubicBezTo>
                    <a:pt x="2917" y="1316"/>
                    <a:pt x="5553" y="1687"/>
                    <a:pt x="8194" y="1687"/>
                  </a:cubicBezTo>
                  <a:cubicBezTo>
                    <a:pt x="10212" y="1687"/>
                    <a:pt x="12232" y="1471"/>
                    <a:pt x="14232" y="1038"/>
                  </a:cubicBezTo>
                  <a:cubicBezTo>
                    <a:pt x="14577" y="960"/>
                    <a:pt x="14486" y="446"/>
                    <a:pt x="14172" y="446"/>
                  </a:cubicBezTo>
                  <a:cubicBezTo>
                    <a:pt x="14149" y="446"/>
                    <a:pt x="14126" y="449"/>
                    <a:pt x="14101" y="454"/>
                  </a:cubicBezTo>
                  <a:cubicBezTo>
                    <a:pt x="12127" y="879"/>
                    <a:pt x="10140" y="1092"/>
                    <a:pt x="8157" y="1092"/>
                  </a:cubicBezTo>
                  <a:cubicBezTo>
                    <a:pt x="5584" y="1092"/>
                    <a:pt x="3020" y="734"/>
                    <a:pt x="504" y="14"/>
                  </a:cubicBezTo>
                  <a:cubicBezTo>
                    <a:pt x="474" y="5"/>
                    <a:pt x="445" y="1"/>
                    <a:pt x="41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8"/>
            <p:cNvSpPr/>
            <p:nvPr/>
          </p:nvSpPr>
          <p:spPr>
            <a:xfrm>
              <a:off x="2224275" y="2885475"/>
              <a:ext cx="48950" cy="369550"/>
            </a:xfrm>
            <a:custGeom>
              <a:avLst/>
              <a:gdLst/>
              <a:ahLst/>
              <a:cxnLst/>
              <a:rect l="l" t="t" r="r" b="b"/>
              <a:pathLst>
                <a:path w="1958" h="14782" extrusionOk="0">
                  <a:moveTo>
                    <a:pt x="360" y="1"/>
                  </a:moveTo>
                  <a:cubicBezTo>
                    <a:pt x="191" y="1"/>
                    <a:pt x="0" y="139"/>
                    <a:pt x="28" y="363"/>
                  </a:cubicBezTo>
                  <a:cubicBezTo>
                    <a:pt x="493" y="5054"/>
                    <a:pt x="1362" y="9757"/>
                    <a:pt x="1052" y="14484"/>
                  </a:cubicBezTo>
                  <a:cubicBezTo>
                    <a:pt x="1040" y="14680"/>
                    <a:pt x="1192" y="14782"/>
                    <a:pt x="1346" y="14782"/>
                  </a:cubicBezTo>
                  <a:cubicBezTo>
                    <a:pt x="1490" y="14782"/>
                    <a:pt x="1636" y="14692"/>
                    <a:pt x="1647" y="14507"/>
                  </a:cubicBezTo>
                  <a:cubicBezTo>
                    <a:pt x="1957" y="9733"/>
                    <a:pt x="1076" y="4959"/>
                    <a:pt x="600" y="220"/>
                  </a:cubicBezTo>
                  <a:cubicBezTo>
                    <a:pt x="585" y="68"/>
                    <a:pt x="478" y="1"/>
                    <a:pt x="360"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8"/>
            <p:cNvSpPr/>
            <p:nvPr/>
          </p:nvSpPr>
          <p:spPr>
            <a:xfrm>
              <a:off x="5292325" y="3485925"/>
              <a:ext cx="1121575" cy="1272825"/>
            </a:xfrm>
            <a:custGeom>
              <a:avLst/>
              <a:gdLst/>
              <a:ahLst/>
              <a:cxnLst/>
              <a:rect l="l" t="t" r="r" b="b"/>
              <a:pathLst>
                <a:path w="44863" h="50913" extrusionOk="0">
                  <a:moveTo>
                    <a:pt x="38334" y="0"/>
                  </a:moveTo>
                  <a:cubicBezTo>
                    <a:pt x="37754" y="0"/>
                    <a:pt x="37104" y="94"/>
                    <a:pt x="36386" y="300"/>
                  </a:cubicBezTo>
                  <a:cubicBezTo>
                    <a:pt x="31802" y="1622"/>
                    <a:pt x="27492" y="6587"/>
                    <a:pt x="24325" y="11432"/>
                  </a:cubicBezTo>
                  <a:cubicBezTo>
                    <a:pt x="24313" y="11159"/>
                    <a:pt x="24289" y="10885"/>
                    <a:pt x="24241" y="10611"/>
                  </a:cubicBezTo>
                  <a:cubicBezTo>
                    <a:pt x="23942" y="8954"/>
                    <a:pt x="22502" y="7917"/>
                    <a:pt x="21012" y="7917"/>
                  </a:cubicBezTo>
                  <a:cubicBezTo>
                    <a:pt x="20307" y="7917"/>
                    <a:pt x="19591" y="8150"/>
                    <a:pt x="18979" y="8658"/>
                  </a:cubicBezTo>
                  <a:cubicBezTo>
                    <a:pt x="14323" y="12516"/>
                    <a:pt x="11764" y="18779"/>
                    <a:pt x="9573" y="24613"/>
                  </a:cubicBezTo>
                  <a:cubicBezTo>
                    <a:pt x="9881" y="23269"/>
                    <a:pt x="8448" y="22089"/>
                    <a:pt x="7062" y="22089"/>
                  </a:cubicBezTo>
                  <a:cubicBezTo>
                    <a:pt x="6950" y="22089"/>
                    <a:pt x="6838" y="22096"/>
                    <a:pt x="6727" y="22112"/>
                  </a:cubicBezTo>
                  <a:cubicBezTo>
                    <a:pt x="5263" y="22327"/>
                    <a:pt x="3989" y="23410"/>
                    <a:pt x="3251" y="24696"/>
                  </a:cubicBezTo>
                  <a:cubicBezTo>
                    <a:pt x="0" y="30494"/>
                    <a:pt x="310" y="41103"/>
                    <a:pt x="3405" y="47830"/>
                  </a:cubicBezTo>
                  <a:cubicBezTo>
                    <a:pt x="4417" y="50041"/>
                    <a:pt x="4802" y="50912"/>
                    <a:pt x="5833" y="50912"/>
                  </a:cubicBezTo>
                  <a:cubicBezTo>
                    <a:pt x="6440" y="50912"/>
                    <a:pt x="7271" y="50611"/>
                    <a:pt x="8585" y="50104"/>
                  </a:cubicBezTo>
                  <a:cubicBezTo>
                    <a:pt x="11216" y="49080"/>
                    <a:pt x="13823" y="47985"/>
                    <a:pt x="16371" y="46770"/>
                  </a:cubicBezTo>
                  <a:cubicBezTo>
                    <a:pt x="21491" y="44353"/>
                    <a:pt x="34540" y="37340"/>
                    <a:pt x="32218" y="32840"/>
                  </a:cubicBezTo>
                  <a:cubicBezTo>
                    <a:pt x="31599" y="31642"/>
                    <a:pt x="30231" y="31498"/>
                    <a:pt x="28865" y="31498"/>
                  </a:cubicBezTo>
                  <a:cubicBezTo>
                    <a:pt x="28432" y="31498"/>
                    <a:pt x="28000" y="31512"/>
                    <a:pt x="27592" y="31512"/>
                  </a:cubicBezTo>
                  <a:cubicBezTo>
                    <a:pt x="27010" y="31512"/>
                    <a:pt x="26477" y="31483"/>
                    <a:pt x="26063" y="31340"/>
                  </a:cubicBezTo>
                  <a:cubicBezTo>
                    <a:pt x="30599" y="26113"/>
                    <a:pt x="39184" y="26470"/>
                    <a:pt x="43208" y="20838"/>
                  </a:cubicBezTo>
                  <a:cubicBezTo>
                    <a:pt x="44137" y="19529"/>
                    <a:pt x="44863" y="17909"/>
                    <a:pt x="43827" y="16266"/>
                  </a:cubicBezTo>
                  <a:cubicBezTo>
                    <a:pt x="43160" y="15207"/>
                    <a:pt x="41993" y="14564"/>
                    <a:pt x="40755" y="14397"/>
                  </a:cubicBezTo>
                  <a:cubicBezTo>
                    <a:pt x="40486" y="14361"/>
                    <a:pt x="40218" y="14344"/>
                    <a:pt x="39953" y="14344"/>
                  </a:cubicBezTo>
                  <a:cubicBezTo>
                    <a:pt x="38029" y="14344"/>
                    <a:pt x="36219" y="15231"/>
                    <a:pt x="34493" y="16100"/>
                  </a:cubicBezTo>
                  <a:cubicBezTo>
                    <a:pt x="36612" y="13659"/>
                    <a:pt x="38755" y="11182"/>
                    <a:pt x="40196" y="8289"/>
                  </a:cubicBezTo>
                  <a:cubicBezTo>
                    <a:pt x="40922" y="6837"/>
                    <a:pt x="41470" y="5241"/>
                    <a:pt x="41708" y="3634"/>
                  </a:cubicBezTo>
                  <a:cubicBezTo>
                    <a:pt x="41997" y="1696"/>
                    <a:pt x="40803" y="0"/>
                    <a:pt x="38334"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8"/>
            <p:cNvSpPr/>
            <p:nvPr/>
          </p:nvSpPr>
          <p:spPr>
            <a:xfrm>
              <a:off x="5449500" y="3623625"/>
              <a:ext cx="766950" cy="1013050"/>
            </a:xfrm>
            <a:custGeom>
              <a:avLst/>
              <a:gdLst/>
              <a:ahLst/>
              <a:cxnLst/>
              <a:rect l="l" t="t" r="r" b="b"/>
              <a:pathLst>
                <a:path w="30678" h="40522" extrusionOk="0">
                  <a:moveTo>
                    <a:pt x="30250" y="0"/>
                  </a:moveTo>
                  <a:cubicBezTo>
                    <a:pt x="30167" y="0"/>
                    <a:pt x="30083" y="34"/>
                    <a:pt x="30015" y="114"/>
                  </a:cubicBezTo>
                  <a:cubicBezTo>
                    <a:pt x="19347" y="12866"/>
                    <a:pt x="9370" y="26201"/>
                    <a:pt x="154" y="40048"/>
                  </a:cubicBezTo>
                  <a:cubicBezTo>
                    <a:pt x="1" y="40278"/>
                    <a:pt x="202" y="40521"/>
                    <a:pt x="408" y="40521"/>
                  </a:cubicBezTo>
                  <a:cubicBezTo>
                    <a:pt x="489" y="40521"/>
                    <a:pt x="570" y="40484"/>
                    <a:pt x="631" y="40393"/>
                  </a:cubicBezTo>
                  <a:cubicBezTo>
                    <a:pt x="9858" y="26546"/>
                    <a:pt x="19824" y="13223"/>
                    <a:pt x="30503" y="460"/>
                  </a:cubicBezTo>
                  <a:cubicBezTo>
                    <a:pt x="30677" y="242"/>
                    <a:pt x="30471" y="0"/>
                    <a:pt x="30250"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8"/>
            <p:cNvSpPr/>
            <p:nvPr/>
          </p:nvSpPr>
          <p:spPr>
            <a:xfrm>
              <a:off x="5778225" y="3794250"/>
              <a:ext cx="26850" cy="377025"/>
            </a:xfrm>
            <a:custGeom>
              <a:avLst/>
              <a:gdLst/>
              <a:ahLst/>
              <a:cxnLst/>
              <a:rect l="l" t="t" r="r" b="b"/>
              <a:pathLst>
                <a:path w="1074" h="15081" extrusionOk="0">
                  <a:moveTo>
                    <a:pt x="746" y="1"/>
                  </a:moveTo>
                  <a:cubicBezTo>
                    <a:pt x="613" y="1"/>
                    <a:pt x="489" y="80"/>
                    <a:pt x="483" y="254"/>
                  </a:cubicBezTo>
                  <a:cubicBezTo>
                    <a:pt x="376" y="5088"/>
                    <a:pt x="209" y="9922"/>
                    <a:pt x="7" y="14756"/>
                  </a:cubicBezTo>
                  <a:cubicBezTo>
                    <a:pt x="1" y="14964"/>
                    <a:pt x="172" y="15080"/>
                    <a:pt x="332" y="15080"/>
                  </a:cubicBezTo>
                  <a:cubicBezTo>
                    <a:pt x="466" y="15080"/>
                    <a:pt x="592" y="15000"/>
                    <a:pt x="602" y="14828"/>
                  </a:cubicBezTo>
                  <a:cubicBezTo>
                    <a:pt x="805" y="9994"/>
                    <a:pt x="960" y="5160"/>
                    <a:pt x="1067" y="314"/>
                  </a:cubicBezTo>
                  <a:cubicBezTo>
                    <a:pt x="1073" y="113"/>
                    <a:pt x="904" y="1"/>
                    <a:pt x="74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8"/>
            <p:cNvSpPr/>
            <p:nvPr/>
          </p:nvSpPr>
          <p:spPr>
            <a:xfrm>
              <a:off x="5867625" y="3954300"/>
              <a:ext cx="359225" cy="95325"/>
            </a:xfrm>
            <a:custGeom>
              <a:avLst/>
              <a:gdLst/>
              <a:ahLst/>
              <a:cxnLst/>
              <a:rect l="l" t="t" r="r" b="b"/>
              <a:pathLst>
                <a:path w="14369" h="3813" extrusionOk="0">
                  <a:moveTo>
                    <a:pt x="13941" y="1"/>
                  </a:moveTo>
                  <a:cubicBezTo>
                    <a:pt x="13859" y="1"/>
                    <a:pt x="13775" y="34"/>
                    <a:pt x="13707" y="115"/>
                  </a:cubicBezTo>
                  <a:cubicBezTo>
                    <a:pt x="13671" y="163"/>
                    <a:pt x="12481" y="448"/>
                    <a:pt x="12123" y="544"/>
                  </a:cubicBezTo>
                  <a:cubicBezTo>
                    <a:pt x="10921" y="865"/>
                    <a:pt x="9707" y="1151"/>
                    <a:pt x="8492" y="1437"/>
                  </a:cubicBezTo>
                  <a:cubicBezTo>
                    <a:pt x="5789" y="2080"/>
                    <a:pt x="3075" y="2687"/>
                    <a:pt x="348" y="3211"/>
                  </a:cubicBezTo>
                  <a:cubicBezTo>
                    <a:pt x="0" y="3289"/>
                    <a:pt x="54" y="3812"/>
                    <a:pt x="371" y="3812"/>
                  </a:cubicBezTo>
                  <a:cubicBezTo>
                    <a:pt x="390" y="3812"/>
                    <a:pt x="410" y="3810"/>
                    <a:pt x="432" y="3806"/>
                  </a:cubicBezTo>
                  <a:cubicBezTo>
                    <a:pt x="3468" y="3211"/>
                    <a:pt x="6468" y="2532"/>
                    <a:pt x="9468" y="1818"/>
                  </a:cubicBezTo>
                  <a:cubicBezTo>
                    <a:pt x="10611" y="1544"/>
                    <a:pt x="11766" y="1258"/>
                    <a:pt x="12897" y="948"/>
                  </a:cubicBezTo>
                  <a:cubicBezTo>
                    <a:pt x="13266" y="841"/>
                    <a:pt x="13921" y="782"/>
                    <a:pt x="14195" y="460"/>
                  </a:cubicBezTo>
                  <a:cubicBezTo>
                    <a:pt x="14369" y="243"/>
                    <a:pt x="14163" y="1"/>
                    <a:pt x="13941"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8"/>
            <p:cNvSpPr/>
            <p:nvPr/>
          </p:nvSpPr>
          <p:spPr>
            <a:xfrm>
              <a:off x="5419125" y="4227075"/>
              <a:ext cx="79050" cy="354350"/>
            </a:xfrm>
            <a:custGeom>
              <a:avLst/>
              <a:gdLst/>
              <a:ahLst/>
              <a:cxnLst/>
              <a:rect l="l" t="t" r="r" b="b"/>
              <a:pathLst>
                <a:path w="3162" h="14174" extrusionOk="0">
                  <a:moveTo>
                    <a:pt x="740" y="1"/>
                  </a:moveTo>
                  <a:cubicBezTo>
                    <a:pt x="606" y="1"/>
                    <a:pt x="474" y="80"/>
                    <a:pt x="453" y="253"/>
                  </a:cubicBezTo>
                  <a:cubicBezTo>
                    <a:pt x="0" y="4956"/>
                    <a:pt x="703" y="9635"/>
                    <a:pt x="2524" y="14005"/>
                  </a:cubicBezTo>
                  <a:cubicBezTo>
                    <a:pt x="2574" y="14124"/>
                    <a:pt x="2671" y="14173"/>
                    <a:pt x="2771" y="14173"/>
                  </a:cubicBezTo>
                  <a:cubicBezTo>
                    <a:pt x="2961" y="14173"/>
                    <a:pt x="3162" y="13993"/>
                    <a:pt x="3060" y="13767"/>
                  </a:cubicBezTo>
                  <a:cubicBezTo>
                    <a:pt x="1286" y="9492"/>
                    <a:pt x="596" y="4932"/>
                    <a:pt x="1048" y="324"/>
                  </a:cubicBezTo>
                  <a:cubicBezTo>
                    <a:pt x="1067" y="116"/>
                    <a:pt x="902" y="1"/>
                    <a:pt x="740"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8"/>
            <p:cNvSpPr/>
            <p:nvPr/>
          </p:nvSpPr>
          <p:spPr>
            <a:xfrm>
              <a:off x="5552250" y="4379775"/>
              <a:ext cx="366150" cy="104325"/>
            </a:xfrm>
            <a:custGeom>
              <a:avLst/>
              <a:gdLst/>
              <a:ahLst/>
              <a:cxnLst/>
              <a:rect l="l" t="t" r="r" b="b"/>
              <a:pathLst>
                <a:path w="14646" h="4173" extrusionOk="0">
                  <a:moveTo>
                    <a:pt x="14174" y="1"/>
                  </a:moveTo>
                  <a:cubicBezTo>
                    <a:pt x="14145" y="1"/>
                    <a:pt x="14114" y="5"/>
                    <a:pt x="14082" y="15"/>
                  </a:cubicBezTo>
                  <a:cubicBezTo>
                    <a:pt x="9546" y="1324"/>
                    <a:pt x="5081" y="3039"/>
                    <a:pt x="366" y="3587"/>
                  </a:cubicBezTo>
                  <a:cubicBezTo>
                    <a:pt x="0" y="3632"/>
                    <a:pt x="74" y="4173"/>
                    <a:pt x="408" y="4173"/>
                  </a:cubicBezTo>
                  <a:cubicBezTo>
                    <a:pt x="421" y="4173"/>
                    <a:pt x="435" y="4172"/>
                    <a:pt x="450" y="4170"/>
                  </a:cubicBezTo>
                  <a:cubicBezTo>
                    <a:pt x="5212" y="3622"/>
                    <a:pt x="9737" y="1884"/>
                    <a:pt x="14309" y="562"/>
                  </a:cubicBezTo>
                  <a:cubicBezTo>
                    <a:pt x="14645" y="465"/>
                    <a:pt x="14477" y="1"/>
                    <a:pt x="14174"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8"/>
            <p:cNvSpPr/>
            <p:nvPr/>
          </p:nvSpPr>
          <p:spPr>
            <a:xfrm>
              <a:off x="5403925" y="861275"/>
              <a:ext cx="1061175" cy="772100"/>
            </a:xfrm>
            <a:custGeom>
              <a:avLst/>
              <a:gdLst/>
              <a:ahLst/>
              <a:cxnLst/>
              <a:rect l="l" t="t" r="r" b="b"/>
              <a:pathLst>
                <a:path w="42447" h="30884" extrusionOk="0">
                  <a:moveTo>
                    <a:pt x="31739" y="0"/>
                  </a:moveTo>
                  <a:cubicBezTo>
                    <a:pt x="26678" y="0"/>
                    <a:pt x="21692" y="609"/>
                    <a:pt x="17098" y="2654"/>
                  </a:cubicBezTo>
                  <a:cubicBezTo>
                    <a:pt x="8859" y="6322"/>
                    <a:pt x="1" y="14989"/>
                    <a:pt x="2716" y="28396"/>
                  </a:cubicBezTo>
                  <a:cubicBezTo>
                    <a:pt x="2716" y="28396"/>
                    <a:pt x="6777" y="30883"/>
                    <a:pt x="12264" y="30883"/>
                  </a:cubicBezTo>
                  <a:cubicBezTo>
                    <a:pt x="14187" y="30883"/>
                    <a:pt x="16284" y="30578"/>
                    <a:pt x="18444" y="29753"/>
                  </a:cubicBezTo>
                  <a:cubicBezTo>
                    <a:pt x="24730" y="27360"/>
                    <a:pt x="28981" y="23859"/>
                    <a:pt x="32898" y="18371"/>
                  </a:cubicBezTo>
                  <a:cubicBezTo>
                    <a:pt x="36815" y="12894"/>
                    <a:pt x="39637" y="6738"/>
                    <a:pt x="42447" y="619"/>
                  </a:cubicBezTo>
                  <a:cubicBezTo>
                    <a:pt x="38915" y="303"/>
                    <a:pt x="35309" y="0"/>
                    <a:pt x="31739"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8"/>
            <p:cNvSpPr/>
            <p:nvPr/>
          </p:nvSpPr>
          <p:spPr>
            <a:xfrm>
              <a:off x="5555750" y="960425"/>
              <a:ext cx="749500" cy="546675"/>
            </a:xfrm>
            <a:custGeom>
              <a:avLst/>
              <a:gdLst/>
              <a:ahLst/>
              <a:cxnLst/>
              <a:rect l="l" t="t" r="r" b="b"/>
              <a:pathLst>
                <a:path w="29980" h="21867" extrusionOk="0">
                  <a:moveTo>
                    <a:pt x="29515" y="0"/>
                  </a:moveTo>
                  <a:cubicBezTo>
                    <a:pt x="29456" y="0"/>
                    <a:pt x="29395" y="18"/>
                    <a:pt x="29337" y="58"/>
                  </a:cubicBezTo>
                  <a:cubicBezTo>
                    <a:pt x="19360" y="6785"/>
                    <a:pt x="9656" y="13893"/>
                    <a:pt x="238" y="21358"/>
                  </a:cubicBezTo>
                  <a:cubicBezTo>
                    <a:pt x="1" y="21548"/>
                    <a:pt x="203" y="21867"/>
                    <a:pt x="446" y="21867"/>
                  </a:cubicBezTo>
                  <a:cubicBezTo>
                    <a:pt x="507" y="21867"/>
                    <a:pt x="571" y="21847"/>
                    <a:pt x="631" y="21798"/>
                  </a:cubicBezTo>
                  <a:cubicBezTo>
                    <a:pt x="10049" y="14333"/>
                    <a:pt x="19753" y="7225"/>
                    <a:pt x="29718" y="498"/>
                  </a:cubicBezTo>
                  <a:cubicBezTo>
                    <a:pt x="29979" y="324"/>
                    <a:pt x="29769" y="0"/>
                    <a:pt x="29515"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8"/>
            <p:cNvSpPr/>
            <p:nvPr/>
          </p:nvSpPr>
          <p:spPr>
            <a:xfrm>
              <a:off x="5995075" y="911250"/>
              <a:ext cx="66200" cy="266000"/>
            </a:xfrm>
            <a:custGeom>
              <a:avLst/>
              <a:gdLst/>
              <a:ahLst/>
              <a:cxnLst/>
              <a:rect l="l" t="t" r="r" b="b"/>
              <a:pathLst>
                <a:path w="2648" h="10640" extrusionOk="0">
                  <a:moveTo>
                    <a:pt x="2272" y="1"/>
                  </a:moveTo>
                  <a:cubicBezTo>
                    <a:pt x="2163" y="1"/>
                    <a:pt x="2057" y="58"/>
                    <a:pt x="2013" y="191"/>
                  </a:cubicBezTo>
                  <a:cubicBezTo>
                    <a:pt x="882" y="3501"/>
                    <a:pt x="227" y="6847"/>
                    <a:pt x="13" y="10335"/>
                  </a:cubicBezTo>
                  <a:cubicBezTo>
                    <a:pt x="0" y="10535"/>
                    <a:pt x="157" y="10639"/>
                    <a:pt x="313" y="10639"/>
                  </a:cubicBezTo>
                  <a:cubicBezTo>
                    <a:pt x="455" y="10639"/>
                    <a:pt x="597" y="10553"/>
                    <a:pt x="608" y="10371"/>
                  </a:cubicBezTo>
                  <a:cubicBezTo>
                    <a:pt x="810" y="6942"/>
                    <a:pt x="1453" y="3644"/>
                    <a:pt x="2573" y="394"/>
                  </a:cubicBezTo>
                  <a:cubicBezTo>
                    <a:pt x="2647" y="162"/>
                    <a:pt x="2455" y="1"/>
                    <a:pt x="2272"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8"/>
            <p:cNvSpPr/>
            <p:nvPr/>
          </p:nvSpPr>
          <p:spPr>
            <a:xfrm>
              <a:off x="5935625" y="1204375"/>
              <a:ext cx="267800" cy="45850"/>
            </a:xfrm>
            <a:custGeom>
              <a:avLst/>
              <a:gdLst/>
              <a:ahLst/>
              <a:cxnLst/>
              <a:rect l="l" t="t" r="r" b="b"/>
              <a:pathLst>
                <a:path w="10712" h="1834" extrusionOk="0">
                  <a:moveTo>
                    <a:pt x="361" y="1"/>
                  </a:moveTo>
                  <a:cubicBezTo>
                    <a:pt x="30" y="1"/>
                    <a:pt x="0" y="552"/>
                    <a:pt x="367" y="587"/>
                  </a:cubicBezTo>
                  <a:cubicBezTo>
                    <a:pt x="3641" y="992"/>
                    <a:pt x="6927" y="1122"/>
                    <a:pt x="10165" y="1825"/>
                  </a:cubicBezTo>
                  <a:cubicBezTo>
                    <a:pt x="10191" y="1831"/>
                    <a:pt x="10216" y="1833"/>
                    <a:pt x="10239" y="1833"/>
                  </a:cubicBezTo>
                  <a:cubicBezTo>
                    <a:pt x="10560" y="1833"/>
                    <a:pt x="10712" y="1343"/>
                    <a:pt x="10368" y="1265"/>
                  </a:cubicBezTo>
                  <a:cubicBezTo>
                    <a:pt x="7070" y="551"/>
                    <a:pt x="3736" y="396"/>
                    <a:pt x="402" y="3"/>
                  </a:cubicBezTo>
                  <a:cubicBezTo>
                    <a:pt x="388" y="1"/>
                    <a:pt x="374" y="1"/>
                    <a:pt x="361"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8"/>
            <p:cNvSpPr/>
            <p:nvPr/>
          </p:nvSpPr>
          <p:spPr>
            <a:xfrm>
              <a:off x="5747125" y="1043000"/>
              <a:ext cx="35525" cy="306325"/>
            </a:xfrm>
            <a:custGeom>
              <a:avLst/>
              <a:gdLst/>
              <a:ahLst/>
              <a:cxnLst/>
              <a:rect l="l" t="t" r="r" b="b"/>
              <a:pathLst>
                <a:path w="1421" h="12253" extrusionOk="0">
                  <a:moveTo>
                    <a:pt x="1109" y="1"/>
                  </a:moveTo>
                  <a:cubicBezTo>
                    <a:pt x="968" y="1"/>
                    <a:pt x="820" y="82"/>
                    <a:pt x="787" y="255"/>
                  </a:cubicBezTo>
                  <a:cubicBezTo>
                    <a:pt x="1" y="4148"/>
                    <a:pt x="358" y="8089"/>
                    <a:pt x="632" y="12018"/>
                  </a:cubicBezTo>
                  <a:cubicBezTo>
                    <a:pt x="642" y="12181"/>
                    <a:pt x="754" y="12252"/>
                    <a:pt x="877" y="12252"/>
                  </a:cubicBezTo>
                  <a:cubicBezTo>
                    <a:pt x="1043" y="12252"/>
                    <a:pt x="1229" y="12123"/>
                    <a:pt x="1215" y="11911"/>
                  </a:cubicBezTo>
                  <a:cubicBezTo>
                    <a:pt x="941" y="8030"/>
                    <a:pt x="608" y="4148"/>
                    <a:pt x="1382" y="303"/>
                  </a:cubicBezTo>
                  <a:cubicBezTo>
                    <a:pt x="1420" y="106"/>
                    <a:pt x="1269" y="1"/>
                    <a:pt x="1109"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8"/>
            <p:cNvSpPr/>
            <p:nvPr/>
          </p:nvSpPr>
          <p:spPr>
            <a:xfrm>
              <a:off x="5704000" y="1378975"/>
              <a:ext cx="303075" cy="45000"/>
            </a:xfrm>
            <a:custGeom>
              <a:avLst/>
              <a:gdLst/>
              <a:ahLst/>
              <a:cxnLst/>
              <a:rect l="l" t="t" r="r" b="b"/>
              <a:pathLst>
                <a:path w="12123" h="1800" extrusionOk="0">
                  <a:moveTo>
                    <a:pt x="406" y="0"/>
                  </a:moveTo>
                  <a:cubicBezTo>
                    <a:pt x="121" y="0"/>
                    <a:pt x="1" y="462"/>
                    <a:pt x="321" y="580"/>
                  </a:cubicBezTo>
                  <a:cubicBezTo>
                    <a:pt x="2589" y="1392"/>
                    <a:pt x="4943" y="1799"/>
                    <a:pt x="7313" y="1799"/>
                  </a:cubicBezTo>
                  <a:cubicBezTo>
                    <a:pt x="8800" y="1799"/>
                    <a:pt x="10292" y="1639"/>
                    <a:pt x="11775" y="1318"/>
                  </a:cubicBezTo>
                  <a:cubicBezTo>
                    <a:pt x="12123" y="1251"/>
                    <a:pt x="12047" y="728"/>
                    <a:pt x="11729" y="728"/>
                  </a:cubicBezTo>
                  <a:cubicBezTo>
                    <a:pt x="11709" y="728"/>
                    <a:pt x="11689" y="730"/>
                    <a:pt x="11668" y="735"/>
                  </a:cubicBezTo>
                  <a:cubicBezTo>
                    <a:pt x="10221" y="1051"/>
                    <a:pt x="8767" y="1209"/>
                    <a:pt x="7319" y="1209"/>
                  </a:cubicBezTo>
                  <a:cubicBezTo>
                    <a:pt x="5015" y="1209"/>
                    <a:pt x="2727" y="810"/>
                    <a:pt x="511" y="20"/>
                  </a:cubicBezTo>
                  <a:cubicBezTo>
                    <a:pt x="474" y="7"/>
                    <a:pt x="439" y="0"/>
                    <a:pt x="406"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8"/>
            <p:cNvSpPr/>
            <p:nvPr/>
          </p:nvSpPr>
          <p:spPr>
            <a:xfrm>
              <a:off x="1735625" y="1098475"/>
              <a:ext cx="977525" cy="857850"/>
            </a:xfrm>
            <a:custGeom>
              <a:avLst/>
              <a:gdLst/>
              <a:ahLst/>
              <a:cxnLst/>
              <a:rect l="l" t="t" r="r" b="b"/>
              <a:pathLst>
                <a:path w="39101" h="34314" extrusionOk="0">
                  <a:moveTo>
                    <a:pt x="11061" y="1"/>
                  </a:moveTo>
                  <a:lnTo>
                    <a:pt x="11061" y="1"/>
                  </a:lnTo>
                  <a:cubicBezTo>
                    <a:pt x="9644" y="5704"/>
                    <a:pt x="10525" y="11716"/>
                    <a:pt x="12883" y="17491"/>
                  </a:cubicBezTo>
                  <a:cubicBezTo>
                    <a:pt x="11883" y="17368"/>
                    <a:pt x="10877" y="17307"/>
                    <a:pt x="9870" y="17307"/>
                  </a:cubicBezTo>
                  <a:cubicBezTo>
                    <a:pt x="6490" y="17307"/>
                    <a:pt x="3111" y="17994"/>
                    <a:pt x="0" y="19324"/>
                  </a:cubicBezTo>
                  <a:cubicBezTo>
                    <a:pt x="4109" y="28244"/>
                    <a:pt x="12283" y="34314"/>
                    <a:pt x="21019" y="34314"/>
                  </a:cubicBezTo>
                  <a:cubicBezTo>
                    <a:pt x="23117" y="34314"/>
                    <a:pt x="25247" y="33964"/>
                    <a:pt x="27361" y="33219"/>
                  </a:cubicBezTo>
                  <a:cubicBezTo>
                    <a:pt x="33397" y="31100"/>
                    <a:pt x="39100" y="19586"/>
                    <a:pt x="37886" y="9359"/>
                  </a:cubicBezTo>
                  <a:cubicBezTo>
                    <a:pt x="37386" y="5192"/>
                    <a:pt x="34957" y="2239"/>
                    <a:pt x="31278" y="227"/>
                  </a:cubicBezTo>
                  <a:cubicBezTo>
                    <a:pt x="28421" y="4346"/>
                    <a:pt x="25611" y="8287"/>
                    <a:pt x="25254" y="12871"/>
                  </a:cubicBezTo>
                  <a:cubicBezTo>
                    <a:pt x="23944" y="9728"/>
                    <a:pt x="19812" y="1513"/>
                    <a:pt x="1106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8"/>
            <p:cNvSpPr/>
            <p:nvPr/>
          </p:nvSpPr>
          <p:spPr>
            <a:xfrm>
              <a:off x="1907125" y="1681000"/>
              <a:ext cx="479625" cy="170975"/>
            </a:xfrm>
            <a:custGeom>
              <a:avLst/>
              <a:gdLst/>
              <a:ahLst/>
              <a:cxnLst/>
              <a:rect l="l" t="t" r="r" b="b"/>
              <a:pathLst>
                <a:path w="19185" h="6839" extrusionOk="0">
                  <a:moveTo>
                    <a:pt x="433" y="0"/>
                  </a:moveTo>
                  <a:cubicBezTo>
                    <a:pt x="204" y="0"/>
                    <a:pt x="0" y="297"/>
                    <a:pt x="213" y="500"/>
                  </a:cubicBezTo>
                  <a:cubicBezTo>
                    <a:pt x="4318" y="4360"/>
                    <a:pt x="10336" y="6839"/>
                    <a:pt x="16090" y="6839"/>
                  </a:cubicBezTo>
                  <a:cubicBezTo>
                    <a:pt x="17010" y="6839"/>
                    <a:pt x="17924" y="6775"/>
                    <a:pt x="18822" y="6644"/>
                  </a:cubicBezTo>
                  <a:cubicBezTo>
                    <a:pt x="19184" y="6587"/>
                    <a:pt x="19052" y="6068"/>
                    <a:pt x="18721" y="6068"/>
                  </a:cubicBezTo>
                  <a:cubicBezTo>
                    <a:pt x="18703" y="6068"/>
                    <a:pt x="18686" y="6069"/>
                    <a:pt x="18667" y="6072"/>
                  </a:cubicBezTo>
                  <a:cubicBezTo>
                    <a:pt x="17818" y="6196"/>
                    <a:pt x="16952" y="6256"/>
                    <a:pt x="16078" y="6256"/>
                  </a:cubicBezTo>
                  <a:cubicBezTo>
                    <a:pt x="10490" y="6256"/>
                    <a:pt x="4594" y="3811"/>
                    <a:pt x="629" y="83"/>
                  </a:cubicBezTo>
                  <a:cubicBezTo>
                    <a:pt x="568" y="25"/>
                    <a:pt x="500" y="0"/>
                    <a:pt x="433"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8"/>
            <p:cNvSpPr/>
            <p:nvPr/>
          </p:nvSpPr>
          <p:spPr>
            <a:xfrm>
              <a:off x="2093325" y="1258950"/>
              <a:ext cx="291500" cy="588700"/>
            </a:xfrm>
            <a:custGeom>
              <a:avLst/>
              <a:gdLst/>
              <a:ahLst/>
              <a:cxnLst/>
              <a:rect l="l" t="t" r="r" b="b"/>
              <a:pathLst>
                <a:path w="11660" h="23548" extrusionOk="0">
                  <a:moveTo>
                    <a:pt x="399" y="0"/>
                  </a:moveTo>
                  <a:cubicBezTo>
                    <a:pt x="203" y="0"/>
                    <a:pt x="0" y="215"/>
                    <a:pt x="123" y="452"/>
                  </a:cubicBezTo>
                  <a:cubicBezTo>
                    <a:pt x="3933" y="7988"/>
                    <a:pt x="7671" y="15632"/>
                    <a:pt x="11041" y="23395"/>
                  </a:cubicBezTo>
                  <a:cubicBezTo>
                    <a:pt x="11089" y="23503"/>
                    <a:pt x="11173" y="23548"/>
                    <a:pt x="11260" y="23548"/>
                  </a:cubicBezTo>
                  <a:cubicBezTo>
                    <a:pt x="11451" y="23548"/>
                    <a:pt x="11659" y="23331"/>
                    <a:pt x="11553" y="23085"/>
                  </a:cubicBezTo>
                  <a:cubicBezTo>
                    <a:pt x="8183" y="15334"/>
                    <a:pt x="4445" y="7691"/>
                    <a:pt x="635" y="154"/>
                  </a:cubicBezTo>
                  <a:cubicBezTo>
                    <a:pt x="579" y="45"/>
                    <a:pt x="490" y="0"/>
                    <a:pt x="399" y="0"/>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8"/>
            <p:cNvSpPr/>
            <p:nvPr/>
          </p:nvSpPr>
          <p:spPr>
            <a:xfrm>
              <a:off x="2364650" y="1329450"/>
              <a:ext cx="211575" cy="517650"/>
            </a:xfrm>
            <a:custGeom>
              <a:avLst/>
              <a:gdLst/>
              <a:ahLst/>
              <a:cxnLst/>
              <a:rect l="l" t="t" r="r" b="b"/>
              <a:pathLst>
                <a:path w="8463" h="20706" extrusionOk="0">
                  <a:moveTo>
                    <a:pt x="7567" y="1"/>
                  </a:moveTo>
                  <a:cubicBezTo>
                    <a:pt x="7418" y="1"/>
                    <a:pt x="7278" y="96"/>
                    <a:pt x="7296" y="287"/>
                  </a:cubicBezTo>
                  <a:cubicBezTo>
                    <a:pt x="7855" y="7288"/>
                    <a:pt x="5819" y="15574"/>
                    <a:pt x="235" y="20206"/>
                  </a:cubicBezTo>
                  <a:cubicBezTo>
                    <a:pt x="0" y="20403"/>
                    <a:pt x="219" y="20705"/>
                    <a:pt x="462" y="20705"/>
                  </a:cubicBezTo>
                  <a:cubicBezTo>
                    <a:pt x="526" y="20705"/>
                    <a:pt x="592" y="20684"/>
                    <a:pt x="652" y="20634"/>
                  </a:cubicBezTo>
                  <a:cubicBezTo>
                    <a:pt x="6343" y="15908"/>
                    <a:pt x="8463" y="7418"/>
                    <a:pt x="7891" y="287"/>
                  </a:cubicBezTo>
                  <a:cubicBezTo>
                    <a:pt x="7873" y="96"/>
                    <a:pt x="7715" y="1"/>
                    <a:pt x="7567"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8"/>
            <p:cNvSpPr/>
            <p:nvPr/>
          </p:nvSpPr>
          <p:spPr>
            <a:xfrm>
              <a:off x="1882375" y="4584325"/>
              <a:ext cx="115500" cy="415925"/>
            </a:xfrm>
            <a:custGeom>
              <a:avLst/>
              <a:gdLst/>
              <a:ahLst/>
              <a:cxnLst/>
              <a:rect l="l" t="t" r="r" b="b"/>
              <a:pathLst>
                <a:path w="4620" h="16637" extrusionOk="0">
                  <a:moveTo>
                    <a:pt x="1298" y="0"/>
                  </a:moveTo>
                  <a:cubicBezTo>
                    <a:pt x="1453" y="2691"/>
                    <a:pt x="2012" y="1739"/>
                    <a:pt x="1727" y="3882"/>
                  </a:cubicBezTo>
                  <a:cubicBezTo>
                    <a:pt x="1643" y="4572"/>
                    <a:pt x="1119" y="5656"/>
                    <a:pt x="1012" y="6346"/>
                  </a:cubicBezTo>
                  <a:cubicBezTo>
                    <a:pt x="679" y="8525"/>
                    <a:pt x="762" y="13026"/>
                    <a:pt x="119" y="15359"/>
                  </a:cubicBezTo>
                  <a:cubicBezTo>
                    <a:pt x="0" y="15800"/>
                    <a:pt x="131" y="16229"/>
                    <a:pt x="488" y="16514"/>
                  </a:cubicBezTo>
                  <a:cubicBezTo>
                    <a:pt x="596" y="16603"/>
                    <a:pt x="722" y="16637"/>
                    <a:pt x="853" y="16637"/>
                  </a:cubicBezTo>
                  <a:cubicBezTo>
                    <a:pt x="1285" y="16637"/>
                    <a:pt x="1762" y="16264"/>
                    <a:pt x="1762" y="16264"/>
                  </a:cubicBezTo>
                  <a:cubicBezTo>
                    <a:pt x="1298" y="15526"/>
                    <a:pt x="1477" y="14490"/>
                    <a:pt x="1727" y="13550"/>
                  </a:cubicBezTo>
                  <a:cubicBezTo>
                    <a:pt x="2739" y="9847"/>
                    <a:pt x="3262" y="8287"/>
                    <a:pt x="3965" y="5132"/>
                  </a:cubicBezTo>
                  <a:cubicBezTo>
                    <a:pt x="4274" y="3739"/>
                    <a:pt x="4477" y="2715"/>
                    <a:pt x="4620" y="501"/>
                  </a:cubicBezTo>
                  <a:cubicBezTo>
                    <a:pt x="3584" y="501"/>
                    <a:pt x="2334" y="12"/>
                    <a:pt x="1298"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8"/>
            <p:cNvSpPr/>
            <p:nvPr/>
          </p:nvSpPr>
          <p:spPr>
            <a:xfrm>
              <a:off x="1797525" y="4550225"/>
              <a:ext cx="109925" cy="487300"/>
            </a:xfrm>
            <a:custGeom>
              <a:avLst/>
              <a:gdLst/>
              <a:ahLst/>
              <a:cxnLst/>
              <a:rect l="l" t="t" r="r" b="b"/>
              <a:pathLst>
                <a:path w="4397" h="19492" extrusionOk="0">
                  <a:moveTo>
                    <a:pt x="2675" y="1"/>
                  </a:moveTo>
                  <a:cubicBezTo>
                    <a:pt x="1880" y="1"/>
                    <a:pt x="1095" y="150"/>
                    <a:pt x="1061" y="460"/>
                  </a:cubicBezTo>
                  <a:cubicBezTo>
                    <a:pt x="834" y="2448"/>
                    <a:pt x="1858" y="4103"/>
                    <a:pt x="1370" y="5686"/>
                  </a:cubicBezTo>
                  <a:cubicBezTo>
                    <a:pt x="322" y="9092"/>
                    <a:pt x="1049" y="10782"/>
                    <a:pt x="239" y="16569"/>
                  </a:cubicBezTo>
                  <a:cubicBezTo>
                    <a:pt x="120" y="17497"/>
                    <a:pt x="1" y="18200"/>
                    <a:pt x="549" y="18950"/>
                  </a:cubicBezTo>
                  <a:cubicBezTo>
                    <a:pt x="841" y="19343"/>
                    <a:pt x="1068" y="19492"/>
                    <a:pt x="1245" y="19492"/>
                  </a:cubicBezTo>
                  <a:cubicBezTo>
                    <a:pt x="1803" y="19492"/>
                    <a:pt x="1858" y="18009"/>
                    <a:pt x="1858" y="18009"/>
                  </a:cubicBezTo>
                  <a:cubicBezTo>
                    <a:pt x="1537" y="17247"/>
                    <a:pt x="1465" y="16473"/>
                    <a:pt x="1537" y="15890"/>
                  </a:cubicBezTo>
                  <a:cubicBezTo>
                    <a:pt x="1680" y="14723"/>
                    <a:pt x="2108" y="13187"/>
                    <a:pt x="2775" y="10735"/>
                  </a:cubicBezTo>
                  <a:cubicBezTo>
                    <a:pt x="3061" y="9651"/>
                    <a:pt x="3847" y="6579"/>
                    <a:pt x="3942" y="6032"/>
                  </a:cubicBezTo>
                  <a:cubicBezTo>
                    <a:pt x="4049" y="5413"/>
                    <a:pt x="4097" y="2281"/>
                    <a:pt x="4347" y="507"/>
                  </a:cubicBezTo>
                  <a:cubicBezTo>
                    <a:pt x="4396" y="174"/>
                    <a:pt x="3530" y="1"/>
                    <a:pt x="267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8"/>
            <p:cNvSpPr/>
            <p:nvPr/>
          </p:nvSpPr>
          <p:spPr>
            <a:xfrm>
              <a:off x="1785025" y="4977225"/>
              <a:ext cx="92700" cy="77250"/>
            </a:xfrm>
            <a:custGeom>
              <a:avLst/>
              <a:gdLst/>
              <a:ahLst/>
              <a:cxnLst/>
              <a:rect l="l" t="t" r="r" b="b"/>
              <a:pathLst>
                <a:path w="3708" h="3090" extrusionOk="0">
                  <a:moveTo>
                    <a:pt x="679" y="1"/>
                  </a:moveTo>
                  <a:lnTo>
                    <a:pt x="679" y="1"/>
                  </a:lnTo>
                  <a:cubicBezTo>
                    <a:pt x="1" y="560"/>
                    <a:pt x="406" y="2132"/>
                    <a:pt x="715" y="2799"/>
                  </a:cubicBezTo>
                  <a:cubicBezTo>
                    <a:pt x="747" y="2869"/>
                    <a:pt x="786" y="2891"/>
                    <a:pt x="837" y="2891"/>
                  </a:cubicBezTo>
                  <a:cubicBezTo>
                    <a:pt x="881" y="2891"/>
                    <a:pt x="935" y="2875"/>
                    <a:pt x="1001" y="2858"/>
                  </a:cubicBezTo>
                  <a:cubicBezTo>
                    <a:pt x="941" y="2596"/>
                    <a:pt x="906" y="2227"/>
                    <a:pt x="941" y="1965"/>
                  </a:cubicBezTo>
                  <a:lnTo>
                    <a:pt x="941" y="1965"/>
                  </a:lnTo>
                  <a:cubicBezTo>
                    <a:pt x="1275" y="2334"/>
                    <a:pt x="1632" y="2858"/>
                    <a:pt x="2263" y="3001"/>
                  </a:cubicBezTo>
                  <a:cubicBezTo>
                    <a:pt x="2526" y="3064"/>
                    <a:pt x="2743" y="3090"/>
                    <a:pt x="2922" y="3090"/>
                  </a:cubicBezTo>
                  <a:cubicBezTo>
                    <a:pt x="3583" y="3090"/>
                    <a:pt x="3707" y="2738"/>
                    <a:pt x="3632" y="2644"/>
                  </a:cubicBezTo>
                  <a:cubicBezTo>
                    <a:pt x="3168" y="2072"/>
                    <a:pt x="2656" y="1608"/>
                    <a:pt x="2358" y="929"/>
                  </a:cubicBezTo>
                  <a:cubicBezTo>
                    <a:pt x="2125" y="1024"/>
                    <a:pt x="1950" y="1105"/>
                    <a:pt x="1768" y="1105"/>
                  </a:cubicBezTo>
                  <a:cubicBezTo>
                    <a:pt x="1652" y="1105"/>
                    <a:pt x="1533" y="1072"/>
                    <a:pt x="1394" y="989"/>
                  </a:cubicBezTo>
                  <a:cubicBezTo>
                    <a:pt x="977" y="751"/>
                    <a:pt x="810" y="417"/>
                    <a:pt x="679"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8"/>
            <p:cNvSpPr/>
            <p:nvPr/>
          </p:nvSpPr>
          <p:spPr>
            <a:xfrm>
              <a:off x="1868675" y="4968300"/>
              <a:ext cx="90375" cy="75100"/>
            </a:xfrm>
            <a:custGeom>
              <a:avLst/>
              <a:gdLst/>
              <a:ahLst/>
              <a:cxnLst/>
              <a:rect l="l" t="t" r="r" b="b"/>
              <a:pathLst>
                <a:path w="3615" h="3004" extrusionOk="0">
                  <a:moveTo>
                    <a:pt x="667" y="0"/>
                  </a:moveTo>
                  <a:cubicBezTo>
                    <a:pt x="0" y="548"/>
                    <a:pt x="393" y="2072"/>
                    <a:pt x="703" y="2727"/>
                  </a:cubicBezTo>
                  <a:cubicBezTo>
                    <a:pt x="736" y="2794"/>
                    <a:pt x="777" y="2816"/>
                    <a:pt x="830" y="2816"/>
                  </a:cubicBezTo>
                  <a:cubicBezTo>
                    <a:pt x="871" y="2816"/>
                    <a:pt x="919" y="2802"/>
                    <a:pt x="977" y="2787"/>
                  </a:cubicBezTo>
                  <a:cubicBezTo>
                    <a:pt x="929" y="2537"/>
                    <a:pt x="882" y="2167"/>
                    <a:pt x="917" y="1905"/>
                  </a:cubicBezTo>
                  <a:lnTo>
                    <a:pt x="917" y="1905"/>
                  </a:lnTo>
                  <a:cubicBezTo>
                    <a:pt x="1251" y="2275"/>
                    <a:pt x="1596" y="2775"/>
                    <a:pt x="2215" y="2918"/>
                  </a:cubicBezTo>
                  <a:cubicBezTo>
                    <a:pt x="2471" y="2978"/>
                    <a:pt x="2682" y="3003"/>
                    <a:pt x="2855" y="3003"/>
                  </a:cubicBezTo>
                  <a:cubicBezTo>
                    <a:pt x="3495" y="3003"/>
                    <a:pt x="3614" y="2666"/>
                    <a:pt x="3549" y="2572"/>
                  </a:cubicBezTo>
                  <a:cubicBezTo>
                    <a:pt x="3096" y="2013"/>
                    <a:pt x="2584" y="1560"/>
                    <a:pt x="2310" y="905"/>
                  </a:cubicBezTo>
                  <a:cubicBezTo>
                    <a:pt x="2086" y="999"/>
                    <a:pt x="1910" y="1076"/>
                    <a:pt x="1731" y="1076"/>
                  </a:cubicBezTo>
                  <a:cubicBezTo>
                    <a:pt x="1616" y="1076"/>
                    <a:pt x="1500" y="1044"/>
                    <a:pt x="1370" y="965"/>
                  </a:cubicBezTo>
                  <a:cubicBezTo>
                    <a:pt x="953" y="727"/>
                    <a:pt x="798" y="405"/>
                    <a:pt x="667"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8"/>
            <p:cNvSpPr/>
            <p:nvPr/>
          </p:nvSpPr>
          <p:spPr>
            <a:xfrm>
              <a:off x="1793075" y="4338725"/>
              <a:ext cx="255400" cy="304500"/>
            </a:xfrm>
            <a:custGeom>
              <a:avLst/>
              <a:gdLst/>
              <a:ahLst/>
              <a:cxnLst/>
              <a:rect l="l" t="t" r="r" b="b"/>
              <a:pathLst>
                <a:path w="10216" h="12180" extrusionOk="0">
                  <a:moveTo>
                    <a:pt x="4322" y="1"/>
                  </a:moveTo>
                  <a:cubicBezTo>
                    <a:pt x="2059" y="1"/>
                    <a:pt x="0" y="370"/>
                    <a:pt x="0" y="1657"/>
                  </a:cubicBezTo>
                  <a:cubicBezTo>
                    <a:pt x="0" y="4455"/>
                    <a:pt x="1322" y="7550"/>
                    <a:pt x="1262" y="11837"/>
                  </a:cubicBezTo>
                  <a:cubicBezTo>
                    <a:pt x="2151" y="11992"/>
                    <a:pt x="3823" y="12180"/>
                    <a:pt x="5322" y="12180"/>
                  </a:cubicBezTo>
                  <a:cubicBezTo>
                    <a:pt x="6694" y="12180"/>
                    <a:pt x="7922" y="12023"/>
                    <a:pt x="8275" y="11539"/>
                  </a:cubicBezTo>
                  <a:cubicBezTo>
                    <a:pt x="8585" y="9658"/>
                    <a:pt x="10216" y="5383"/>
                    <a:pt x="10156" y="657"/>
                  </a:cubicBezTo>
                  <a:cubicBezTo>
                    <a:pt x="10156" y="552"/>
                    <a:pt x="7086" y="1"/>
                    <a:pt x="4322"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8"/>
            <p:cNvSpPr/>
            <p:nvPr/>
          </p:nvSpPr>
          <p:spPr>
            <a:xfrm>
              <a:off x="2011225" y="3782325"/>
              <a:ext cx="275675" cy="253025"/>
            </a:xfrm>
            <a:custGeom>
              <a:avLst/>
              <a:gdLst/>
              <a:ahLst/>
              <a:cxnLst/>
              <a:rect l="l" t="t" r="r" b="b"/>
              <a:pathLst>
                <a:path w="11027" h="10121" extrusionOk="0">
                  <a:moveTo>
                    <a:pt x="10373" y="0"/>
                  </a:moveTo>
                  <a:cubicBezTo>
                    <a:pt x="10243" y="0"/>
                    <a:pt x="10097" y="105"/>
                    <a:pt x="9967" y="291"/>
                  </a:cubicBezTo>
                  <a:cubicBezTo>
                    <a:pt x="8955" y="1791"/>
                    <a:pt x="7681" y="2958"/>
                    <a:pt x="6681" y="4053"/>
                  </a:cubicBezTo>
                  <a:cubicBezTo>
                    <a:pt x="5395" y="5446"/>
                    <a:pt x="3514" y="6375"/>
                    <a:pt x="1728" y="7292"/>
                  </a:cubicBezTo>
                  <a:cubicBezTo>
                    <a:pt x="557" y="7898"/>
                    <a:pt x="1" y="10121"/>
                    <a:pt x="1625" y="10121"/>
                  </a:cubicBezTo>
                  <a:cubicBezTo>
                    <a:pt x="1850" y="10121"/>
                    <a:pt x="2117" y="10078"/>
                    <a:pt x="2430" y="9983"/>
                  </a:cubicBezTo>
                  <a:cubicBezTo>
                    <a:pt x="4645" y="9292"/>
                    <a:pt x="7991" y="5411"/>
                    <a:pt x="9312" y="3327"/>
                  </a:cubicBezTo>
                  <a:cubicBezTo>
                    <a:pt x="9884" y="2434"/>
                    <a:pt x="11027" y="1303"/>
                    <a:pt x="10670" y="291"/>
                  </a:cubicBezTo>
                  <a:cubicBezTo>
                    <a:pt x="10601" y="90"/>
                    <a:pt x="10494" y="0"/>
                    <a:pt x="10373"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8"/>
            <p:cNvSpPr/>
            <p:nvPr/>
          </p:nvSpPr>
          <p:spPr>
            <a:xfrm>
              <a:off x="1695725" y="3964600"/>
              <a:ext cx="376275" cy="415700"/>
            </a:xfrm>
            <a:custGeom>
              <a:avLst/>
              <a:gdLst/>
              <a:ahLst/>
              <a:cxnLst/>
              <a:rect l="l" t="t" r="r" b="b"/>
              <a:pathLst>
                <a:path w="15051" h="16628" extrusionOk="0">
                  <a:moveTo>
                    <a:pt x="14348" y="1"/>
                  </a:moveTo>
                  <a:lnTo>
                    <a:pt x="14348" y="1"/>
                  </a:lnTo>
                  <a:cubicBezTo>
                    <a:pt x="11931" y="953"/>
                    <a:pt x="9859" y="870"/>
                    <a:pt x="9002" y="1048"/>
                  </a:cubicBezTo>
                  <a:cubicBezTo>
                    <a:pt x="7645" y="1358"/>
                    <a:pt x="5347" y="1989"/>
                    <a:pt x="3870" y="2096"/>
                  </a:cubicBezTo>
                  <a:cubicBezTo>
                    <a:pt x="2823" y="2180"/>
                    <a:pt x="1394" y="3311"/>
                    <a:pt x="822" y="4954"/>
                  </a:cubicBezTo>
                  <a:cubicBezTo>
                    <a:pt x="727" y="5228"/>
                    <a:pt x="1" y="7371"/>
                    <a:pt x="1" y="7371"/>
                  </a:cubicBezTo>
                  <a:cubicBezTo>
                    <a:pt x="846" y="7609"/>
                    <a:pt x="2025" y="7716"/>
                    <a:pt x="2870" y="7954"/>
                  </a:cubicBezTo>
                  <a:cubicBezTo>
                    <a:pt x="3251" y="7287"/>
                    <a:pt x="3418" y="7216"/>
                    <a:pt x="3632" y="6811"/>
                  </a:cubicBezTo>
                  <a:cubicBezTo>
                    <a:pt x="3894" y="9621"/>
                    <a:pt x="5478" y="10181"/>
                    <a:pt x="5406" y="11645"/>
                  </a:cubicBezTo>
                  <a:cubicBezTo>
                    <a:pt x="5311" y="13657"/>
                    <a:pt x="3609" y="14633"/>
                    <a:pt x="3894" y="16622"/>
                  </a:cubicBezTo>
                  <a:cubicBezTo>
                    <a:pt x="4373" y="16593"/>
                    <a:pt x="4872" y="16583"/>
                    <a:pt x="5382" y="16583"/>
                  </a:cubicBezTo>
                  <a:cubicBezTo>
                    <a:pt x="6463" y="16583"/>
                    <a:pt x="7596" y="16627"/>
                    <a:pt x="8701" y="16627"/>
                  </a:cubicBezTo>
                  <a:cubicBezTo>
                    <a:pt x="10747" y="16627"/>
                    <a:pt x="12698" y="16477"/>
                    <a:pt x="14050" y="15622"/>
                  </a:cubicBezTo>
                  <a:cubicBezTo>
                    <a:pt x="14050" y="13931"/>
                    <a:pt x="12062" y="11716"/>
                    <a:pt x="11991" y="10038"/>
                  </a:cubicBezTo>
                  <a:cubicBezTo>
                    <a:pt x="11919" y="8287"/>
                    <a:pt x="13229" y="7764"/>
                    <a:pt x="12931" y="6513"/>
                  </a:cubicBezTo>
                  <a:cubicBezTo>
                    <a:pt x="12788" y="5930"/>
                    <a:pt x="12074" y="5394"/>
                    <a:pt x="11991" y="4989"/>
                  </a:cubicBezTo>
                  <a:cubicBezTo>
                    <a:pt x="11800" y="4061"/>
                    <a:pt x="14265" y="3358"/>
                    <a:pt x="15050" y="2692"/>
                  </a:cubicBezTo>
                  <a:cubicBezTo>
                    <a:pt x="14586" y="2275"/>
                    <a:pt x="13836" y="644"/>
                    <a:pt x="14348"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8"/>
            <p:cNvSpPr/>
            <p:nvPr/>
          </p:nvSpPr>
          <p:spPr>
            <a:xfrm>
              <a:off x="1672525" y="4137625"/>
              <a:ext cx="192300" cy="199675"/>
            </a:xfrm>
            <a:custGeom>
              <a:avLst/>
              <a:gdLst/>
              <a:ahLst/>
              <a:cxnLst/>
              <a:rect l="l" t="t" r="r" b="b"/>
              <a:pathLst>
                <a:path w="7692" h="7987" extrusionOk="0">
                  <a:moveTo>
                    <a:pt x="1797" y="0"/>
                  </a:moveTo>
                  <a:cubicBezTo>
                    <a:pt x="1349" y="0"/>
                    <a:pt x="996" y="153"/>
                    <a:pt x="929" y="450"/>
                  </a:cubicBezTo>
                  <a:cubicBezTo>
                    <a:pt x="643" y="1628"/>
                    <a:pt x="0" y="4843"/>
                    <a:pt x="12" y="5653"/>
                  </a:cubicBezTo>
                  <a:cubicBezTo>
                    <a:pt x="12" y="6689"/>
                    <a:pt x="4870" y="7986"/>
                    <a:pt x="5941" y="7986"/>
                  </a:cubicBezTo>
                  <a:cubicBezTo>
                    <a:pt x="7132" y="7986"/>
                    <a:pt x="7692" y="6403"/>
                    <a:pt x="6572" y="6296"/>
                  </a:cubicBezTo>
                  <a:cubicBezTo>
                    <a:pt x="6500" y="6290"/>
                    <a:pt x="6439" y="6287"/>
                    <a:pt x="6386" y="6287"/>
                  </a:cubicBezTo>
                  <a:cubicBezTo>
                    <a:pt x="5898" y="6287"/>
                    <a:pt x="6148" y="6522"/>
                    <a:pt x="5525" y="6748"/>
                  </a:cubicBezTo>
                  <a:cubicBezTo>
                    <a:pt x="5485" y="6762"/>
                    <a:pt x="5438" y="6769"/>
                    <a:pt x="5386" y="6769"/>
                  </a:cubicBezTo>
                  <a:cubicBezTo>
                    <a:pt x="4516" y="6769"/>
                    <a:pt x="2058" y="4917"/>
                    <a:pt x="2215" y="4557"/>
                  </a:cubicBezTo>
                  <a:cubicBezTo>
                    <a:pt x="2691" y="3498"/>
                    <a:pt x="3060" y="2783"/>
                    <a:pt x="3798" y="1033"/>
                  </a:cubicBezTo>
                  <a:cubicBezTo>
                    <a:pt x="3336" y="336"/>
                    <a:pt x="2461" y="0"/>
                    <a:pt x="1797"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8"/>
            <p:cNvSpPr/>
            <p:nvPr/>
          </p:nvSpPr>
          <p:spPr>
            <a:xfrm>
              <a:off x="1733550" y="3789550"/>
              <a:ext cx="239925" cy="223050"/>
            </a:xfrm>
            <a:custGeom>
              <a:avLst/>
              <a:gdLst/>
              <a:ahLst/>
              <a:cxnLst/>
              <a:rect l="l" t="t" r="r" b="b"/>
              <a:pathLst>
                <a:path w="9597" h="8922" extrusionOk="0">
                  <a:moveTo>
                    <a:pt x="5321" y="0"/>
                  </a:moveTo>
                  <a:cubicBezTo>
                    <a:pt x="4153" y="0"/>
                    <a:pt x="2823" y="527"/>
                    <a:pt x="1881" y="1002"/>
                  </a:cubicBezTo>
                  <a:cubicBezTo>
                    <a:pt x="1357" y="1264"/>
                    <a:pt x="274" y="1824"/>
                    <a:pt x="262" y="3717"/>
                  </a:cubicBezTo>
                  <a:cubicBezTo>
                    <a:pt x="238" y="5753"/>
                    <a:pt x="881" y="6943"/>
                    <a:pt x="0" y="8205"/>
                  </a:cubicBezTo>
                  <a:cubicBezTo>
                    <a:pt x="963" y="8717"/>
                    <a:pt x="1982" y="8921"/>
                    <a:pt x="2970" y="8921"/>
                  </a:cubicBezTo>
                  <a:cubicBezTo>
                    <a:pt x="5658" y="8921"/>
                    <a:pt x="8114" y="7410"/>
                    <a:pt x="8584" y="6479"/>
                  </a:cubicBezTo>
                  <a:cubicBezTo>
                    <a:pt x="9596" y="4455"/>
                    <a:pt x="9037" y="2157"/>
                    <a:pt x="6894" y="478"/>
                  </a:cubicBezTo>
                  <a:cubicBezTo>
                    <a:pt x="6458" y="135"/>
                    <a:pt x="5910" y="0"/>
                    <a:pt x="532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8"/>
            <p:cNvSpPr/>
            <p:nvPr/>
          </p:nvSpPr>
          <p:spPr>
            <a:xfrm>
              <a:off x="1762400" y="3801350"/>
              <a:ext cx="170900" cy="161900"/>
            </a:xfrm>
            <a:custGeom>
              <a:avLst/>
              <a:gdLst/>
              <a:ahLst/>
              <a:cxnLst/>
              <a:rect l="l" t="t" r="r" b="b"/>
              <a:pathLst>
                <a:path w="6836" h="6476" extrusionOk="0">
                  <a:moveTo>
                    <a:pt x="3553" y="1"/>
                  </a:moveTo>
                  <a:cubicBezTo>
                    <a:pt x="2488" y="1"/>
                    <a:pt x="1007" y="757"/>
                    <a:pt x="668" y="1447"/>
                  </a:cubicBezTo>
                  <a:cubicBezTo>
                    <a:pt x="1" y="2816"/>
                    <a:pt x="1084" y="4590"/>
                    <a:pt x="2180" y="5650"/>
                  </a:cubicBezTo>
                  <a:cubicBezTo>
                    <a:pt x="2741" y="6180"/>
                    <a:pt x="3543" y="6476"/>
                    <a:pt x="4311" y="6476"/>
                  </a:cubicBezTo>
                  <a:cubicBezTo>
                    <a:pt x="5059" y="6476"/>
                    <a:pt x="5775" y="6195"/>
                    <a:pt x="6204" y="5578"/>
                  </a:cubicBezTo>
                  <a:cubicBezTo>
                    <a:pt x="6835" y="4673"/>
                    <a:pt x="6657" y="3423"/>
                    <a:pt x="6216" y="2399"/>
                  </a:cubicBezTo>
                  <a:cubicBezTo>
                    <a:pt x="5787" y="1411"/>
                    <a:pt x="5109" y="470"/>
                    <a:pt x="4109" y="89"/>
                  </a:cubicBezTo>
                  <a:cubicBezTo>
                    <a:pt x="3946" y="28"/>
                    <a:pt x="3757" y="1"/>
                    <a:pt x="3553"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8"/>
            <p:cNvSpPr/>
            <p:nvPr/>
          </p:nvSpPr>
          <p:spPr>
            <a:xfrm>
              <a:off x="1835625" y="3943100"/>
              <a:ext cx="100950" cy="99300"/>
            </a:xfrm>
            <a:custGeom>
              <a:avLst/>
              <a:gdLst/>
              <a:ahLst/>
              <a:cxnLst/>
              <a:rect l="l" t="t" r="r" b="b"/>
              <a:pathLst>
                <a:path w="4038" h="3972" extrusionOk="0">
                  <a:moveTo>
                    <a:pt x="1839" y="1"/>
                  </a:moveTo>
                  <a:cubicBezTo>
                    <a:pt x="1186" y="1"/>
                    <a:pt x="251" y="337"/>
                    <a:pt x="251" y="337"/>
                  </a:cubicBezTo>
                  <a:cubicBezTo>
                    <a:pt x="608" y="1349"/>
                    <a:pt x="834" y="2135"/>
                    <a:pt x="1" y="2659"/>
                  </a:cubicBezTo>
                  <a:cubicBezTo>
                    <a:pt x="453" y="3468"/>
                    <a:pt x="846" y="3671"/>
                    <a:pt x="1453" y="3861"/>
                  </a:cubicBezTo>
                  <a:cubicBezTo>
                    <a:pt x="1680" y="3932"/>
                    <a:pt x="1922" y="3972"/>
                    <a:pt x="2161" y="3972"/>
                  </a:cubicBezTo>
                  <a:cubicBezTo>
                    <a:pt x="2563" y="3972"/>
                    <a:pt x="2957" y="3860"/>
                    <a:pt x="3263" y="3599"/>
                  </a:cubicBezTo>
                  <a:cubicBezTo>
                    <a:pt x="3751" y="3182"/>
                    <a:pt x="4037" y="2004"/>
                    <a:pt x="3406" y="1908"/>
                  </a:cubicBezTo>
                  <a:cubicBezTo>
                    <a:pt x="2727" y="1813"/>
                    <a:pt x="2715" y="1158"/>
                    <a:pt x="2442" y="277"/>
                  </a:cubicBezTo>
                  <a:cubicBezTo>
                    <a:pt x="2378" y="71"/>
                    <a:pt x="2138" y="1"/>
                    <a:pt x="183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8"/>
            <p:cNvSpPr/>
            <p:nvPr/>
          </p:nvSpPr>
          <p:spPr>
            <a:xfrm>
              <a:off x="1736525" y="3775800"/>
              <a:ext cx="191700" cy="146925"/>
            </a:xfrm>
            <a:custGeom>
              <a:avLst/>
              <a:gdLst/>
              <a:ahLst/>
              <a:cxnLst/>
              <a:rect l="l" t="t" r="r" b="b"/>
              <a:pathLst>
                <a:path w="7668" h="5877" extrusionOk="0">
                  <a:moveTo>
                    <a:pt x="4145" y="0"/>
                  </a:moveTo>
                  <a:cubicBezTo>
                    <a:pt x="3751" y="0"/>
                    <a:pt x="3338" y="69"/>
                    <a:pt x="2965" y="147"/>
                  </a:cubicBezTo>
                  <a:cubicBezTo>
                    <a:pt x="2072" y="338"/>
                    <a:pt x="1286" y="992"/>
                    <a:pt x="762" y="1742"/>
                  </a:cubicBezTo>
                  <a:cubicBezTo>
                    <a:pt x="48" y="2766"/>
                    <a:pt x="0" y="3862"/>
                    <a:pt x="262" y="5088"/>
                  </a:cubicBezTo>
                  <a:cubicBezTo>
                    <a:pt x="308" y="5295"/>
                    <a:pt x="1337" y="5877"/>
                    <a:pt x="1572" y="5877"/>
                  </a:cubicBezTo>
                  <a:cubicBezTo>
                    <a:pt x="1581" y="5877"/>
                    <a:pt x="1589" y="5876"/>
                    <a:pt x="1596" y="5874"/>
                  </a:cubicBezTo>
                  <a:cubicBezTo>
                    <a:pt x="2750" y="5588"/>
                    <a:pt x="3501" y="4350"/>
                    <a:pt x="3643" y="3159"/>
                  </a:cubicBezTo>
                  <a:cubicBezTo>
                    <a:pt x="3748" y="2194"/>
                    <a:pt x="4725" y="1891"/>
                    <a:pt x="5258" y="1891"/>
                  </a:cubicBezTo>
                  <a:cubicBezTo>
                    <a:pt x="5396" y="1891"/>
                    <a:pt x="5504" y="1911"/>
                    <a:pt x="5560" y="1945"/>
                  </a:cubicBezTo>
                  <a:cubicBezTo>
                    <a:pt x="5560" y="1945"/>
                    <a:pt x="6937" y="4236"/>
                    <a:pt x="7614" y="4236"/>
                  </a:cubicBezTo>
                  <a:cubicBezTo>
                    <a:pt x="7633" y="4236"/>
                    <a:pt x="7650" y="4234"/>
                    <a:pt x="7668" y="4231"/>
                  </a:cubicBezTo>
                  <a:cubicBezTo>
                    <a:pt x="7668" y="969"/>
                    <a:pt x="5787" y="933"/>
                    <a:pt x="5548" y="588"/>
                  </a:cubicBezTo>
                  <a:cubicBezTo>
                    <a:pt x="5233" y="139"/>
                    <a:pt x="4708" y="0"/>
                    <a:pt x="414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8"/>
            <p:cNvSpPr/>
            <p:nvPr/>
          </p:nvSpPr>
          <p:spPr>
            <a:xfrm>
              <a:off x="2211275" y="1742600"/>
              <a:ext cx="2053250" cy="1683275"/>
            </a:xfrm>
            <a:custGeom>
              <a:avLst/>
              <a:gdLst/>
              <a:ahLst/>
              <a:cxnLst/>
              <a:rect l="l" t="t" r="r" b="b"/>
              <a:pathLst>
                <a:path w="82130" h="67331" extrusionOk="0">
                  <a:moveTo>
                    <a:pt x="5251" y="1"/>
                  </a:moveTo>
                  <a:cubicBezTo>
                    <a:pt x="2346" y="1"/>
                    <a:pt x="1" y="2346"/>
                    <a:pt x="1" y="5251"/>
                  </a:cubicBezTo>
                  <a:lnTo>
                    <a:pt x="1" y="67330"/>
                  </a:lnTo>
                  <a:lnTo>
                    <a:pt x="26361" y="67330"/>
                  </a:lnTo>
                  <a:cubicBezTo>
                    <a:pt x="25218" y="65806"/>
                    <a:pt x="24551" y="63925"/>
                    <a:pt x="24551" y="61877"/>
                  </a:cubicBezTo>
                  <a:cubicBezTo>
                    <a:pt x="24551" y="56846"/>
                    <a:pt x="28629" y="52770"/>
                    <a:pt x="33654" y="52770"/>
                  </a:cubicBezTo>
                  <a:cubicBezTo>
                    <a:pt x="33802" y="52770"/>
                    <a:pt x="33950" y="52774"/>
                    <a:pt x="34100" y="52781"/>
                  </a:cubicBezTo>
                  <a:cubicBezTo>
                    <a:pt x="38863" y="52995"/>
                    <a:pt x="42732" y="57032"/>
                    <a:pt x="42780" y="61794"/>
                  </a:cubicBezTo>
                  <a:cubicBezTo>
                    <a:pt x="42804" y="63878"/>
                    <a:pt x="42125" y="65795"/>
                    <a:pt x="40970" y="67330"/>
                  </a:cubicBezTo>
                  <a:lnTo>
                    <a:pt x="67330" y="67330"/>
                  </a:lnTo>
                  <a:lnTo>
                    <a:pt x="67330" y="40970"/>
                  </a:lnTo>
                  <a:cubicBezTo>
                    <a:pt x="68853" y="42115"/>
                    <a:pt x="70750" y="42780"/>
                    <a:pt x="72812" y="42780"/>
                  </a:cubicBezTo>
                  <a:cubicBezTo>
                    <a:pt x="72830" y="42780"/>
                    <a:pt x="72848" y="42780"/>
                    <a:pt x="72867" y="42780"/>
                  </a:cubicBezTo>
                  <a:cubicBezTo>
                    <a:pt x="77629" y="42732"/>
                    <a:pt x="81666" y="38863"/>
                    <a:pt x="81880" y="34100"/>
                  </a:cubicBezTo>
                  <a:cubicBezTo>
                    <a:pt x="82130" y="28861"/>
                    <a:pt x="77963" y="24551"/>
                    <a:pt x="72783" y="24551"/>
                  </a:cubicBezTo>
                  <a:cubicBezTo>
                    <a:pt x="70736" y="24551"/>
                    <a:pt x="68842" y="25218"/>
                    <a:pt x="67330" y="26349"/>
                  </a:cubicBezTo>
                  <a:lnTo>
                    <a:pt x="67330" y="1"/>
                  </a:ln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8"/>
            <p:cNvSpPr/>
            <p:nvPr/>
          </p:nvSpPr>
          <p:spPr>
            <a:xfrm>
              <a:off x="3524525" y="3425850"/>
              <a:ext cx="2053275" cy="1683275"/>
            </a:xfrm>
            <a:custGeom>
              <a:avLst/>
              <a:gdLst/>
              <a:ahLst/>
              <a:cxnLst/>
              <a:rect l="l" t="t" r="r" b="b"/>
              <a:pathLst>
                <a:path w="82131" h="67331" extrusionOk="0">
                  <a:moveTo>
                    <a:pt x="14800" y="0"/>
                  </a:moveTo>
                  <a:lnTo>
                    <a:pt x="14800" y="26349"/>
                  </a:lnTo>
                  <a:cubicBezTo>
                    <a:pt x="13291" y="25225"/>
                    <a:pt x="11413" y="24550"/>
                    <a:pt x="9370" y="24550"/>
                  </a:cubicBezTo>
                  <a:cubicBezTo>
                    <a:pt x="9335" y="24550"/>
                    <a:pt x="9299" y="24551"/>
                    <a:pt x="9264" y="24551"/>
                  </a:cubicBezTo>
                  <a:cubicBezTo>
                    <a:pt x="4501" y="24587"/>
                    <a:pt x="465" y="28456"/>
                    <a:pt x="251" y="33231"/>
                  </a:cubicBezTo>
                  <a:cubicBezTo>
                    <a:pt x="1" y="38458"/>
                    <a:pt x="4168" y="42780"/>
                    <a:pt x="9347" y="42780"/>
                  </a:cubicBezTo>
                  <a:cubicBezTo>
                    <a:pt x="11395" y="42780"/>
                    <a:pt x="13276" y="42113"/>
                    <a:pt x="14800" y="40970"/>
                  </a:cubicBezTo>
                  <a:lnTo>
                    <a:pt x="14800" y="67330"/>
                  </a:lnTo>
                  <a:lnTo>
                    <a:pt x="76880" y="67330"/>
                  </a:lnTo>
                  <a:cubicBezTo>
                    <a:pt x="79773" y="67330"/>
                    <a:pt x="82130" y="64973"/>
                    <a:pt x="82130" y="62079"/>
                  </a:cubicBezTo>
                  <a:lnTo>
                    <a:pt x="82130" y="0"/>
                  </a:lnTo>
                  <a:lnTo>
                    <a:pt x="55770" y="0"/>
                  </a:lnTo>
                  <a:cubicBezTo>
                    <a:pt x="56913" y="1513"/>
                    <a:pt x="57580" y="3406"/>
                    <a:pt x="57580" y="5442"/>
                  </a:cubicBezTo>
                  <a:cubicBezTo>
                    <a:pt x="57580" y="10484"/>
                    <a:pt x="53501" y="14561"/>
                    <a:pt x="48477" y="14561"/>
                  </a:cubicBezTo>
                  <a:cubicBezTo>
                    <a:pt x="48329" y="14561"/>
                    <a:pt x="48180" y="14557"/>
                    <a:pt x="48031" y="14550"/>
                  </a:cubicBezTo>
                  <a:cubicBezTo>
                    <a:pt x="43256" y="14324"/>
                    <a:pt x="39399" y="10299"/>
                    <a:pt x="39351" y="5537"/>
                  </a:cubicBezTo>
                  <a:cubicBezTo>
                    <a:pt x="39327" y="3453"/>
                    <a:pt x="40006" y="1536"/>
                    <a:pt x="41161"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8"/>
            <p:cNvSpPr/>
            <p:nvPr/>
          </p:nvSpPr>
          <p:spPr>
            <a:xfrm>
              <a:off x="2211275" y="3061850"/>
              <a:ext cx="1683275" cy="2047275"/>
            </a:xfrm>
            <a:custGeom>
              <a:avLst/>
              <a:gdLst/>
              <a:ahLst/>
              <a:cxnLst/>
              <a:rect l="l" t="t" r="r" b="b"/>
              <a:pathLst>
                <a:path w="67331" h="81891" extrusionOk="0">
                  <a:moveTo>
                    <a:pt x="33654" y="0"/>
                  </a:moveTo>
                  <a:cubicBezTo>
                    <a:pt x="28629" y="0"/>
                    <a:pt x="24551" y="4076"/>
                    <a:pt x="24551" y="9107"/>
                  </a:cubicBezTo>
                  <a:cubicBezTo>
                    <a:pt x="24551" y="11155"/>
                    <a:pt x="25218" y="13036"/>
                    <a:pt x="26361" y="14560"/>
                  </a:cubicBezTo>
                  <a:lnTo>
                    <a:pt x="1" y="14560"/>
                  </a:lnTo>
                  <a:lnTo>
                    <a:pt x="1" y="76639"/>
                  </a:lnTo>
                  <a:cubicBezTo>
                    <a:pt x="1" y="79533"/>
                    <a:pt x="2358" y="81890"/>
                    <a:pt x="5251" y="81890"/>
                  </a:cubicBezTo>
                  <a:lnTo>
                    <a:pt x="67330" y="81890"/>
                  </a:lnTo>
                  <a:lnTo>
                    <a:pt x="67330" y="55530"/>
                  </a:lnTo>
                  <a:cubicBezTo>
                    <a:pt x="65806" y="56673"/>
                    <a:pt x="63925" y="57340"/>
                    <a:pt x="61877" y="57340"/>
                  </a:cubicBezTo>
                  <a:cubicBezTo>
                    <a:pt x="56698" y="57340"/>
                    <a:pt x="52531" y="53018"/>
                    <a:pt x="52781" y="47791"/>
                  </a:cubicBezTo>
                  <a:cubicBezTo>
                    <a:pt x="52995" y="43016"/>
                    <a:pt x="57031" y="39147"/>
                    <a:pt x="61794" y="39111"/>
                  </a:cubicBezTo>
                  <a:cubicBezTo>
                    <a:pt x="61829" y="39111"/>
                    <a:pt x="61865" y="39110"/>
                    <a:pt x="61900" y="39110"/>
                  </a:cubicBezTo>
                  <a:cubicBezTo>
                    <a:pt x="63943" y="39110"/>
                    <a:pt x="65821" y="39785"/>
                    <a:pt x="67330" y="40909"/>
                  </a:cubicBezTo>
                  <a:lnTo>
                    <a:pt x="67330" y="14560"/>
                  </a:lnTo>
                  <a:lnTo>
                    <a:pt x="40970" y="14560"/>
                  </a:lnTo>
                  <a:cubicBezTo>
                    <a:pt x="42125" y="13025"/>
                    <a:pt x="42804" y="11108"/>
                    <a:pt x="42780" y="9024"/>
                  </a:cubicBezTo>
                  <a:cubicBezTo>
                    <a:pt x="42732" y="4262"/>
                    <a:pt x="38863" y="225"/>
                    <a:pt x="34100" y="11"/>
                  </a:cubicBezTo>
                  <a:cubicBezTo>
                    <a:pt x="33950" y="4"/>
                    <a:pt x="33802" y="0"/>
                    <a:pt x="33654"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8"/>
            <p:cNvSpPr/>
            <p:nvPr/>
          </p:nvSpPr>
          <p:spPr>
            <a:xfrm>
              <a:off x="4215700" y="3355900"/>
              <a:ext cx="105400" cy="90100"/>
            </a:xfrm>
            <a:custGeom>
              <a:avLst/>
              <a:gdLst/>
              <a:ahLst/>
              <a:cxnLst/>
              <a:rect l="l" t="t" r="r" b="b"/>
              <a:pathLst>
                <a:path w="4216" h="3604" extrusionOk="0">
                  <a:moveTo>
                    <a:pt x="869" y="0"/>
                  </a:moveTo>
                  <a:cubicBezTo>
                    <a:pt x="476" y="1060"/>
                    <a:pt x="0" y="1798"/>
                    <a:pt x="191" y="2465"/>
                  </a:cubicBezTo>
                  <a:cubicBezTo>
                    <a:pt x="1154" y="3151"/>
                    <a:pt x="2193" y="3604"/>
                    <a:pt x="3312" y="3604"/>
                  </a:cubicBezTo>
                  <a:cubicBezTo>
                    <a:pt x="3535" y="3604"/>
                    <a:pt x="3760" y="3586"/>
                    <a:pt x="3989" y="3549"/>
                  </a:cubicBezTo>
                  <a:cubicBezTo>
                    <a:pt x="4215" y="3072"/>
                    <a:pt x="2512" y="1453"/>
                    <a:pt x="2465" y="1334"/>
                  </a:cubicBezTo>
                  <a:cubicBezTo>
                    <a:pt x="2239" y="786"/>
                    <a:pt x="2358" y="215"/>
                    <a:pt x="2346" y="48"/>
                  </a:cubicBezTo>
                  <a:cubicBezTo>
                    <a:pt x="1655" y="48"/>
                    <a:pt x="1131" y="12"/>
                    <a:pt x="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8"/>
            <p:cNvSpPr/>
            <p:nvPr/>
          </p:nvSpPr>
          <p:spPr>
            <a:xfrm>
              <a:off x="4379700" y="3326275"/>
              <a:ext cx="92600" cy="107225"/>
            </a:xfrm>
            <a:custGeom>
              <a:avLst/>
              <a:gdLst/>
              <a:ahLst/>
              <a:cxnLst/>
              <a:rect l="l" t="t" r="r" b="b"/>
              <a:pathLst>
                <a:path w="3704" h="4289" extrusionOk="0">
                  <a:moveTo>
                    <a:pt x="1757" y="1"/>
                  </a:moveTo>
                  <a:cubicBezTo>
                    <a:pt x="1655" y="1"/>
                    <a:pt x="1555" y="18"/>
                    <a:pt x="1465" y="54"/>
                  </a:cubicBezTo>
                  <a:cubicBezTo>
                    <a:pt x="1465" y="54"/>
                    <a:pt x="1" y="1674"/>
                    <a:pt x="191" y="1912"/>
                  </a:cubicBezTo>
                  <a:cubicBezTo>
                    <a:pt x="1022" y="2911"/>
                    <a:pt x="2552" y="4288"/>
                    <a:pt x="3230" y="4288"/>
                  </a:cubicBezTo>
                  <a:cubicBezTo>
                    <a:pt x="3368" y="4288"/>
                    <a:pt x="3470" y="4231"/>
                    <a:pt x="3525" y="4103"/>
                  </a:cubicBezTo>
                  <a:cubicBezTo>
                    <a:pt x="3703" y="3662"/>
                    <a:pt x="2668" y="2519"/>
                    <a:pt x="2775" y="1638"/>
                  </a:cubicBezTo>
                  <a:cubicBezTo>
                    <a:pt x="2834" y="1162"/>
                    <a:pt x="2739" y="614"/>
                    <a:pt x="2406" y="269"/>
                  </a:cubicBezTo>
                  <a:cubicBezTo>
                    <a:pt x="2239" y="94"/>
                    <a:pt x="1992" y="1"/>
                    <a:pt x="17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8"/>
            <p:cNvSpPr/>
            <p:nvPr/>
          </p:nvSpPr>
          <p:spPr>
            <a:xfrm>
              <a:off x="4220750" y="2732625"/>
              <a:ext cx="320300" cy="637825"/>
            </a:xfrm>
            <a:custGeom>
              <a:avLst/>
              <a:gdLst/>
              <a:ahLst/>
              <a:cxnLst/>
              <a:rect l="l" t="t" r="r" b="b"/>
              <a:pathLst>
                <a:path w="12812" h="25513" extrusionOk="0">
                  <a:moveTo>
                    <a:pt x="4029" y="0"/>
                  </a:moveTo>
                  <a:cubicBezTo>
                    <a:pt x="2522" y="0"/>
                    <a:pt x="1230" y="97"/>
                    <a:pt x="1048" y="464"/>
                  </a:cubicBezTo>
                  <a:cubicBezTo>
                    <a:pt x="1" y="2643"/>
                    <a:pt x="1120" y="5691"/>
                    <a:pt x="1453" y="7072"/>
                  </a:cubicBezTo>
                  <a:cubicBezTo>
                    <a:pt x="2144" y="9894"/>
                    <a:pt x="2358" y="12239"/>
                    <a:pt x="2299" y="14335"/>
                  </a:cubicBezTo>
                  <a:cubicBezTo>
                    <a:pt x="2215" y="17395"/>
                    <a:pt x="1060" y="21491"/>
                    <a:pt x="667" y="24931"/>
                  </a:cubicBezTo>
                  <a:cubicBezTo>
                    <a:pt x="866" y="25363"/>
                    <a:pt x="1109" y="25512"/>
                    <a:pt x="1343" y="25512"/>
                  </a:cubicBezTo>
                  <a:cubicBezTo>
                    <a:pt x="1682" y="25512"/>
                    <a:pt x="2003" y="25198"/>
                    <a:pt x="2144" y="24979"/>
                  </a:cubicBezTo>
                  <a:cubicBezTo>
                    <a:pt x="2727" y="22836"/>
                    <a:pt x="5227" y="15716"/>
                    <a:pt x="5597" y="14561"/>
                  </a:cubicBezTo>
                  <a:cubicBezTo>
                    <a:pt x="6240" y="12501"/>
                    <a:pt x="6442" y="10168"/>
                    <a:pt x="6716" y="7048"/>
                  </a:cubicBezTo>
                  <a:cubicBezTo>
                    <a:pt x="8514" y="10584"/>
                    <a:pt x="9347" y="12609"/>
                    <a:pt x="9549" y="14180"/>
                  </a:cubicBezTo>
                  <a:cubicBezTo>
                    <a:pt x="9680" y="15216"/>
                    <a:pt x="7811" y="23372"/>
                    <a:pt x="7764" y="24146"/>
                  </a:cubicBezTo>
                  <a:cubicBezTo>
                    <a:pt x="7722" y="24679"/>
                    <a:pt x="8217" y="25073"/>
                    <a:pt x="8596" y="25073"/>
                  </a:cubicBezTo>
                  <a:cubicBezTo>
                    <a:pt x="8758" y="25073"/>
                    <a:pt x="8898" y="25000"/>
                    <a:pt x="8966" y="24836"/>
                  </a:cubicBezTo>
                  <a:cubicBezTo>
                    <a:pt x="10300" y="21741"/>
                    <a:pt x="12800" y="15811"/>
                    <a:pt x="12812" y="13240"/>
                  </a:cubicBezTo>
                  <a:cubicBezTo>
                    <a:pt x="12812" y="9322"/>
                    <a:pt x="10681" y="4750"/>
                    <a:pt x="9264" y="47"/>
                  </a:cubicBezTo>
                  <a:cubicBezTo>
                    <a:pt x="9264" y="101"/>
                    <a:pt x="9029" y="121"/>
                    <a:pt x="8638" y="121"/>
                  </a:cubicBezTo>
                  <a:cubicBezTo>
                    <a:pt x="7661" y="121"/>
                    <a:pt x="5711" y="0"/>
                    <a:pt x="402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4149025" y="2589350"/>
              <a:ext cx="93175" cy="314400"/>
            </a:xfrm>
            <a:custGeom>
              <a:avLst/>
              <a:gdLst/>
              <a:ahLst/>
              <a:cxnLst/>
              <a:rect l="l" t="t" r="r" b="b"/>
              <a:pathLst>
                <a:path w="3727" h="12576" extrusionOk="0">
                  <a:moveTo>
                    <a:pt x="1386" y="1"/>
                  </a:moveTo>
                  <a:cubicBezTo>
                    <a:pt x="1205" y="1"/>
                    <a:pt x="1089" y="35"/>
                    <a:pt x="1084" y="123"/>
                  </a:cubicBezTo>
                  <a:cubicBezTo>
                    <a:pt x="917" y="3159"/>
                    <a:pt x="750" y="4397"/>
                    <a:pt x="750" y="5743"/>
                  </a:cubicBezTo>
                  <a:cubicBezTo>
                    <a:pt x="750" y="7481"/>
                    <a:pt x="691" y="8005"/>
                    <a:pt x="393" y="10089"/>
                  </a:cubicBezTo>
                  <a:cubicBezTo>
                    <a:pt x="346" y="10470"/>
                    <a:pt x="0" y="11624"/>
                    <a:pt x="119" y="11982"/>
                  </a:cubicBezTo>
                  <a:cubicBezTo>
                    <a:pt x="259" y="12352"/>
                    <a:pt x="765" y="12575"/>
                    <a:pt x="1219" y="12575"/>
                  </a:cubicBezTo>
                  <a:cubicBezTo>
                    <a:pt x="1537" y="12575"/>
                    <a:pt x="1830" y="12465"/>
                    <a:pt x="1953" y="12220"/>
                  </a:cubicBezTo>
                  <a:cubicBezTo>
                    <a:pt x="2429" y="11267"/>
                    <a:pt x="1643" y="10839"/>
                    <a:pt x="1786" y="9779"/>
                  </a:cubicBezTo>
                  <a:cubicBezTo>
                    <a:pt x="2322" y="6052"/>
                    <a:pt x="3227" y="3397"/>
                    <a:pt x="3727" y="528"/>
                  </a:cubicBezTo>
                  <a:cubicBezTo>
                    <a:pt x="3440" y="426"/>
                    <a:pt x="2017" y="1"/>
                    <a:pt x="138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4176100" y="2281075"/>
              <a:ext cx="353950" cy="477275"/>
            </a:xfrm>
            <a:custGeom>
              <a:avLst/>
              <a:gdLst/>
              <a:ahLst/>
              <a:cxnLst/>
              <a:rect l="l" t="t" r="r" b="b"/>
              <a:pathLst>
                <a:path w="14158" h="19091" extrusionOk="0">
                  <a:moveTo>
                    <a:pt x="11443" y="0"/>
                  </a:moveTo>
                  <a:cubicBezTo>
                    <a:pt x="10776" y="1000"/>
                    <a:pt x="10169" y="2489"/>
                    <a:pt x="9371" y="3239"/>
                  </a:cubicBezTo>
                  <a:cubicBezTo>
                    <a:pt x="7918" y="4608"/>
                    <a:pt x="6632" y="4251"/>
                    <a:pt x="4835" y="4679"/>
                  </a:cubicBezTo>
                  <a:cubicBezTo>
                    <a:pt x="3263" y="5048"/>
                    <a:pt x="1620" y="5679"/>
                    <a:pt x="1132" y="7144"/>
                  </a:cubicBezTo>
                  <a:cubicBezTo>
                    <a:pt x="560" y="8882"/>
                    <a:pt x="84" y="10430"/>
                    <a:pt x="1" y="12454"/>
                  </a:cubicBezTo>
                  <a:cubicBezTo>
                    <a:pt x="490" y="12657"/>
                    <a:pt x="1487" y="12939"/>
                    <a:pt x="2160" y="12939"/>
                  </a:cubicBezTo>
                  <a:cubicBezTo>
                    <a:pt x="2355" y="12939"/>
                    <a:pt x="2523" y="12915"/>
                    <a:pt x="2644" y="12859"/>
                  </a:cubicBezTo>
                  <a:lnTo>
                    <a:pt x="3046" y="10743"/>
                  </a:lnTo>
                  <a:lnTo>
                    <a:pt x="3046" y="10743"/>
                  </a:lnTo>
                  <a:cubicBezTo>
                    <a:pt x="2758" y="12609"/>
                    <a:pt x="2723" y="18091"/>
                    <a:pt x="2834" y="18526"/>
                  </a:cubicBezTo>
                  <a:cubicBezTo>
                    <a:pt x="2917" y="18835"/>
                    <a:pt x="4687" y="19090"/>
                    <a:pt x="6577" y="19090"/>
                  </a:cubicBezTo>
                  <a:cubicBezTo>
                    <a:pt x="8478" y="19090"/>
                    <a:pt x="10500" y="18832"/>
                    <a:pt x="11050" y="18109"/>
                  </a:cubicBezTo>
                  <a:cubicBezTo>
                    <a:pt x="11324" y="17764"/>
                    <a:pt x="11169" y="11109"/>
                    <a:pt x="11157" y="9608"/>
                  </a:cubicBezTo>
                  <a:cubicBezTo>
                    <a:pt x="11157" y="7275"/>
                    <a:pt x="13252" y="4798"/>
                    <a:pt x="14157" y="1500"/>
                  </a:cubicBezTo>
                  <a:cubicBezTo>
                    <a:pt x="13181" y="548"/>
                    <a:pt x="11443" y="0"/>
                    <a:pt x="11443" y="0"/>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453275" y="1979475"/>
              <a:ext cx="110700" cy="342125"/>
            </a:xfrm>
            <a:custGeom>
              <a:avLst/>
              <a:gdLst/>
              <a:ahLst/>
              <a:cxnLst/>
              <a:rect l="l" t="t" r="r" b="b"/>
              <a:pathLst>
                <a:path w="4428" h="13685" extrusionOk="0">
                  <a:moveTo>
                    <a:pt x="669" y="1"/>
                  </a:moveTo>
                  <a:cubicBezTo>
                    <a:pt x="600" y="1"/>
                    <a:pt x="531" y="20"/>
                    <a:pt x="463" y="63"/>
                  </a:cubicBezTo>
                  <a:cubicBezTo>
                    <a:pt x="237" y="206"/>
                    <a:pt x="201" y="539"/>
                    <a:pt x="260" y="813"/>
                  </a:cubicBezTo>
                  <a:cubicBezTo>
                    <a:pt x="1058" y="4504"/>
                    <a:pt x="1546" y="6504"/>
                    <a:pt x="1903" y="8504"/>
                  </a:cubicBezTo>
                  <a:cubicBezTo>
                    <a:pt x="2070" y="9433"/>
                    <a:pt x="844" y="11064"/>
                    <a:pt x="356" y="12064"/>
                  </a:cubicBezTo>
                  <a:cubicBezTo>
                    <a:pt x="0" y="12805"/>
                    <a:pt x="1815" y="13685"/>
                    <a:pt x="2683" y="13685"/>
                  </a:cubicBezTo>
                  <a:cubicBezTo>
                    <a:pt x="2861" y="13685"/>
                    <a:pt x="2999" y="13648"/>
                    <a:pt x="3070" y="13564"/>
                  </a:cubicBezTo>
                  <a:cubicBezTo>
                    <a:pt x="3558" y="12993"/>
                    <a:pt x="4332" y="9457"/>
                    <a:pt x="4392" y="8695"/>
                  </a:cubicBezTo>
                  <a:cubicBezTo>
                    <a:pt x="4428" y="8123"/>
                    <a:pt x="4213" y="7575"/>
                    <a:pt x="3987" y="7040"/>
                  </a:cubicBezTo>
                  <a:lnTo>
                    <a:pt x="1415" y="729"/>
                  </a:lnTo>
                  <a:cubicBezTo>
                    <a:pt x="1278" y="397"/>
                    <a:pt x="981" y="1"/>
                    <a:pt x="66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307975" y="2323700"/>
              <a:ext cx="69075" cy="101875"/>
            </a:xfrm>
            <a:custGeom>
              <a:avLst/>
              <a:gdLst/>
              <a:ahLst/>
              <a:cxnLst/>
              <a:rect l="l" t="t" r="r" b="b"/>
              <a:pathLst>
                <a:path w="2763" h="4075" extrusionOk="0">
                  <a:moveTo>
                    <a:pt x="1468" y="1"/>
                  </a:moveTo>
                  <a:cubicBezTo>
                    <a:pt x="871" y="1"/>
                    <a:pt x="0" y="212"/>
                    <a:pt x="0" y="212"/>
                  </a:cubicBezTo>
                  <a:cubicBezTo>
                    <a:pt x="214" y="1450"/>
                    <a:pt x="298" y="3010"/>
                    <a:pt x="334" y="3141"/>
                  </a:cubicBezTo>
                  <a:cubicBezTo>
                    <a:pt x="501" y="3714"/>
                    <a:pt x="1197" y="4074"/>
                    <a:pt x="1801" y="4074"/>
                  </a:cubicBezTo>
                  <a:cubicBezTo>
                    <a:pt x="2315" y="4074"/>
                    <a:pt x="2762" y="3813"/>
                    <a:pt x="2762" y="3200"/>
                  </a:cubicBezTo>
                  <a:cubicBezTo>
                    <a:pt x="2667" y="2474"/>
                    <a:pt x="2310" y="355"/>
                    <a:pt x="1941" y="93"/>
                  </a:cubicBezTo>
                  <a:cubicBezTo>
                    <a:pt x="1846" y="26"/>
                    <a:pt x="1673" y="1"/>
                    <a:pt x="146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8"/>
            <p:cNvSpPr/>
            <p:nvPr/>
          </p:nvSpPr>
          <p:spPr>
            <a:xfrm>
              <a:off x="4232650" y="2185050"/>
              <a:ext cx="175650" cy="181175"/>
            </a:xfrm>
            <a:custGeom>
              <a:avLst/>
              <a:gdLst/>
              <a:ahLst/>
              <a:cxnLst/>
              <a:rect l="l" t="t" r="r" b="b"/>
              <a:pathLst>
                <a:path w="7026" h="7247" extrusionOk="0">
                  <a:moveTo>
                    <a:pt x="3655" y="1"/>
                  </a:moveTo>
                  <a:cubicBezTo>
                    <a:pt x="2623" y="1"/>
                    <a:pt x="843" y="1084"/>
                    <a:pt x="477" y="2115"/>
                  </a:cubicBezTo>
                  <a:cubicBezTo>
                    <a:pt x="1" y="3412"/>
                    <a:pt x="1322" y="5722"/>
                    <a:pt x="2335" y="5877"/>
                  </a:cubicBezTo>
                  <a:cubicBezTo>
                    <a:pt x="2335" y="5877"/>
                    <a:pt x="3216" y="6925"/>
                    <a:pt x="4728" y="7187"/>
                  </a:cubicBezTo>
                  <a:cubicBezTo>
                    <a:pt x="4930" y="7222"/>
                    <a:pt x="5148" y="7246"/>
                    <a:pt x="5365" y="7246"/>
                  </a:cubicBezTo>
                  <a:cubicBezTo>
                    <a:pt x="5876" y="7246"/>
                    <a:pt x="6375" y="7113"/>
                    <a:pt x="6609" y="6687"/>
                  </a:cubicBezTo>
                  <a:cubicBezTo>
                    <a:pt x="6930" y="6079"/>
                    <a:pt x="7002" y="5365"/>
                    <a:pt x="7014" y="4675"/>
                  </a:cubicBezTo>
                  <a:cubicBezTo>
                    <a:pt x="7026" y="3972"/>
                    <a:pt x="5978" y="2103"/>
                    <a:pt x="5704" y="1448"/>
                  </a:cubicBezTo>
                  <a:cubicBezTo>
                    <a:pt x="5299" y="472"/>
                    <a:pt x="4918" y="210"/>
                    <a:pt x="3870" y="19"/>
                  </a:cubicBezTo>
                  <a:cubicBezTo>
                    <a:pt x="3803" y="7"/>
                    <a:pt x="3731" y="1"/>
                    <a:pt x="365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8"/>
            <p:cNvSpPr/>
            <p:nvPr/>
          </p:nvSpPr>
          <p:spPr>
            <a:xfrm>
              <a:off x="4224025" y="2144850"/>
              <a:ext cx="158675" cy="187825"/>
            </a:xfrm>
            <a:custGeom>
              <a:avLst/>
              <a:gdLst/>
              <a:ahLst/>
              <a:cxnLst/>
              <a:rect l="l" t="t" r="r" b="b"/>
              <a:pathLst>
                <a:path w="6347" h="7513" extrusionOk="0">
                  <a:moveTo>
                    <a:pt x="5084" y="1"/>
                  </a:moveTo>
                  <a:cubicBezTo>
                    <a:pt x="5033" y="1"/>
                    <a:pt x="4985" y="21"/>
                    <a:pt x="4942" y="67"/>
                  </a:cubicBezTo>
                  <a:cubicBezTo>
                    <a:pt x="4037" y="1068"/>
                    <a:pt x="2132" y="1675"/>
                    <a:pt x="1239" y="2389"/>
                  </a:cubicBezTo>
                  <a:cubicBezTo>
                    <a:pt x="346" y="3104"/>
                    <a:pt x="1" y="4128"/>
                    <a:pt x="322" y="5223"/>
                  </a:cubicBezTo>
                  <a:cubicBezTo>
                    <a:pt x="465" y="5699"/>
                    <a:pt x="1072" y="6473"/>
                    <a:pt x="1132" y="6556"/>
                  </a:cubicBezTo>
                  <a:cubicBezTo>
                    <a:pt x="1261" y="6707"/>
                    <a:pt x="2025" y="7513"/>
                    <a:pt x="2531" y="7513"/>
                  </a:cubicBezTo>
                  <a:cubicBezTo>
                    <a:pt x="2584" y="7513"/>
                    <a:pt x="2634" y="7504"/>
                    <a:pt x="2680" y="7485"/>
                  </a:cubicBezTo>
                  <a:cubicBezTo>
                    <a:pt x="2680" y="7485"/>
                    <a:pt x="1483" y="6105"/>
                    <a:pt x="2290" y="6105"/>
                  </a:cubicBezTo>
                  <a:cubicBezTo>
                    <a:pt x="2331" y="6105"/>
                    <a:pt x="2378" y="6108"/>
                    <a:pt x="2429" y="6116"/>
                  </a:cubicBezTo>
                  <a:cubicBezTo>
                    <a:pt x="1941" y="5425"/>
                    <a:pt x="1858" y="4782"/>
                    <a:pt x="1906" y="4651"/>
                  </a:cubicBezTo>
                  <a:cubicBezTo>
                    <a:pt x="2144" y="4056"/>
                    <a:pt x="2977" y="3532"/>
                    <a:pt x="3537" y="3175"/>
                  </a:cubicBezTo>
                  <a:cubicBezTo>
                    <a:pt x="3836" y="2983"/>
                    <a:pt x="4507" y="2548"/>
                    <a:pt x="5131" y="2548"/>
                  </a:cubicBezTo>
                  <a:cubicBezTo>
                    <a:pt x="5475" y="2548"/>
                    <a:pt x="5804" y="2680"/>
                    <a:pt x="6049" y="3056"/>
                  </a:cubicBezTo>
                  <a:cubicBezTo>
                    <a:pt x="6216" y="2544"/>
                    <a:pt x="6347" y="1818"/>
                    <a:pt x="5942" y="972"/>
                  </a:cubicBezTo>
                  <a:cubicBezTo>
                    <a:pt x="5780" y="659"/>
                    <a:pt x="5377" y="1"/>
                    <a:pt x="508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8"/>
            <p:cNvSpPr/>
            <p:nvPr/>
          </p:nvSpPr>
          <p:spPr>
            <a:xfrm>
              <a:off x="5173850" y="2211275"/>
              <a:ext cx="347100" cy="481275"/>
            </a:xfrm>
            <a:custGeom>
              <a:avLst/>
              <a:gdLst/>
              <a:ahLst/>
              <a:cxnLst/>
              <a:rect l="l" t="t" r="r" b="b"/>
              <a:pathLst>
                <a:path w="13884" h="19251" extrusionOk="0">
                  <a:moveTo>
                    <a:pt x="8667" y="1"/>
                  </a:moveTo>
                  <a:cubicBezTo>
                    <a:pt x="6535" y="1"/>
                    <a:pt x="4586" y="2026"/>
                    <a:pt x="4680" y="5090"/>
                  </a:cubicBezTo>
                  <a:cubicBezTo>
                    <a:pt x="4703" y="5769"/>
                    <a:pt x="4203" y="6638"/>
                    <a:pt x="3906" y="7245"/>
                  </a:cubicBezTo>
                  <a:cubicBezTo>
                    <a:pt x="3656" y="7721"/>
                    <a:pt x="3179" y="8043"/>
                    <a:pt x="2834" y="8459"/>
                  </a:cubicBezTo>
                  <a:cubicBezTo>
                    <a:pt x="1667" y="9912"/>
                    <a:pt x="3620" y="13186"/>
                    <a:pt x="1894" y="13889"/>
                  </a:cubicBezTo>
                  <a:cubicBezTo>
                    <a:pt x="0" y="14651"/>
                    <a:pt x="334" y="16770"/>
                    <a:pt x="739" y="17782"/>
                  </a:cubicBezTo>
                  <a:cubicBezTo>
                    <a:pt x="1253" y="18876"/>
                    <a:pt x="1697" y="19251"/>
                    <a:pt x="2109" y="19251"/>
                  </a:cubicBezTo>
                  <a:cubicBezTo>
                    <a:pt x="3007" y="19251"/>
                    <a:pt x="3756" y="17475"/>
                    <a:pt x="4758" y="17475"/>
                  </a:cubicBezTo>
                  <a:cubicBezTo>
                    <a:pt x="4799" y="17475"/>
                    <a:pt x="4840" y="17478"/>
                    <a:pt x="4882" y="17484"/>
                  </a:cubicBezTo>
                  <a:cubicBezTo>
                    <a:pt x="5007" y="17501"/>
                    <a:pt x="5132" y="17510"/>
                    <a:pt x="5255" y="17510"/>
                  </a:cubicBezTo>
                  <a:cubicBezTo>
                    <a:pt x="6679" y="17510"/>
                    <a:pt x="7981" y="16434"/>
                    <a:pt x="9252" y="15722"/>
                  </a:cubicBezTo>
                  <a:cubicBezTo>
                    <a:pt x="10811" y="14841"/>
                    <a:pt x="12478" y="13853"/>
                    <a:pt x="13240" y="12222"/>
                  </a:cubicBezTo>
                  <a:cubicBezTo>
                    <a:pt x="13728" y="11162"/>
                    <a:pt x="13776" y="9960"/>
                    <a:pt x="13812" y="8805"/>
                  </a:cubicBezTo>
                  <a:cubicBezTo>
                    <a:pt x="13883" y="6590"/>
                    <a:pt x="13574" y="4816"/>
                    <a:pt x="12550" y="2852"/>
                  </a:cubicBezTo>
                  <a:cubicBezTo>
                    <a:pt x="11521" y="860"/>
                    <a:pt x="10055" y="1"/>
                    <a:pt x="866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8"/>
            <p:cNvSpPr/>
            <p:nvPr/>
          </p:nvSpPr>
          <p:spPr>
            <a:xfrm>
              <a:off x="5292000" y="2923550"/>
              <a:ext cx="145425" cy="492375"/>
            </a:xfrm>
            <a:custGeom>
              <a:avLst/>
              <a:gdLst/>
              <a:ahLst/>
              <a:cxnLst/>
              <a:rect l="l" t="t" r="r" b="b"/>
              <a:pathLst>
                <a:path w="5817" h="19695" extrusionOk="0">
                  <a:moveTo>
                    <a:pt x="3079" y="1"/>
                  </a:moveTo>
                  <a:cubicBezTo>
                    <a:pt x="2980" y="1"/>
                    <a:pt x="2875" y="6"/>
                    <a:pt x="2763" y="19"/>
                  </a:cubicBezTo>
                  <a:cubicBezTo>
                    <a:pt x="775" y="233"/>
                    <a:pt x="1275" y="1852"/>
                    <a:pt x="1239" y="3352"/>
                  </a:cubicBezTo>
                  <a:cubicBezTo>
                    <a:pt x="1180" y="5829"/>
                    <a:pt x="728" y="7996"/>
                    <a:pt x="751" y="10532"/>
                  </a:cubicBezTo>
                  <a:cubicBezTo>
                    <a:pt x="811" y="15782"/>
                    <a:pt x="180" y="17044"/>
                    <a:pt x="120" y="17747"/>
                  </a:cubicBezTo>
                  <a:cubicBezTo>
                    <a:pt x="0" y="19005"/>
                    <a:pt x="1338" y="19695"/>
                    <a:pt x="2003" y="19695"/>
                  </a:cubicBezTo>
                  <a:cubicBezTo>
                    <a:pt x="2194" y="19695"/>
                    <a:pt x="2329" y="19638"/>
                    <a:pt x="2359" y="19521"/>
                  </a:cubicBezTo>
                  <a:cubicBezTo>
                    <a:pt x="2132" y="19128"/>
                    <a:pt x="2073" y="18926"/>
                    <a:pt x="1823" y="18449"/>
                  </a:cubicBezTo>
                  <a:cubicBezTo>
                    <a:pt x="1335" y="17521"/>
                    <a:pt x="1680" y="16080"/>
                    <a:pt x="2037" y="14556"/>
                  </a:cubicBezTo>
                  <a:cubicBezTo>
                    <a:pt x="2680" y="11746"/>
                    <a:pt x="3275" y="8924"/>
                    <a:pt x="3811" y="6079"/>
                  </a:cubicBezTo>
                  <a:cubicBezTo>
                    <a:pt x="4110" y="4459"/>
                    <a:pt x="5817" y="1"/>
                    <a:pt x="3079"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8"/>
            <p:cNvSpPr/>
            <p:nvPr/>
          </p:nvSpPr>
          <p:spPr>
            <a:xfrm>
              <a:off x="5399175" y="2941575"/>
              <a:ext cx="89325" cy="463925"/>
            </a:xfrm>
            <a:custGeom>
              <a:avLst/>
              <a:gdLst/>
              <a:ahLst/>
              <a:cxnLst/>
              <a:rect l="l" t="t" r="r" b="b"/>
              <a:pathLst>
                <a:path w="3573" h="18557" extrusionOk="0">
                  <a:moveTo>
                    <a:pt x="2156" y="1"/>
                  </a:moveTo>
                  <a:cubicBezTo>
                    <a:pt x="1852" y="1"/>
                    <a:pt x="1546" y="111"/>
                    <a:pt x="1322" y="321"/>
                  </a:cubicBezTo>
                  <a:cubicBezTo>
                    <a:pt x="0" y="1572"/>
                    <a:pt x="1298" y="10168"/>
                    <a:pt x="1394" y="11835"/>
                  </a:cubicBezTo>
                  <a:cubicBezTo>
                    <a:pt x="1489" y="13680"/>
                    <a:pt x="1655" y="15359"/>
                    <a:pt x="1513" y="17359"/>
                  </a:cubicBezTo>
                  <a:cubicBezTo>
                    <a:pt x="1501" y="17574"/>
                    <a:pt x="1786" y="18240"/>
                    <a:pt x="1977" y="18336"/>
                  </a:cubicBezTo>
                  <a:cubicBezTo>
                    <a:pt x="2273" y="18487"/>
                    <a:pt x="2512" y="18557"/>
                    <a:pt x="2701" y="18557"/>
                  </a:cubicBezTo>
                  <a:cubicBezTo>
                    <a:pt x="3103" y="18557"/>
                    <a:pt x="3275" y="18239"/>
                    <a:pt x="3275" y="17728"/>
                  </a:cubicBezTo>
                  <a:cubicBezTo>
                    <a:pt x="3156" y="17502"/>
                    <a:pt x="2715" y="16895"/>
                    <a:pt x="2751" y="15466"/>
                  </a:cubicBezTo>
                  <a:cubicBezTo>
                    <a:pt x="2810" y="11894"/>
                    <a:pt x="3572" y="7334"/>
                    <a:pt x="3525" y="3750"/>
                  </a:cubicBezTo>
                  <a:cubicBezTo>
                    <a:pt x="3513" y="2977"/>
                    <a:pt x="3441" y="619"/>
                    <a:pt x="2798" y="191"/>
                  </a:cubicBezTo>
                  <a:cubicBezTo>
                    <a:pt x="2609" y="63"/>
                    <a:pt x="2383" y="1"/>
                    <a:pt x="215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8"/>
            <p:cNvSpPr/>
            <p:nvPr/>
          </p:nvSpPr>
          <p:spPr>
            <a:xfrm>
              <a:off x="5283100" y="3367200"/>
              <a:ext cx="88725" cy="59200"/>
            </a:xfrm>
            <a:custGeom>
              <a:avLst/>
              <a:gdLst/>
              <a:ahLst/>
              <a:cxnLst/>
              <a:rect l="l" t="t" r="r" b="b"/>
              <a:pathLst>
                <a:path w="3549" h="2368" extrusionOk="0">
                  <a:moveTo>
                    <a:pt x="480" y="1"/>
                  </a:moveTo>
                  <a:cubicBezTo>
                    <a:pt x="479" y="1"/>
                    <a:pt x="477" y="1"/>
                    <a:pt x="476" y="1"/>
                  </a:cubicBezTo>
                  <a:cubicBezTo>
                    <a:pt x="214" y="25"/>
                    <a:pt x="83" y="608"/>
                    <a:pt x="48" y="882"/>
                  </a:cubicBezTo>
                  <a:cubicBezTo>
                    <a:pt x="0" y="1275"/>
                    <a:pt x="488" y="1942"/>
                    <a:pt x="512" y="2346"/>
                  </a:cubicBezTo>
                  <a:cubicBezTo>
                    <a:pt x="568" y="2362"/>
                    <a:pt x="613" y="2368"/>
                    <a:pt x="650" y="2368"/>
                  </a:cubicBezTo>
                  <a:cubicBezTo>
                    <a:pt x="726" y="2368"/>
                    <a:pt x="774" y="2346"/>
                    <a:pt x="822" y="2346"/>
                  </a:cubicBezTo>
                  <a:cubicBezTo>
                    <a:pt x="822" y="2013"/>
                    <a:pt x="718" y="1505"/>
                    <a:pt x="791" y="1505"/>
                  </a:cubicBezTo>
                  <a:cubicBezTo>
                    <a:pt x="796" y="1505"/>
                    <a:pt x="802" y="1507"/>
                    <a:pt x="810" y="1513"/>
                  </a:cubicBezTo>
                  <a:cubicBezTo>
                    <a:pt x="1214" y="1823"/>
                    <a:pt x="1417" y="2287"/>
                    <a:pt x="1560" y="2311"/>
                  </a:cubicBezTo>
                  <a:cubicBezTo>
                    <a:pt x="1708" y="2336"/>
                    <a:pt x="1947" y="2343"/>
                    <a:pt x="2214" y="2343"/>
                  </a:cubicBezTo>
                  <a:cubicBezTo>
                    <a:pt x="2582" y="2343"/>
                    <a:pt x="3001" y="2329"/>
                    <a:pt x="3303" y="2329"/>
                  </a:cubicBezTo>
                  <a:cubicBezTo>
                    <a:pt x="3398" y="2329"/>
                    <a:pt x="3482" y="2331"/>
                    <a:pt x="3548" y="2335"/>
                  </a:cubicBezTo>
                  <a:cubicBezTo>
                    <a:pt x="3525" y="1974"/>
                    <a:pt x="2249" y="701"/>
                    <a:pt x="2182" y="701"/>
                  </a:cubicBezTo>
                  <a:cubicBezTo>
                    <a:pt x="2180" y="701"/>
                    <a:pt x="2179" y="702"/>
                    <a:pt x="2179" y="703"/>
                  </a:cubicBezTo>
                  <a:cubicBezTo>
                    <a:pt x="2150" y="988"/>
                    <a:pt x="1918" y="1076"/>
                    <a:pt x="1722" y="1076"/>
                  </a:cubicBezTo>
                  <a:cubicBezTo>
                    <a:pt x="1672" y="1076"/>
                    <a:pt x="1625" y="1070"/>
                    <a:pt x="1584" y="1061"/>
                  </a:cubicBezTo>
                  <a:cubicBezTo>
                    <a:pt x="933" y="883"/>
                    <a:pt x="647" y="1"/>
                    <a:pt x="4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8"/>
            <p:cNvSpPr/>
            <p:nvPr/>
          </p:nvSpPr>
          <p:spPr>
            <a:xfrm>
              <a:off x="5426250" y="3367200"/>
              <a:ext cx="89025" cy="59300"/>
            </a:xfrm>
            <a:custGeom>
              <a:avLst/>
              <a:gdLst/>
              <a:ahLst/>
              <a:cxnLst/>
              <a:rect l="l" t="t" r="r" b="b"/>
              <a:pathLst>
                <a:path w="3561" h="2372" extrusionOk="0">
                  <a:moveTo>
                    <a:pt x="481" y="1"/>
                  </a:moveTo>
                  <a:cubicBezTo>
                    <a:pt x="480" y="1"/>
                    <a:pt x="478" y="1"/>
                    <a:pt x="477" y="1"/>
                  </a:cubicBezTo>
                  <a:cubicBezTo>
                    <a:pt x="215" y="25"/>
                    <a:pt x="84" y="608"/>
                    <a:pt x="49" y="882"/>
                  </a:cubicBezTo>
                  <a:cubicBezTo>
                    <a:pt x="1" y="1275"/>
                    <a:pt x="489" y="1930"/>
                    <a:pt x="513" y="2323"/>
                  </a:cubicBezTo>
                  <a:cubicBezTo>
                    <a:pt x="605" y="2349"/>
                    <a:pt x="668" y="2357"/>
                    <a:pt x="722" y="2357"/>
                  </a:cubicBezTo>
                  <a:cubicBezTo>
                    <a:pt x="766" y="2357"/>
                    <a:pt x="804" y="2352"/>
                    <a:pt x="846" y="2346"/>
                  </a:cubicBezTo>
                  <a:cubicBezTo>
                    <a:pt x="835" y="2013"/>
                    <a:pt x="731" y="1505"/>
                    <a:pt x="804" y="1505"/>
                  </a:cubicBezTo>
                  <a:cubicBezTo>
                    <a:pt x="809" y="1505"/>
                    <a:pt x="815" y="1507"/>
                    <a:pt x="822" y="1513"/>
                  </a:cubicBezTo>
                  <a:cubicBezTo>
                    <a:pt x="1215" y="1823"/>
                    <a:pt x="1513" y="2323"/>
                    <a:pt x="1656" y="2346"/>
                  </a:cubicBezTo>
                  <a:cubicBezTo>
                    <a:pt x="1763" y="2365"/>
                    <a:pt x="1913" y="2371"/>
                    <a:pt x="2084" y="2371"/>
                  </a:cubicBezTo>
                  <a:cubicBezTo>
                    <a:pt x="2508" y="2371"/>
                    <a:pt x="3060" y="2331"/>
                    <a:pt x="3409" y="2331"/>
                  </a:cubicBezTo>
                  <a:cubicBezTo>
                    <a:pt x="3465" y="2331"/>
                    <a:pt x="3517" y="2332"/>
                    <a:pt x="3561" y="2335"/>
                  </a:cubicBezTo>
                  <a:cubicBezTo>
                    <a:pt x="3526" y="1974"/>
                    <a:pt x="2250" y="701"/>
                    <a:pt x="2182" y="701"/>
                  </a:cubicBezTo>
                  <a:cubicBezTo>
                    <a:pt x="2181" y="701"/>
                    <a:pt x="2180" y="702"/>
                    <a:pt x="2180" y="703"/>
                  </a:cubicBezTo>
                  <a:cubicBezTo>
                    <a:pt x="2151" y="988"/>
                    <a:pt x="1919" y="1076"/>
                    <a:pt x="1723" y="1076"/>
                  </a:cubicBezTo>
                  <a:cubicBezTo>
                    <a:pt x="1673" y="1076"/>
                    <a:pt x="1626" y="1070"/>
                    <a:pt x="1584" y="1061"/>
                  </a:cubicBezTo>
                  <a:cubicBezTo>
                    <a:pt x="934" y="883"/>
                    <a:pt x="659" y="1"/>
                    <a:pt x="4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8"/>
            <p:cNvSpPr/>
            <p:nvPr/>
          </p:nvSpPr>
          <p:spPr>
            <a:xfrm>
              <a:off x="5265825" y="2610900"/>
              <a:ext cx="264050" cy="388450"/>
            </a:xfrm>
            <a:custGeom>
              <a:avLst/>
              <a:gdLst/>
              <a:ahLst/>
              <a:cxnLst/>
              <a:rect l="l" t="t" r="r" b="b"/>
              <a:pathLst>
                <a:path w="10562" h="15538" extrusionOk="0">
                  <a:moveTo>
                    <a:pt x="4289" y="1"/>
                  </a:moveTo>
                  <a:cubicBezTo>
                    <a:pt x="2888" y="1"/>
                    <a:pt x="1630" y="259"/>
                    <a:pt x="1263" y="1083"/>
                  </a:cubicBezTo>
                  <a:cubicBezTo>
                    <a:pt x="286" y="3262"/>
                    <a:pt x="0" y="7191"/>
                    <a:pt x="620" y="9250"/>
                  </a:cubicBezTo>
                  <a:cubicBezTo>
                    <a:pt x="1286" y="11262"/>
                    <a:pt x="1572" y="13394"/>
                    <a:pt x="1453" y="15501"/>
                  </a:cubicBezTo>
                  <a:cubicBezTo>
                    <a:pt x="2016" y="15526"/>
                    <a:pt x="2967" y="15538"/>
                    <a:pt x="4029" y="15538"/>
                  </a:cubicBezTo>
                  <a:cubicBezTo>
                    <a:pt x="6563" y="15538"/>
                    <a:pt x="9721" y="15469"/>
                    <a:pt x="9704" y="15334"/>
                  </a:cubicBezTo>
                  <a:cubicBezTo>
                    <a:pt x="9502" y="13322"/>
                    <a:pt x="9954" y="10822"/>
                    <a:pt x="10145" y="8953"/>
                  </a:cubicBezTo>
                  <a:cubicBezTo>
                    <a:pt x="10454" y="5833"/>
                    <a:pt x="10561" y="3035"/>
                    <a:pt x="9061" y="714"/>
                  </a:cubicBezTo>
                  <a:cubicBezTo>
                    <a:pt x="9003" y="627"/>
                    <a:pt x="6472" y="1"/>
                    <a:pt x="4289"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8"/>
            <p:cNvSpPr/>
            <p:nvPr/>
          </p:nvSpPr>
          <p:spPr>
            <a:xfrm>
              <a:off x="5170275" y="2161775"/>
              <a:ext cx="435200" cy="507075"/>
            </a:xfrm>
            <a:custGeom>
              <a:avLst/>
              <a:gdLst/>
              <a:ahLst/>
              <a:cxnLst/>
              <a:rect l="l" t="t" r="r" b="b"/>
              <a:pathLst>
                <a:path w="17408" h="20283" extrusionOk="0">
                  <a:moveTo>
                    <a:pt x="17145" y="1"/>
                  </a:moveTo>
                  <a:cubicBezTo>
                    <a:pt x="16591" y="1"/>
                    <a:pt x="15941" y="98"/>
                    <a:pt x="15395" y="98"/>
                  </a:cubicBezTo>
                  <a:cubicBezTo>
                    <a:pt x="15326" y="98"/>
                    <a:pt x="15258" y="96"/>
                    <a:pt x="15193" y="93"/>
                  </a:cubicBezTo>
                  <a:cubicBezTo>
                    <a:pt x="14538" y="1974"/>
                    <a:pt x="14038" y="3308"/>
                    <a:pt x="13157" y="5117"/>
                  </a:cubicBezTo>
                  <a:cubicBezTo>
                    <a:pt x="12669" y="6129"/>
                    <a:pt x="11978" y="7558"/>
                    <a:pt x="11466" y="8142"/>
                  </a:cubicBezTo>
                  <a:cubicBezTo>
                    <a:pt x="10861" y="8832"/>
                    <a:pt x="9864" y="9199"/>
                    <a:pt x="8886" y="9199"/>
                  </a:cubicBezTo>
                  <a:cubicBezTo>
                    <a:pt x="8093" y="9199"/>
                    <a:pt x="7312" y="8958"/>
                    <a:pt x="6763" y="8451"/>
                  </a:cubicBezTo>
                  <a:cubicBezTo>
                    <a:pt x="5073" y="6903"/>
                    <a:pt x="3358" y="3046"/>
                    <a:pt x="2727" y="462"/>
                  </a:cubicBezTo>
                  <a:cubicBezTo>
                    <a:pt x="1858" y="748"/>
                    <a:pt x="1167" y="938"/>
                    <a:pt x="298" y="1224"/>
                  </a:cubicBezTo>
                  <a:cubicBezTo>
                    <a:pt x="1" y="2474"/>
                    <a:pt x="691" y="4463"/>
                    <a:pt x="977" y="5332"/>
                  </a:cubicBezTo>
                  <a:cubicBezTo>
                    <a:pt x="2239" y="9261"/>
                    <a:pt x="5275" y="11416"/>
                    <a:pt x="5632" y="15523"/>
                  </a:cubicBezTo>
                  <a:cubicBezTo>
                    <a:pt x="5727" y="16714"/>
                    <a:pt x="5537" y="17940"/>
                    <a:pt x="5085" y="19048"/>
                  </a:cubicBezTo>
                  <a:cubicBezTo>
                    <a:pt x="6689" y="19978"/>
                    <a:pt x="8210" y="20283"/>
                    <a:pt x="9493" y="20283"/>
                  </a:cubicBezTo>
                  <a:cubicBezTo>
                    <a:pt x="11723" y="20283"/>
                    <a:pt x="13230" y="19361"/>
                    <a:pt x="13193" y="19202"/>
                  </a:cubicBezTo>
                  <a:cubicBezTo>
                    <a:pt x="12693" y="17345"/>
                    <a:pt x="12824" y="15119"/>
                    <a:pt x="13609" y="13607"/>
                  </a:cubicBezTo>
                  <a:cubicBezTo>
                    <a:pt x="13931" y="12964"/>
                    <a:pt x="13014" y="11821"/>
                    <a:pt x="13407" y="11213"/>
                  </a:cubicBezTo>
                  <a:cubicBezTo>
                    <a:pt x="14193" y="9975"/>
                    <a:pt x="17408" y="5367"/>
                    <a:pt x="17408" y="10"/>
                  </a:cubicBezTo>
                  <a:cubicBezTo>
                    <a:pt x="17323" y="4"/>
                    <a:pt x="17235" y="1"/>
                    <a:pt x="17145"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8"/>
            <p:cNvSpPr/>
            <p:nvPr/>
          </p:nvSpPr>
          <p:spPr>
            <a:xfrm>
              <a:off x="5148850" y="1922850"/>
              <a:ext cx="127125" cy="304375"/>
            </a:xfrm>
            <a:custGeom>
              <a:avLst/>
              <a:gdLst/>
              <a:ahLst/>
              <a:cxnLst/>
              <a:rect l="l" t="t" r="r" b="b"/>
              <a:pathLst>
                <a:path w="5085" h="12175" extrusionOk="0">
                  <a:moveTo>
                    <a:pt x="4380" y="0"/>
                  </a:moveTo>
                  <a:cubicBezTo>
                    <a:pt x="4184" y="0"/>
                    <a:pt x="3985" y="37"/>
                    <a:pt x="3787" y="65"/>
                  </a:cubicBezTo>
                  <a:cubicBezTo>
                    <a:pt x="3215" y="149"/>
                    <a:pt x="0" y="10019"/>
                    <a:pt x="1596" y="11757"/>
                  </a:cubicBezTo>
                  <a:cubicBezTo>
                    <a:pt x="1816" y="12005"/>
                    <a:pt x="2148" y="12175"/>
                    <a:pt x="2475" y="12175"/>
                  </a:cubicBezTo>
                  <a:cubicBezTo>
                    <a:pt x="2572" y="12175"/>
                    <a:pt x="2669" y="12159"/>
                    <a:pt x="2763" y="12126"/>
                  </a:cubicBezTo>
                  <a:cubicBezTo>
                    <a:pt x="3453" y="11900"/>
                    <a:pt x="3560" y="10983"/>
                    <a:pt x="3525" y="10257"/>
                  </a:cubicBezTo>
                  <a:cubicBezTo>
                    <a:pt x="3429" y="8221"/>
                    <a:pt x="3382" y="6816"/>
                    <a:pt x="3679" y="4804"/>
                  </a:cubicBezTo>
                  <a:cubicBezTo>
                    <a:pt x="4072" y="2185"/>
                    <a:pt x="5084" y="185"/>
                    <a:pt x="4775" y="65"/>
                  </a:cubicBezTo>
                  <a:cubicBezTo>
                    <a:pt x="4645" y="17"/>
                    <a:pt x="4513" y="0"/>
                    <a:pt x="438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8"/>
            <p:cNvSpPr/>
            <p:nvPr/>
          </p:nvSpPr>
          <p:spPr>
            <a:xfrm>
              <a:off x="5514150" y="1925725"/>
              <a:ext cx="91325" cy="296850"/>
            </a:xfrm>
            <a:custGeom>
              <a:avLst/>
              <a:gdLst/>
              <a:ahLst/>
              <a:cxnLst/>
              <a:rect l="l" t="t" r="r" b="b"/>
              <a:pathLst>
                <a:path w="3653" h="11874" extrusionOk="0">
                  <a:moveTo>
                    <a:pt x="295" y="1"/>
                  </a:moveTo>
                  <a:cubicBezTo>
                    <a:pt x="58" y="1"/>
                    <a:pt x="1" y="43"/>
                    <a:pt x="224" y="117"/>
                  </a:cubicBezTo>
                  <a:cubicBezTo>
                    <a:pt x="1093" y="2486"/>
                    <a:pt x="1450" y="7594"/>
                    <a:pt x="1343" y="9821"/>
                  </a:cubicBezTo>
                  <a:cubicBezTo>
                    <a:pt x="1269" y="11198"/>
                    <a:pt x="1789" y="11874"/>
                    <a:pt x="2354" y="11874"/>
                  </a:cubicBezTo>
                  <a:cubicBezTo>
                    <a:pt x="2976" y="11874"/>
                    <a:pt x="3653" y="11055"/>
                    <a:pt x="3653" y="9452"/>
                  </a:cubicBezTo>
                  <a:cubicBezTo>
                    <a:pt x="3653" y="8678"/>
                    <a:pt x="2676" y="2439"/>
                    <a:pt x="1343" y="117"/>
                  </a:cubicBezTo>
                  <a:cubicBezTo>
                    <a:pt x="890" y="37"/>
                    <a:pt x="515" y="1"/>
                    <a:pt x="295"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8"/>
            <p:cNvSpPr/>
            <p:nvPr/>
          </p:nvSpPr>
          <p:spPr>
            <a:xfrm>
              <a:off x="5364950" y="2337950"/>
              <a:ext cx="68175" cy="82775"/>
            </a:xfrm>
            <a:custGeom>
              <a:avLst/>
              <a:gdLst/>
              <a:ahLst/>
              <a:cxnLst/>
              <a:rect l="l" t="t" r="r" b="b"/>
              <a:pathLst>
                <a:path w="2727" h="3311" extrusionOk="0">
                  <a:moveTo>
                    <a:pt x="1082" y="1"/>
                  </a:moveTo>
                  <a:cubicBezTo>
                    <a:pt x="604" y="1"/>
                    <a:pt x="144" y="179"/>
                    <a:pt x="84" y="523"/>
                  </a:cubicBezTo>
                  <a:cubicBezTo>
                    <a:pt x="36" y="785"/>
                    <a:pt x="131" y="1035"/>
                    <a:pt x="143" y="1285"/>
                  </a:cubicBezTo>
                  <a:cubicBezTo>
                    <a:pt x="179" y="1654"/>
                    <a:pt x="72" y="1880"/>
                    <a:pt x="36" y="2238"/>
                  </a:cubicBezTo>
                  <a:cubicBezTo>
                    <a:pt x="0" y="2464"/>
                    <a:pt x="143" y="2678"/>
                    <a:pt x="298" y="2821"/>
                  </a:cubicBezTo>
                  <a:cubicBezTo>
                    <a:pt x="615" y="3145"/>
                    <a:pt x="1032" y="3311"/>
                    <a:pt x="1450" y="3311"/>
                  </a:cubicBezTo>
                  <a:cubicBezTo>
                    <a:pt x="1739" y="3311"/>
                    <a:pt x="2028" y="3232"/>
                    <a:pt x="2286" y="3071"/>
                  </a:cubicBezTo>
                  <a:cubicBezTo>
                    <a:pt x="2512" y="2928"/>
                    <a:pt x="2727" y="2678"/>
                    <a:pt x="2703" y="2369"/>
                  </a:cubicBezTo>
                  <a:cubicBezTo>
                    <a:pt x="2679" y="2023"/>
                    <a:pt x="2346" y="1809"/>
                    <a:pt x="2274" y="1464"/>
                  </a:cubicBezTo>
                  <a:cubicBezTo>
                    <a:pt x="2227" y="1237"/>
                    <a:pt x="2215" y="999"/>
                    <a:pt x="2227" y="773"/>
                  </a:cubicBezTo>
                  <a:cubicBezTo>
                    <a:pt x="2240" y="251"/>
                    <a:pt x="1648" y="1"/>
                    <a:pt x="1082"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8"/>
            <p:cNvSpPr/>
            <p:nvPr/>
          </p:nvSpPr>
          <p:spPr>
            <a:xfrm>
              <a:off x="5325650" y="2211625"/>
              <a:ext cx="132175" cy="169125"/>
            </a:xfrm>
            <a:custGeom>
              <a:avLst/>
              <a:gdLst/>
              <a:ahLst/>
              <a:cxnLst/>
              <a:rect l="l" t="t" r="r" b="b"/>
              <a:pathLst>
                <a:path w="5287" h="6765" extrusionOk="0">
                  <a:moveTo>
                    <a:pt x="3150" y="0"/>
                  </a:moveTo>
                  <a:cubicBezTo>
                    <a:pt x="2406" y="0"/>
                    <a:pt x="626" y="1654"/>
                    <a:pt x="525" y="1992"/>
                  </a:cubicBezTo>
                  <a:cubicBezTo>
                    <a:pt x="179" y="3135"/>
                    <a:pt x="1" y="4159"/>
                    <a:pt x="548" y="5219"/>
                  </a:cubicBezTo>
                  <a:cubicBezTo>
                    <a:pt x="1026" y="6162"/>
                    <a:pt x="2031" y="6764"/>
                    <a:pt x="3043" y="6764"/>
                  </a:cubicBezTo>
                  <a:cubicBezTo>
                    <a:pt x="3116" y="6764"/>
                    <a:pt x="3190" y="6761"/>
                    <a:pt x="3263" y="6755"/>
                  </a:cubicBezTo>
                  <a:cubicBezTo>
                    <a:pt x="4025" y="6695"/>
                    <a:pt x="5287" y="5552"/>
                    <a:pt x="5251" y="4231"/>
                  </a:cubicBezTo>
                  <a:cubicBezTo>
                    <a:pt x="5156" y="1064"/>
                    <a:pt x="3930" y="218"/>
                    <a:pt x="3263" y="16"/>
                  </a:cubicBezTo>
                  <a:cubicBezTo>
                    <a:pt x="3229" y="5"/>
                    <a:pt x="3191" y="0"/>
                    <a:pt x="3150"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8"/>
            <p:cNvSpPr/>
            <p:nvPr/>
          </p:nvSpPr>
          <p:spPr>
            <a:xfrm>
              <a:off x="5297050" y="2192250"/>
              <a:ext cx="190550" cy="103000"/>
            </a:xfrm>
            <a:custGeom>
              <a:avLst/>
              <a:gdLst/>
              <a:ahLst/>
              <a:cxnLst/>
              <a:rect l="l" t="t" r="r" b="b"/>
              <a:pathLst>
                <a:path w="7622" h="4120" extrusionOk="0">
                  <a:moveTo>
                    <a:pt x="4025" y="1"/>
                  </a:moveTo>
                  <a:cubicBezTo>
                    <a:pt x="3974" y="1"/>
                    <a:pt x="3923" y="2"/>
                    <a:pt x="3871" y="5"/>
                  </a:cubicBezTo>
                  <a:cubicBezTo>
                    <a:pt x="2097" y="100"/>
                    <a:pt x="204" y="1255"/>
                    <a:pt x="14" y="3875"/>
                  </a:cubicBezTo>
                  <a:cubicBezTo>
                    <a:pt x="1" y="4045"/>
                    <a:pt x="149" y="4119"/>
                    <a:pt x="405" y="4119"/>
                  </a:cubicBezTo>
                  <a:cubicBezTo>
                    <a:pt x="1350" y="4119"/>
                    <a:pt x="3768" y="3100"/>
                    <a:pt x="5014" y="2089"/>
                  </a:cubicBezTo>
                  <a:cubicBezTo>
                    <a:pt x="5124" y="1998"/>
                    <a:pt x="5237" y="1958"/>
                    <a:pt x="5353" y="1958"/>
                  </a:cubicBezTo>
                  <a:cubicBezTo>
                    <a:pt x="6041" y="1958"/>
                    <a:pt x="6827" y="3348"/>
                    <a:pt x="7622" y="3613"/>
                  </a:cubicBezTo>
                  <a:cubicBezTo>
                    <a:pt x="7125" y="1532"/>
                    <a:pt x="5729" y="1"/>
                    <a:pt x="402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8"/>
            <p:cNvSpPr/>
            <p:nvPr/>
          </p:nvSpPr>
          <p:spPr>
            <a:xfrm>
              <a:off x="4909875" y="3359725"/>
              <a:ext cx="674650" cy="1877275"/>
            </a:xfrm>
            <a:custGeom>
              <a:avLst/>
              <a:gdLst/>
              <a:ahLst/>
              <a:cxnLst/>
              <a:rect l="l" t="t" r="r" b="b"/>
              <a:pathLst>
                <a:path w="26986" h="75091" extrusionOk="0">
                  <a:moveTo>
                    <a:pt x="13536" y="11897"/>
                  </a:moveTo>
                  <a:cubicBezTo>
                    <a:pt x="14108" y="14635"/>
                    <a:pt x="14679" y="17385"/>
                    <a:pt x="15251" y="20124"/>
                  </a:cubicBezTo>
                  <a:cubicBezTo>
                    <a:pt x="12083" y="20540"/>
                    <a:pt x="8904" y="20814"/>
                    <a:pt x="5726" y="21052"/>
                  </a:cubicBezTo>
                  <a:cubicBezTo>
                    <a:pt x="5190" y="18255"/>
                    <a:pt x="4654" y="15468"/>
                    <a:pt x="4106" y="12682"/>
                  </a:cubicBezTo>
                  <a:cubicBezTo>
                    <a:pt x="7250" y="12456"/>
                    <a:pt x="10405" y="12242"/>
                    <a:pt x="13536" y="11897"/>
                  </a:cubicBezTo>
                  <a:close/>
                  <a:moveTo>
                    <a:pt x="15596" y="21862"/>
                  </a:moveTo>
                  <a:cubicBezTo>
                    <a:pt x="16143" y="24493"/>
                    <a:pt x="16679" y="27137"/>
                    <a:pt x="17203" y="29780"/>
                  </a:cubicBezTo>
                  <a:lnTo>
                    <a:pt x="7654" y="31328"/>
                  </a:lnTo>
                  <a:cubicBezTo>
                    <a:pt x="7119" y="28482"/>
                    <a:pt x="6595" y="25636"/>
                    <a:pt x="6047" y="22803"/>
                  </a:cubicBezTo>
                  <a:cubicBezTo>
                    <a:pt x="9238" y="22553"/>
                    <a:pt x="12429" y="22267"/>
                    <a:pt x="15596" y="21862"/>
                  </a:cubicBezTo>
                  <a:close/>
                  <a:moveTo>
                    <a:pt x="17548" y="31518"/>
                  </a:moveTo>
                  <a:cubicBezTo>
                    <a:pt x="18108" y="34340"/>
                    <a:pt x="18668" y="37162"/>
                    <a:pt x="19215" y="39995"/>
                  </a:cubicBezTo>
                  <a:cubicBezTo>
                    <a:pt x="19159" y="39981"/>
                    <a:pt x="19100" y="39976"/>
                    <a:pt x="19038" y="39976"/>
                  </a:cubicBezTo>
                  <a:cubicBezTo>
                    <a:pt x="18994" y="39976"/>
                    <a:pt x="18950" y="39978"/>
                    <a:pt x="18906" y="39983"/>
                  </a:cubicBezTo>
                  <a:cubicBezTo>
                    <a:pt x="15762" y="40436"/>
                    <a:pt x="12631" y="40900"/>
                    <a:pt x="9488" y="41353"/>
                  </a:cubicBezTo>
                  <a:cubicBezTo>
                    <a:pt x="8988" y="38590"/>
                    <a:pt x="8476" y="35828"/>
                    <a:pt x="7976" y="33066"/>
                  </a:cubicBezTo>
                  <a:cubicBezTo>
                    <a:pt x="11167" y="32554"/>
                    <a:pt x="14358" y="32030"/>
                    <a:pt x="17548" y="31518"/>
                  </a:cubicBezTo>
                  <a:close/>
                  <a:moveTo>
                    <a:pt x="19537" y="41662"/>
                  </a:moveTo>
                  <a:cubicBezTo>
                    <a:pt x="20084" y="44520"/>
                    <a:pt x="20632" y="47389"/>
                    <a:pt x="21168" y="50247"/>
                  </a:cubicBezTo>
                  <a:cubicBezTo>
                    <a:pt x="17882" y="50711"/>
                    <a:pt x="14619" y="51282"/>
                    <a:pt x="11381" y="51985"/>
                  </a:cubicBezTo>
                  <a:cubicBezTo>
                    <a:pt x="10857" y="49008"/>
                    <a:pt x="10333" y="46044"/>
                    <a:pt x="9797" y="43079"/>
                  </a:cubicBezTo>
                  <a:cubicBezTo>
                    <a:pt x="9821" y="43079"/>
                    <a:pt x="9857" y="43079"/>
                    <a:pt x="9893" y="43067"/>
                  </a:cubicBezTo>
                  <a:cubicBezTo>
                    <a:pt x="13048" y="42615"/>
                    <a:pt x="16215" y="42150"/>
                    <a:pt x="19382" y="41698"/>
                  </a:cubicBezTo>
                  <a:cubicBezTo>
                    <a:pt x="19442" y="41686"/>
                    <a:pt x="19489" y="41674"/>
                    <a:pt x="19537" y="41662"/>
                  </a:cubicBezTo>
                  <a:close/>
                  <a:moveTo>
                    <a:pt x="21489" y="51985"/>
                  </a:moveTo>
                  <a:cubicBezTo>
                    <a:pt x="22001" y="54783"/>
                    <a:pt x="22513" y="57569"/>
                    <a:pt x="23013" y="60379"/>
                  </a:cubicBezTo>
                  <a:cubicBezTo>
                    <a:pt x="19739" y="61010"/>
                    <a:pt x="16417" y="61510"/>
                    <a:pt x="13095" y="61879"/>
                  </a:cubicBezTo>
                  <a:cubicBezTo>
                    <a:pt x="12631" y="59164"/>
                    <a:pt x="12167" y="56438"/>
                    <a:pt x="11691" y="53723"/>
                  </a:cubicBezTo>
                  <a:cubicBezTo>
                    <a:pt x="14929" y="53033"/>
                    <a:pt x="18203" y="52449"/>
                    <a:pt x="21489" y="51985"/>
                  </a:cubicBezTo>
                  <a:close/>
                  <a:moveTo>
                    <a:pt x="12181" y="0"/>
                  </a:moveTo>
                  <a:cubicBezTo>
                    <a:pt x="11658" y="0"/>
                    <a:pt x="11095" y="436"/>
                    <a:pt x="11238" y="1110"/>
                  </a:cubicBezTo>
                  <a:cubicBezTo>
                    <a:pt x="11893" y="4122"/>
                    <a:pt x="12536" y="7134"/>
                    <a:pt x="13167" y="10158"/>
                  </a:cubicBezTo>
                  <a:cubicBezTo>
                    <a:pt x="10047" y="10492"/>
                    <a:pt x="6904" y="10706"/>
                    <a:pt x="3773" y="10932"/>
                  </a:cubicBezTo>
                  <a:cubicBezTo>
                    <a:pt x="3142" y="7682"/>
                    <a:pt x="2499" y="4431"/>
                    <a:pt x="1844" y="1181"/>
                  </a:cubicBezTo>
                  <a:cubicBezTo>
                    <a:pt x="1754" y="735"/>
                    <a:pt x="1430" y="543"/>
                    <a:pt x="1086" y="543"/>
                  </a:cubicBezTo>
                  <a:cubicBezTo>
                    <a:pt x="566" y="543"/>
                    <a:pt x="1" y="984"/>
                    <a:pt x="130" y="1657"/>
                  </a:cubicBezTo>
                  <a:cubicBezTo>
                    <a:pt x="1487" y="8408"/>
                    <a:pt x="2797" y="15171"/>
                    <a:pt x="4082" y="21934"/>
                  </a:cubicBezTo>
                  <a:cubicBezTo>
                    <a:pt x="4059" y="22148"/>
                    <a:pt x="4094" y="22362"/>
                    <a:pt x="4202" y="22541"/>
                  </a:cubicBezTo>
                  <a:cubicBezTo>
                    <a:pt x="7476" y="39805"/>
                    <a:pt x="10548" y="57116"/>
                    <a:pt x="13441" y="74452"/>
                  </a:cubicBezTo>
                  <a:cubicBezTo>
                    <a:pt x="13517" y="74897"/>
                    <a:pt x="13832" y="75090"/>
                    <a:pt x="14173" y="75090"/>
                  </a:cubicBezTo>
                  <a:cubicBezTo>
                    <a:pt x="14689" y="75090"/>
                    <a:pt x="15263" y="74649"/>
                    <a:pt x="15155" y="73976"/>
                  </a:cubicBezTo>
                  <a:cubicBezTo>
                    <a:pt x="14572" y="70523"/>
                    <a:pt x="13988" y="67070"/>
                    <a:pt x="13393" y="63617"/>
                  </a:cubicBezTo>
                  <a:cubicBezTo>
                    <a:pt x="16727" y="63248"/>
                    <a:pt x="20037" y="62748"/>
                    <a:pt x="23323" y="62117"/>
                  </a:cubicBezTo>
                  <a:cubicBezTo>
                    <a:pt x="23954" y="65629"/>
                    <a:pt x="24561" y="69154"/>
                    <a:pt x="25157" y="72678"/>
                  </a:cubicBezTo>
                  <a:cubicBezTo>
                    <a:pt x="25232" y="73123"/>
                    <a:pt x="25550" y="73316"/>
                    <a:pt x="25892" y="73316"/>
                  </a:cubicBezTo>
                  <a:cubicBezTo>
                    <a:pt x="26410" y="73316"/>
                    <a:pt x="26986" y="72875"/>
                    <a:pt x="26871" y="72202"/>
                  </a:cubicBezTo>
                  <a:cubicBezTo>
                    <a:pt x="22835" y="48246"/>
                    <a:pt x="18060" y="24398"/>
                    <a:pt x="12953" y="633"/>
                  </a:cubicBezTo>
                  <a:cubicBezTo>
                    <a:pt x="12858" y="192"/>
                    <a:pt x="12528" y="0"/>
                    <a:pt x="12181"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8"/>
            <p:cNvSpPr/>
            <p:nvPr/>
          </p:nvSpPr>
          <p:spPr>
            <a:xfrm>
              <a:off x="2203875" y="1554725"/>
              <a:ext cx="1213000" cy="3796275"/>
            </a:xfrm>
            <a:custGeom>
              <a:avLst/>
              <a:gdLst/>
              <a:ahLst/>
              <a:cxnLst/>
              <a:rect l="l" t="t" r="r" b="b"/>
              <a:pathLst>
                <a:path w="48520" h="151851" extrusionOk="0">
                  <a:moveTo>
                    <a:pt x="32682" y="12564"/>
                  </a:moveTo>
                  <a:cubicBezTo>
                    <a:pt x="36325" y="13016"/>
                    <a:pt x="39956" y="13362"/>
                    <a:pt x="43623" y="13362"/>
                  </a:cubicBezTo>
                  <a:cubicBezTo>
                    <a:pt x="42957" y="16136"/>
                    <a:pt x="42302" y="18922"/>
                    <a:pt x="41635" y="21696"/>
                  </a:cubicBezTo>
                  <a:cubicBezTo>
                    <a:pt x="37944" y="21410"/>
                    <a:pt x="34253" y="21256"/>
                    <a:pt x="30550" y="21053"/>
                  </a:cubicBezTo>
                  <a:cubicBezTo>
                    <a:pt x="31265" y="18219"/>
                    <a:pt x="31967" y="15398"/>
                    <a:pt x="32682" y="12564"/>
                  </a:cubicBezTo>
                  <a:close/>
                  <a:moveTo>
                    <a:pt x="30122" y="22803"/>
                  </a:moveTo>
                  <a:cubicBezTo>
                    <a:pt x="33825" y="23006"/>
                    <a:pt x="37527" y="23161"/>
                    <a:pt x="41218" y="23446"/>
                  </a:cubicBezTo>
                  <a:cubicBezTo>
                    <a:pt x="40552" y="26256"/>
                    <a:pt x="39885" y="29054"/>
                    <a:pt x="39218" y="31864"/>
                  </a:cubicBezTo>
                  <a:cubicBezTo>
                    <a:pt x="38677" y="31974"/>
                    <a:pt x="38098" y="32014"/>
                    <a:pt x="37507" y="32014"/>
                  </a:cubicBezTo>
                  <a:cubicBezTo>
                    <a:pt x="36240" y="32014"/>
                    <a:pt x="34918" y="31830"/>
                    <a:pt x="33789" y="31757"/>
                  </a:cubicBezTo>
                  <a:cubicBezTo>
                    <a:pt x="31872" y="31626"/>
                    <a:pt x="29955" y="31447"/>
                    <a:pt x="28038" y="31269"/>
                  </a:cubicBezTo>
                  <a:cubicBezTo>
                    <a:pt x="28729" y="28447"/>
                    <a:pt x="29419" y="25625"/>
                    <a:pt x="30122" y="22803"/>
                  </a:cubicBezTo>
                  <a:close/>
                  <a:moveTo>
                    <a:pt x="27609" y="32995"/>
                  </a:moveTo>
                  <a:cubicBezTo>
                    <a:pt x="29860" y="33221"/>
                    <a:pt x="32122" y="33436"/>
                    <a:pt x="34396" y="33567"/>
                  </a:cubicBezTo>
                  <a:cubicBezTo>
                    <a:pt x="35435" y="33639"/>
                    <a:pt x="36583" y="33766"/>
                    <a:pt x="37711" y="33766"/>
                  </a:cubicBezTo>
                  <a:cubicBezTo>
                    <a:pt x="38070" y="33766"/>
                    <a:pt x="38427" y="33753"/>
                    <a:pt x="38778" y="33721"/>
                  </a:cubicBezTo>
                  <a:lnTo>
                    <a:pt x="38778" y="33721"/>
                  </a:lnTo>
                  <a:cubicBezTo>
                    <a:pt x="38063" y="36686"/>
                    <a:pt x="37361" y="39651"/>
                    <a:pt x="36658" y="42615"/>
                  </a:cubicBezTo>
                  <a:cubicBezTo>
                    <a:pt x="32896" y="42520"/>
                    <a:pt x="29122" y="42591"/>
                    <a:pt x="25371" y="42246"/>
                  </a:cubicBezTo>
                  <a:cubicBezTo>
                    <a:pt x="25943" y="39865"/>
                    <a:pt x="26502" y="37484"/>
                    <a:pt x="27086" y="35102"/>
                  </a:cubicBezTo>
                  <a:cubicBezTo>
                    <a:pt x="27252" y="34400"/>
                    <a:pt x="27431" y="33698"/>
                    <a:pt x="27609" y="32995"/>
                  </a:cubicBezTo>
                  <a:close/>
                  <a:moveTo>
                    <a:pt x="24954" y="43985"/>
                  </a:moveTo>
                  <a:cubicBezTo>
                    <a:pt x="28705" y="44354"/>
                    <a:pt x="32479" y="44306"/>
                    <a:pt x="36242" y="44377"/>
                  </a:cubicBezTo>
                  <a:cubicBezTo>
                    <a:pt x="35575" y="47175"/>
                    <a:pt x="34920" y="49961"/>
                    <a:pt x="34253" y="52759"/>
                  </a:cubicBezTo>
                  <a:cubicBezTo>
                    <a:pt x="31297" y="52554"/>
                    <a:pt x="28334" y="52451"/>
                    <a:pt x="25363" y="52451"/>
                  </a:cubicBezTo>
                  <a:cubicBezTo>
                    <a:pt x="24552" y="52451"/>
                    <a:pt x="23742" y="52458"/>
                    <a:pt x="22930" y="52474"/>
                  </a:cubicBezTo>
                  <a:cubicBezTo>
                    <a:pt x="23597" y="49640"/>
                    <a:pt x="24276" y="46806"/>
                    <a:pt x="24954" y="43985"/>
                  </a:cubicBezTo>
                  <a:close/>
                  <a:moveTo>
                    <a:pt x="25110" y="54223"/>
                  </a:moveTo>
                  <a:cubicBezTo>
                    <a:pt x="28027" y="54223"/>
                    <a:pt x="30937" y="54317"/>
                    <a:pt x="33848" y="54510"/>
                  </a:cubicBezTo>
                  <a:cubicBezTo>
                    <a:pt x="33182" y="57319"/>
                    <a:pt x="32515" y="60141"/>
                    <a:pt x="31860" y="62951"/>
                  </a:cubicBezTo>
                  <a:cubicBezTo>
                    <a:pt x="28074" y="62892"/>
                    <a:pt x="24300" y="62832"/>
                    <a:pt x="20513" y="62773"/>
                  </a:cubicBezTo>
                  <a:cubicBezTo>
                    <a:pt x="21180" y="59927"/>
                    <a:pt x="21847" y="57093"/>
                    <a:pt x="22514" y="54248"/>
                  </a:cubicBezTo>
                  <a:cubicBezTo>
                    <a:pt x="23380" y="54231"/>
                    <a:pt x="24245" y="54223"/>
                    <a:pt x="25110" y="54223"/>
                  </a:cubicBezTo>
                  <a:close/>
                  <a:moveTo>
                    <a:pt x="20109" y="64547"/>
                  </a:moveTo>
                  <a:cubicBezTo>
                    <a:pt x="23883" y="64606"/>
                    <a:pt x="27669" y="64666"/>
                    <a:pt x="31443" y="64725"/>
                  </a:cubicBezTo>
                  <a:cubicBezTo>
                    <a:pt x="30693" y="67928"/>
                    <a:pt x="29943" y="71131"/>
                    <a:pt x="29193" y="74333"/>
                  </a:cubicBezTo>
                  <a:cubicBezTo>
                    <a:pt x="25982" y="73922"/>
                    <a:pt x="22770" y="73724"/>
                    <a:pt x="19536" y="73724"/>
                  </a:cubicBezTo>
                  <a:cubicBezTo>
                    <a:pt x="19029" y="73724"/>
                    <a:pt x="18521" y="73728"/>
                    <a:pt x="18013" y="73738"/>
                  </a:cubicBezTo>
                  <a:cubicBezTo>
                    <a:pt x="18704" y="70678"/>
                    <a:pt x="19406" y="67606"/>
                    <a:pt x="20109" y="64547"/>
                  </a:cubicBezTo>
                  <a:close/>
                  <a:moveTo>
                    <a:pt x="19379" y="75493"/>
                  </a:moveTo>
                  <a:cubicBezTo>
                    <a:pt x="22529" y="75493"/>
                    <a:pt x="25665" y="75687"/>
                    <a:pt x="28800" y="76060"/>
                  </a:cubicBezTo>
                  <a:cubicBezTo>
                    <a:pt x="28062" y="79239"/>
                    <a:pt x="27336" y="82418"/>
                    <a:pt x="26609" y="85597"/>
                  </a:cubicBezTo>
                  <a:cubicBezTo>
                    <a:pt x="24216" y="85144"/>
                    <a:pt x="21752" y="85013"/>
                    <a:pt x="19323" y="84942"/>
                  </a:cubicBezTo>
                  <a:cubicBezTo>
                    <a:pt x="18371" y="84914"/>
                    <a:pt x="17329" y="84826"/>
                    <a:pt x="16311" y="84826"/>
                  </a:cubicBezTo>
                  <a:cubicBezTo>
                    <a:pt x="16042" y="84826"/>
                    <a:pt x="15776" y="84832"/>
                    <a:pt x="15513" y="84847"/>
                  </a:cubicBezTo>
                  <a:cubicBezTo>
                    <a:pt x="16203" y="81739"/>
                    <a:pt x="16906" y="78620"/>
                    <a:pt x="17608" y="75512"/>
                  </a:cubicBezTo>
                  <a:cubicBezTo>
                    <a:pt x="17624" y="75512"/>
                    <a:pt x="17635" y="75517"/>
                    <a:pt x="17647" y="75517"/>
                  </a:cubicBezTo>
                  <a:cubicBezTo>
                    <a:pt x="17653" y="75517"/>
                    <a:pt x="17660" y="75516"/>
                    <a:pt x="17668" y="75512"/>
                  </a:cubicBezTo>
                  <a:cubicBezTo>
                    <a:pt x="18239" y="75499"/>
                    <a:pt x="18809" y="75493"/>
                    <a:pt x="19379" y="75493"/>
                  </a:cubicBezTo>
                  <a:close/>
                  <a:moveTo>
                    <a:pt x="16338" y="86599"/>
                  </a:moveTo>
                  <a:cubicBezTo>
                    <a:pt x="17341" y="86599"/>
                    <a:pt x="18455" y="86695"/>
                    <a:pt x="19323" y="86728"/>
                  </a:cubicBezTo>
                  <a:cubicBezTo>
                    <a:pt x="21621" y="86787"/>
                    <a:pt x="23942" y="86895"/>
                    <a:pt x="26205" y="87323"/>
                  </a:cubicBezTo>
                  <a:cubicBezTo>
                    <a:pt x="25478" y="90490"/>
                    <a:pt x="24776" y="93657"/>
                    <a:pt x="24061" y="96824"/>
                  </a:cubicBezTo>
                  <a:cubicBezTo>
                    <a:pt x="21071" y="96453"/>
                    <a:pt x="17860" y="95811"/>
                    <a:pt x="14786" y="95811"/>
                  </a:cubicBezTo>
                  <a:cubicBezTo>
                    <a:pt x="14213" y="95811"/>
                    <a:pt x="13645" y="95833"/>
                    <a:pt x="13084" y="95884"/>
                  </a:cubicBezTo>
                  <a:cubicBezTo>
                    <a:pt x="13751" y="92812"/>
                    <a:pt x="14429" y="89740"/>
                    <a:pt x="15108" y="86668"/>
                  </a:cubicBezTo>
                  <a:cubicBezTo>
                    <a:pt x="15476" y="86617"/>
                    <a:pt x="15896" y="86599"/>
                    <a:pt x="16338" y="86599"/>
                  </a:cubicBezTo>
                  <a:close/>
                  <a:moveTo>
                    <a:pt x="14947" y="97543"/>
                  </a:moveTo>
                  <a:cubicBezTo>
                    <a:pt x="17814" y="97543"/>
                    <a:pt x="20860" y="98166"/>
                    <a:pt x="23669" y="98551"/>
                  </a:cubicBezTo>
                  <a:cubicBezTo>
                    <a:pt x="22942" y="101765"/>
                    <a:pt x="22228" y="104992"/>
                    <a:pt x="21513" y="108207"/>
                  </a:cubicBezTo>
                  <a:cubicBezTo>
                    <a:pt x="21063" y="108223"/>
                    <a:pt x="20614" y="108231"/>
                    <a:pt x="20166" y="108231"/>
                  </a:cubicBezTo>
                  <a:cubicBezTo>
                    <a:pt x="16952" y="108231"/>
                    <a:pt x="13791" y="107819"/>
                    <a:pt x="10667" y="107004"/>
                  </a:cubicBezTo>
                  <a:cubicBezTo>
                    <a:pt x="11334" y="103897"/>
                    <a:pt x="12012" y="100789"/>
                    <a:pt x="12691" y="97693"/>
                  </a:cubicBezTo>
                  <a:cubicBezTo>
                    <a:pt x="13425" y="97588"/>
                    <a:pt x="14179" y="97543"/>
                    <a:pt x="14947" y="97543"/>
                  </a:cubicBezTo>
                  <a:close/>
                  <a:moveTo>
                    <a:pt x="10298" y="108742"/>
                  </a:moveTo>
                  <a:cubicBezTo>
                    <a:pt x="13561" y="109583"/>
                    <a:pt x="16854" y="110003"/>
                    <a:pt x="20205" y="110003"/>
                  </a:cubicBezTo>
                  <a:cubicBezTo>
                    <a:pt x="20510" y="110003"/>
                    <a:pt x="20815" y="110000"/>
                    <a:pt x="21121" y="109993"/>
                  </a:cubicBezTo>
                  <a:lnTo>
                    <a:pt x="21121" y="109993"/>
                  </a:lnTo>
                  <a:cubicBezTo>
                    <a:pt x="20525" y="112695"/>
                    <a:pt x="19930" y="115398"/>
                    <a:pt x="19335" y="118101"/>
                  </a:cubicBezTo>
                  <a:cubicBezTo>
                    <a:pt x="19251" y="118506"/>
                    <a:pt x="19168" y="118898"/>
                    <a:pt x="19085" y="119303"/>
                  </a:cubicBezTo>
                  <a:cubicBezTo>
                    <a:pt x="15632" y="118434"/>
                    <a:pt x="11846" y="118387"/>
                    <a:pt x="8309" y="118101"/>
                  </a:cubicBezTo>
                  <a:cubicBezTo>
                    <a:pt x="8964" y="114981"/>
                    <a:pt x="9631" y="111862"/>
                    <a:pt x="10298" y="108742"/>
                  </a:cubicBezTo>
                  <a:close/>
                  <a:moveTo>
                    <a:pt x="7940" y="119839"/>
                  </a:moveTo>
                  <a:cubicBezTo>
                    <a:pt x="11465" y="120161"/>
                    <a:pt x="15263" y="120161"/>
                    <a:pt x="18704" y="121042"/>
                  </a:cubicBezTo>
                  <a:cubicBezTo>
                    <a:pt x="18037" y="124161"/>
                    <a:pt x="17370" y="127269"/>
                    <a:pt x="16715" y="130388"/>
                  </a:cubicBezTo>
                  <a:cubicBezTo>
                    <a:pt x="13274" y="129400"/>
                    <a:pt x="9607" y="129340"/>
                    <a:pt x="6083" y="128769"/>
                  </a:cubicBezTo>
                  <a:cubicBezTo>
                    <a:pt x="6702" y="125792"/>
                    <a:pt x="7321" y="122816"/>
                    <a:pt x="7940" y="119839"/>
                  </a:cubicBezTo>
                  <a:close/>
                  <a:moveTo>
                    <a:pt x="5726" y="130495"/>
                  </a:moveTo>
                  <a:cubicBezTo>
                    <a:pt x="9250" y="131055"/>
                    <a:pt x="12929" y="131126"/>
                    <a:pt x="16346" y="132126"/>
                  </a:cubicBezTo>
                  <a:cubicBezTo>
                    <a:pt x="15822" y="134662"/>
                    <a:pt x="15287" y="137198"/>
                    <a:pt x="14775" y="139722"/>
                  </a:cubicBezTo>
                  <a:cubicBezTo>
                    <a:pt x="11226" y="139199"/>
                    <a:pt x="7678" y="138734"/>
                    <a:pt x="4118" y="138341"/>
                  </a:cubicBezTo>
                  <a:cubicBezTo>
                    <a:pt x="4654" y="135722"/>
                    <a:pt x="5190" y="133115"/>
                    <a:pt x="5726" y="130495"/>
                  </a:cubicBezTo>
                  <a:close/>
                  <a:moveTo>
                    <a:pt x="47436" y="1"/>
                  </a:moveTo>
                  <a:cubicBezTo>
                    <a:pt x="47087" y="1"/>
                    <a:pt x="46752" y="193"/>
                    <a:pt x="46648" y="634"/>
                  </a:cubicBezTo>
                  <a:cubicBezTo>
                    <a:pt x="45778" y="4289"/>
                    <a:pt x="44909" y="7932"/>
                    <a:pt x="44040" y="11576"/>
                  </a:cubicBezTo>
                  <a:cubicBezTo>
                    <a:pt x="43854" y="11578"/>
                    <a:pt x="43668" y="11578"/>
                    <a:pt x="43483" y="11578"/>
                  </a:cubicBezTo>
                  <a:cubicBezTo>
                    <a:pt x="40015" y="11578"/>
                    <a:pt x="36569" y="11268"/>
                    <a:pt x="33122" y="10849"/>
                  </a:cubicBezTo>
                  <a:cubicBezTo>
                    <a:pt x="33944" y="7599"/>
                    <a:pt x="34753" y="4349"/>
                    <a:pt x="35587" y="1110"/>
                  </a:cubicBezTo>
                  <a:cubicBezTo>
                    <a:pt x="35759" y="443"/>
                    <a:pt x="35204" y="4"/>
                    <a:pt x="34674" y="4"/>
                  </a:cubicBezTo>
                  <a:cubicBezTo>
                    <a:pt x="34324" y="4"/>
                    <a:pt x="33986" y="194"/>
                    <a:pt x="33872" y="634"/>
                  </a:cubicBezTo>
                  <a:cubicBezTo>
                    <a:pt x="24050" y="38984"/>
                    <a:pt x="15025" y="77536"/>
                    <a:pt x="6869" y="116279"/>
                  </a:cubicBezTo>
                  <a:cubicBezTo>
                    <a:pt x="4559" y="127197"/>
                    <a:pt x="2333" y="138127"/>
                    <a:pt x="130" y="149069"/>
                  </a:cubicBezTo>
                  <a:cubicBezTo>
                    <a:pt x="1" y="149735"/>
                    <a:pt x="566" y="150177"/>
                    <a:pt x="1086" y="150177"/>
                  </a:cubicBezTo>
                  <a:cubicBezTo>
                    <a:pt x="1430" y="150177"/>
                    <a:pt x="1754" y="149984"/>
                    <a:pt x="1844" y="149533"/>
                  </a:cubicBezTo>
                  <a:cubicBezTo>
                    <a:pt x="2475" y="146378"/>
                    <a:pt x="3118" y="143235"/>
                    <a:pt x="3761" y="140080"/>
                  </a:cubicBezTo>
                  <a:cubicBezTo>
                    <a:pt x="7321" y="140473"/>
                    <a:pt x="10869" y="140925"/>
                    <a:pt x="14405" y="141461"/>
                  </a:cubicBezTo>
                  <a:cubicBezTo>
                    <a:pt x="13774" y="144544"/>
                    <a:pt x="13143" y="147640"/>
                    <a:pt x="12524" y="150736"/>
                  </a:cubicBezTo>
                  <a:cubicBezTo>
                    <a:pt x="12388" y="151409"/>
                    <a:pt x="12955" y="151850"/>
                    <a:pt x="13477" y="151850"/>
                  </a:cubicBezTo>
                  <a:cubicBezTo>
                    <a:pt x="13823" y="151850"/>
                    <a:pt x="14149" y="151657"/>
                    <a:pt x="14239" y="151212"/>
                  </a:cubicBezTo>
                  <a:cubicBezTo>
                    <a:pt x="17799" y="133484"/>
                    <a:pt x="21621" y="115815"/>
                    <a:pt x="25585" y="98182"/>
                  </a:cubicBezTo>
                  <a:cubicBezTo>
                    <a:pt x="25597" y="98134"/>
                    <a:pt x="25609" y="98086"/>
                    <a:pt x="25621" y="98039"/>
                  </a:cubicBezTo>
                  <a:cubicBezTo>
                    <a:pt x="28157" y="86775"/>
                    <a:pt x="30741" y="75524"/>
                    <a:pt x="33372" y="64285"/>
                  </a:cubicBezTo>
                  <a:cubicBezTo>
                    <a:pt x="33432" y="64166"/>
                    <a:pt x="33467" y="64023"/>
                    <a:pt x="33467" y="63880"/>
                  </a:cubicBezTo>
                  <a:cubicBezTo>
                    <a:pt x="35682" y="54462"/>
                    <a:pt x="37908" y="45044"/>
                    <a:pt x="40147" y="35638"/>
                  </a:cubicBezTo>
                  <a:cubicBezTo>
                    <a:pt x="42885" y="24125"/>
                    <a:pt x="45636" y="12624"/>
                    <a:pt x="48362" y="1110"/>
                  </a:cubicBezTo>
                  <a:cubicBezTo>
                    <a:pt x="48520" y="437"/>
                    <a:pt x="47962" y="1"/>
                    <a:pt x="47436"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8"/>
            <p:cNvSpPr/>
            <p:nvPr/>
          </p:nvSpPr>
          <p:spPr>
            <a:xfrm>
              <a:off x="3812800" y="736375"/>
              <a:ext cx="394275" cy="143250"/>
            </a:xfrm>
            <a:custGeom>
              <a:avLst/>
              <a:gdLst/>
              <a:ahLst/>
              <a:cxnLst/>
              <a:rect l="l" t="t" r="r" b="b"/>
              <a:pathLst>
                <a:path w="15771" h="5730" extrusionOk="0">
                  <a:moveTo>
                    <a:pt x="15066" y="1"/>
                  </a:moveTo>
                  <a:cubicBezTo>
                    <a:pt x="14916" y="1"/>
                    <a:pt x="14734" y="46"/>
                    <a:pt x="14509" y="102"/>
                  </a:cubicBezTo>
                  <a:cubicBezTo>
                    <a:pt x="13616" y="340"/>
                    <a:pt x="9985" y="2186"/>
                    <a:pt x="8377" y="2590"/>
                  </a:cubicBezTo>
                  <a:cubicBezTo>
                    <a:pt x="7557" y="2795"/>
                    <a:pt x="6401" y="2915"/>
                    <a:pt x="5256" y="2915"/>
                  </a:cubicBezTo>
                  <a:cubicBezTo>
                    <a:pt x="4140" y="2915"/>
                    <a:pt x="3033" y="2801"/>
                    <a:pt x="2257" y="2543"/>
                  </a:cubicBezTo>
                  <a:cubicBezTo>
                    <a:pt x="1495" y="2578"/>
                    <a:pt x="686" y="2793"/>
                    <a:pt x="471" y="3519"/>
                  </a:cubicBezTo>
                  <a:cubicBezTo>
                    <a:pt x="0" y="5120"/>
                    <a:pt x="1931" y="5711"/>
                    <a:pt x="2993" y="5711"/>
                  </a:cubicBezTo>
                  <a:cubicBezTo>
                    <a:pt x="3084" y="5711"/>
                    <a:pt x="3169" y="5706"/>
                    <a:pt x="3246" y="5698"/>
                  </a:cubicBezTo>
                  <a:cubicBezTo>
                    <a:pt x="3779" y="5708"/>
                    <a:pt x="4175" y="5729"/>
                    <a:pt x="4550" y="5729"/>
                  </a:cubicBezTo>
                  <a:cubicBezTo>
                    <a:pt x="5045" y="5729"/>
                    <a:pt x="5502" y="5692"/>
                    <a:pt x="6186" y="5543"/>
                  </a:cubicBezTo>
                  <a:cubicBezTo>
                    <a:pt x="8282" y="5079"/>
                    <a:pt x="9782" y="4472"/>
                    <a:pt x="11116" y="3769"/>
                  </a:cubicBezTo>
                  <a:cubicBezTo>
                    <a:pt x="11949" y="3329"/>
                    <a:pt x="15771" y="1007"/>
                    <a:pt x="15569" y="447"/>
                  </a:cubicBezTo>
                  <a:cubicBezTo>
                    <a:pt x="15453" y="108"/>
                    <a:pt x="15298" y="1"/>
                    <a:pt x="15066"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8"/>
            <p:cNvSpPr/>
            <p:nvPr/>
          </p:nvSpPr>
          <p:spPr>
            <a:xfrm>
              <a:off x="4030850" y="351650"/>
              <a:ext cx="1683275" cy="2047275"/>
            </a:xfrm>
            <a:custGeom>
              <a:avLst/>
              <a:gdLst/>
              <a:ahLst/>
              <a:cxnLst/>
              <a:rect l="l" t="t" r="r" b="b"/>
              <a:pathLst>
                <a:path w="67331" h="81891" extrusionOk="0">
                  <a:moveTo>
                    <a:pt x="0" y="1"/>
                  </a:moveTo>
                  <a:lnTo>
                    <a:pt x="0" y="26349"/>
                  </a:lnTo>
                  <a:cubicBezTo>
                    <a:pt x="1524" y="25218"/>
                    <a:pt x="3406" y="24552"/>
                    <a:pt x="5454" y="24552"/>
                  </a:cubicBezTo>
                  <a:cubicBezTo>
                    <a:pt x="10633" y="24552"/>
                    <a:pt x="14800" y="28862"/>
                    <a:pt x="14550" y="34100"/>
                  </a:cubicBezTo>
                  <a:cubicBezTo>
                    <a:pt x="14336" y="38863"/>
                    <a:pt x="10299" y="42732"/>
                    <a:pt x="5537" y="42780"/>
                  </a:cubicBezTo>
                  <a:cubicBezTo>
                    <a:pt x="5519" y="42780"/>
                    <a:pt x="5500" y="42780"/>
                    <a:pt x="5482" y="42780"/>
                  </a:cubicBezTo>
                  <a:cubicBezTo>
                    <a:pt x="3420" y="42780"/>
                    <a:pt x="1523" y="42115"/>
                    <a:pt x="0" y="40970"/>
                  </a:cubicBezTo>
                  <a:lnTo>
                    <a:pt x="0" y="67331"/>
                  </a:lnTo>
                  <a:lnTo>
                    <a:pt x="26361" y="67331"/>
                  </a:lnTo>
                  <a:cubicBezTo>
                    <a:pt x="25206" y="68867"/>
                    <a:pt x="24539" y="70783"/>
                    <a:pt x="24551" y="72855"/>
                  </a:cubicBezTo>
                  <a:cubicBezTo>
                    <a:pt x="24599" y="77630"/>
                    <a:pt x="28468" y="81654"/>
                    <a:pt x="33231" y="81880"/>
                  </a:cubicBezTo>
                  <a:cubicBezTo>
                    <a:pt x="33381" y="81887"/>
                    <a:pt x="33530" y="81891"/>
                    <a:pt x="33678" y="81891"/>
                  </a:cubicBezTo>
                  <a:cubicBezTo>
                    <a:pt x="38713" y="81891"/>
                    <a:pt x="42780" y="77814"/>
                    <a:pt x="42780" y="72772"/>
                  </a:cubicBezTo>
                  <a:cubicBezTo>
                    <a:pt x="42780" y="70724"/>
                    <a:pt x="42113" y="68843"/>
                    <a:pt x="40982" y="67331"/>
                  </a:cubicBezTo>
                  <a:lnTo>
                    <a:pt x="67330" y="67331"/>
                  </a:lnTo>
                  <a:lnTo>
                    <a:pt x="67330" y="5252"/>
                  </a:lnTo>
                  <a:cubicBezTo>
                    <a:pt x="67330" y="2346"/>
                    <a:pt x="64985" y="1"/>
                    <a:pt x="6208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8"/>
            <p:cNvSpPr/>
            <p:nvPr/>
          </p:nvSpPr>
          <p:spPr>
            <a:xfrm>
              <a:off x="3794500" y="701525"/>
              <a:ext cx="96175" cy="127300"/>
            </a:xfrm>
            <a:custGeom>
              <a:avLst/>
              <a:gdLst/>
              <a:ahLst/>
              <a:cxnLst/>
              <a:rect l="l" t="t" r="r" b="b"/>
              <a:pathLst>
                <a:path w="3847" h="5092" extrusionOk="0">
                  <a:moveTo>
                    <a:pt x="2437" y="1"/>
                  </a:moveTo>
                  <a:cubicBezTo>
                    <a:pt x="2164" y="1"/>
                    <a:pt x="1872" y="126"/>
                    <a:pt x="1703" y="329"/>
                  </a:cubicBezTo>
                  <a:cubicBezTo>
                    <a:pt x="1215" y="913"/>
                    <a:pt x="727" y="1484"/>
                    <a:pt x="251" y="2067"/>
                  </a:cubicBezTo>
                  <a:cubicBezTo>
                    <a:pt x="132" y="2198"/>
                    <a:pt x="13" y="2353"/>
                    <a:pt x="1" y="2532"/>
                  </a:cubicBezTo>
                  <a:cubicBezTo>
                    <a:pt x="1" y="2675"/>
                    <a:pt x="72" y="2818"/>
                    <a:pt x="156" y="2949"/>
                  </a:cubicBezTo>
                  <a:cubicBezTo>
                    <a:pt x="620" y="3746"/>
                    <a:pt x="1203" y="4473"/>
                    <a:pt x="1882" y="5092"/>
                  </a:cubicBezTo>
                  <a:cubicBezTo>
                    <a:pt x="2192" y="3996"/>
                    <a:pt x="2906" y="3008"/>
                    <a:pt x="3847" y="2377"/>
                  </a:cubicBezTo>
                  <a:cubicBezTo>
                    <a:pt x="3716" y="1591"/>
                    <a:pt x="3466" y="793"/>
                    <a:pt x="2930" y="198"/>
                  </a:cubicBezTo>
                  <a:cubicBezTo>
                    <a:pt x="2808" y="61"/>
                    <a:pt x="2627" y="1"/>
                    <a:pt x="2437"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8"/>
            <p:cNvSpPr/>
            <p:nvPr/>
          </p:nvSpPr>
          <p:spPr>
            <a:xfrm>
              <a:off x="3809100" y="591050"/>
              <a:ext cx="185450" cy="183650"/>
            </a:xfrm>
            <a:custGeom>
              <a:avLst/>
              <a:gdLst/>
              <a:ahLst/>
              <a:cxnLst/>
              <a:rect l="l" t="t" r="r" b="b"/>
              <a:pathLst>
                <a:path w="7418" h="7346" extrusionOk="0">
                  <a:moveTo>
                    <a:pt x="4681" y="0"/>
                  </a:moveTo>
                  <a:cubicBezTo>
                    <a:pt x="4258" y="0"/>
                    <a:pt x="3819" y="40"/>
                    <a:pt x="3405" y="57"/>
                  </a:cubicBezTo>
                  <a:cubicBezTo>
                    <a:pt x="1346" y="129"/>
                    <a:pt x="715" y="2248"/>
                    <a:pt x="715" y="2248"/>
                  </a:cubicBezTo>
                  <a:cubicBezTo>
                    <a:pt x="0" y="4200"/>
                    <a:pt x="1262" y="6201"/>
                    <a:pt x="3108" y="7153"/>
                  </a:cubicBezTo>
                  <a:cubicBezTo>
                    <a:pt x="3366" y="7287"/>
                    <a:pt x="3618" y="7346"/>
                    <a:pt x="3861" y="7346"/>
                  </a:cubicBezTo>
                  <a:cubicBezTo>
                    <a:pt x="5081" y="7346"/>
                    <a:pt x="6052" y="5866"/>
                    <a:pt x="6311" y="5141"/>
                  </a:cubicBezTo>
                  <a:cubicBezTo>
                    <a:pt x="6561" y="4427"/>
                    <a:pt x="7418" y="2105"/>
                    <a:pt x="6537" y="748"/>
                  </a:cubicBezTo>
                  <a:cubicBezTo>
                    <a:pt x="6139" y="129"/>
                    <a:pt x="5438" y="0"/>
                    <a:pt x="468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8"/>
            <p:cNvSpPr/>
            <p:nvPr/>
          </p:nvSpPr>
          <p:spPr>
            <a:xfrm>
              <a:off x="3797025" y="562825"/>
              <a:ext cx="221650" cy="142175"/>
            </a:xfrm>
            <a:custGeom>
              <a:avLst/>
              <a:gdLst/>
              <a:ahLst/>
              <a:cxnLst/>
              <a:rect l="l" t="t" r="r" b="b"/>
              <a:pathLst>
                <a:path w="8866" h="5687" extrusionOk="0">
                  <a:moveTo>
                    <a:pt x="7122" y="0"/>
                  </a:moveTo>
                  <a:cubicBezTo>
                    <a:pt x="6806" y="0"/>
                    <a:pt x="6698" y="271"/>
                    <a:pt x="6258" y="555"/>
                  </a:cubicBezTo>
                  <a:cubicBezTo>
                    <a:pt x="5983" y="732"/>
                    <a:pt x="5587" y="789"/>
                    <a:pt x="5156" y="789"/>
                  </a:cubicBezTo>
                  <a:cubicBezTo>
                    <a:pt x="4484" y="789"/>
                    <a:pt x="3729" y="651"/>
                    <a:pt x="3222" y="615"/>
                  </a:cubicBezTo>
                  <a:cubicBezTo>
                    <a:pt x="3097" y="606"/>
                    <a:pt x="2969" y="600"/>
                    <a:pt x="2840" y="600"/>
                  </a:cubicBezTo>
                  <a:cubicBezTo>
                    <a:pt x="2108" y="600"/>
                    <a:pt x="1344" y="767"/>
                    <a:pt x="960" y="1365"/>
                  </a:cubicBezTo>
                  <a:cubicBezTo>
                    <a:pt x="840" y="1543"/>
                    <a:pt x="769" y="1758"/>
                    <a:pt x="626" y="1912"/>
                  </a:cubicBezTo>
                  <a:cubicBezTo>
                    <a:pt x="507" y="2043"/>
                    <a:pt x="340" y="2139"/>
                    <a:pt x="233" y="2293"/>
                  </a:cubicBezTo>
                  <a:cubicBezTo>
                    <a:pt x="126" y="2436"/>
                    <a:pt x="90" y="2627"/>
                    <a:pt x="78" y="2805"/>
                  </a:cubicBezTo>
                  <a:cubicBezTo>
                    <a:pt x="0" y="3746"/>
                    <a:pt x="459" y="5687"/>
                    <a:pt x="1286" y="5687"/>
                  </a:cubicBezTo>
                  <a:cubicBezTo>
                    <a:pt x="1339" y="5687"/>
                    <a:pt x="1392" y="5679"/>
                    <a:pt x="1448" y="5663"/>
                  </a:cubicBezTo>
                  <a:cubicBezTo>
                    <a:pt x="1055" y="5270"/>
                    <a:pt x="1079" y="4853"/>
                    <a:pt x="1079" y="4698"/>
                  </a:cubicBezTo>
                  <a:cubicBezTo>
                    <a:pt x="1079" y="4390"/>
                    <a:pt x="1372" y="4192"/>
                    <a:pt x="1669" y="4192"/>
                  </a:cubicBezTo>
                  <a:cubicBezTo>
                    <a:pt x="1807" y="4192"/>
                    <a:pt x="1945" y="4235"/>
                    <a:pt x="2055" y="4329"/>
                  </a:cubicBezTo>
                  <a:cubicBezTo>
                    <a:pt x="2007" y="3424"/>
                    <a:pt x="2757" y="2710"/>
                    <a:pt x="3662" y="2674"/>
                  </a:cubicBezTo>
                  <a:cubicBezTo>
                    <a:pt x="3682" y="2674"/>
                    <a:pt x="3701" y="2673"/>
                    <a:pt x="3721" y="2673"/>
                  </a:cubicBezTo>
                  <a:cubicBezTo>
                    <a:pt x="4353" y="2673"/>
                    <a:pt x="5174" y="3048"/>
                    <a:pt x="6098" y="3048"/>
                  </a:cubicBezTo>
                  <a:cubicBezTo>
                    <a:pt x="6510" y="3048"/>
                    <a:pt x="6943" y="2973"/>
                    <a:pt x="7389" y="2758"/>
                  </a:cubicBezTo>
                  <a:cubicBezTo>
                    <a:pt x="8865" y="2031"/>
                    <a:pt x="7925" y="245"/>
                    <a:pt x="7472" y="79"/>
                  </a:cubicBezTo>
                  <a:cubicBezTo>
                    <a:pt x="7328" y="24"/>
                    <a:pt x="7215" y="0"/>
                    <a:pt x="7122"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8"/>
            <p:cNvSpPr/>
            <p:nvPr/>
          </p:nvSpPr>
          <p:spPr>
            <a:xfrm>
              <a:off x="3789750" y="1658375"/>
              <a:ext cx="71050" cy="94150"/>
            </a:xfrm>
            <a:custGeom>
              <a:avLst/>
              <a:gdLst/>
              <a:ahLst/>
              <a:cxnLst/>
              <a:rect l="l" t="t" r="r" b="b"/>
              <a:pathLst>
                <a:path w="2842" h="3766" extrusionOk="0">
                  <a:moveTo>
                    <a:pt x="1301" y="1"/>
                  </a:moveTo>
                  <a:cubicBezTo>
                    <a:pt x="1181" y="1"/>
                    <a:pt x="1079" y="53"/>
                    <a:pt x="1012" y="119"/>
                  </a:cubicBezTo>
                  <a:cubicBezTo>
                    <a:pt x="1012" y="119"/>
                    <a:pt x="0" y="1250"/>
                    <a:pt x="36" y="1405"/>
                  </a:cubicBezTo>
                  <a:cubicBezTo>
                    <a:pt x="60" y="1536"/>
                    <a:pt x="1751" y="3560"/>
                    <a:pt x="2346" y="3739"/>
                  </a:cubicBezTo>
                  <a:cubicBezTo>
                    <a:pt x="2407" y="3757"/>
                    <a:pt x="2456" y="3766"/>
                    <a:pt x="2495" y="3766"/>
                  </a:cubicBezTo>
                  <a:cubicBezTo>
                    <a:pt x="2842" y="3766"/>
                    <a:pt x="2414" y="3092"/>
                    <a:pt x="2179" y="2322"/>
                  </a:cubicBezTo>
                  <a:cubicBezTo>
                    <a:pt x="1953" y="1620"/>
                    <a:pt x="2286" y="1262"/>
                    <a:pt x="1965" y="607"/>
                  </a:cubicBezTo>
                  <a:cubicBezTo>
                    <a:pt x="1749" y="146"/>
                    <a:pt x="1500" y="1"/>
                    <a:pt x="1301"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8"/>
            <p:cNvSpPr/>
            <p:nvPr/>
          </p:nvSpPr>
          <p:spPr>
            <a:xfrm>
              <a:off x="3634075" y="1702775"/>
              <a:ext cx="112525" cy="80375"/>
            </a:xfrm>
            <a:custGeom>
              <a:avLst/>
              <a:gdLst/>
              <a:ahLst/>
              <a:cxnLst/>
              <a:rect l="l" t="t" r="r" b="b"/>
              <a:pathLst>
                <a:path w="4501" h="3215" extrusionOk="0">
                  <a:moveTo>
                    <a:pt x="1612" y="1"/>
                  </a:moveTo>
                  <a:cubicBezTo>
                    <a:pt x="1509" y="1"/>
                    <a:pt x="1399" y="42"/>
                    <a:pt x="1274" y="141"/>
                  </a:cubicBezTo>
                  <a:cubicBezTo>
                    <a:pt x="1203" y="320"/>
                    <a:pt x="0" y="1665"/>
                    <a:pt x="572" y="2296"/>
                  </a:cubicBezTo>
                  <a:cubicBezTo>
                    <a:pt x="814" y="2572"/>
                    <a:pt x="2464" y="3214"/>
                    <a:pt x="3624" y="3214"/>
                  </a:cubicBezTo>
                  <a:cubicBezTo>
                    <a:pt x="3717" y="3214"/>
                    <a:pt x="3808" y="3210"/>
                    <a:pt x="3894" y="3201"/>
                  </a:cubicBezTo>
                  <a:cubicBezTo>
                    <a:pt x="4501" y="2987"/>
                    <a:pt x="3025" y="2368"/>
                    <a:pt x="2560" y="1570"/>
                  </a:cubicBezTo>
                  <a:cubicBezTo>
                    <a:pt x="2286" y="1117"/>
                    <a:pt x="2703" y="808"/>
                    <a:pt x="2322" y="451"/>
                  </a:cubicBezTo>
                  <a:cubicBezTo>
                    <a:pt x="2050" y="212"/>
                    <a:pt x="1846" y="1"/>
                    <a:pt x="1612" y="1"/>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8"/>
            <p:cNvSpPr/>
            <p:nvPr/>
          </p:nvSpPr>
          <p:spPr>
            <a:xfrm>
              <a:off x="3723675" y="1143675"/>
              <a:ext cx="245875" cy="537925"/>
            </a:xfrm>
            <a:custGeom>
              <a:avLst/>
              <a:gdLst/>
              <a:ahLst/>
              <a:cxnLst/>
              <a:rect l="l" t="t" r="r" b="b"/>
              <a:pathLst>
                <a:path w="9835" h="21517" extrusionOk="0">
                  <a:moveTo>
                    <a:pt x="2360" y="1"/>
                  </a:moveTo>
                  <a:cubicBezTo>
                    <a:pt x="1442" y="1"/>
                    <a:pt x="497" y="1016"/>
                    <a:pt x="179" y="2550"/>
                  </a:cubicBezTo>
                  <a:cubicBezTo>
                    <a:pt x="0" y="3408"/>
                    <a:pt x="512" y="4253"/>
                    <a:pt x="1024" y="4979"/>
                  </a:cubicBezTo>
                  <a:cubicBezTo>
                    <a:pt x="2334" y="6801"/>
                    <a:pt x="6394" y="10944"/>
                    <a:pt x="6501" y="11337"/>
                  </a:cubicBezTo>
                  <a:cubicBezTo>
                    <a:pt x="6608" y="11706"/>
                    <a:pt x="3060" y="20314"/>
                    <a:pt x="3727" y="21184"/>
                  </a:cubicBezTo>
                  <a:cubicBezTo>
                    <a:pt x="3915" y="21422"/>
                    <a:pt x="4067" y="21516"/>
                    <a:pt x="4199" y="21516"/>
                  </a:cubicBezTo>
                  <a:cubicBezTo>
                    <a:pt x="4434" y="21516"/>
                    <a:pt x="4603" y="21215"/>
                    <a:pt x="4787" y="20910"/>
                  </a:cubicBezTo>
                  <a:cubicBezTo>
                    <a:pt x="5572" y="19624"/>
                    <a:pt x="9835" y="12242"/>
                    <a:pt x="9835" y="10754"/>
                  </a:cubicBezTo>
                  <a:cubicBezTo>
                    <a:pt x="9835" y="9980"/>
                    <a:pt x="5060" y="2503"/>
                    <a:pt x="3453" y="574"/>
                  </a:cubicBezTo>
                  <a:cubicBezTo>
                    <a:pt x="3126" y="180"/>
                    <a:pt x="2745" y="1"/>
                    <a:pt x="2360"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8"/>
            <p:cNvSpPr/>
            <p:nvPr/>
          </p:nvSpPr>
          <p:spPr>
            <a:xfrm>
              <a:off x="3587925" y="1078675"/>
              <a:ext cx="261075" cy="643450"/>
            </a:xfrm>
            <a:custGeom>
              <a:avLst/>
              <a:gdLst/>
              <a:ahLst/>
              <a:cxnLst/>
              <a:rect l="l" t="t" r="r" b="b"/>
              <a:pathLst>
                <a:path w="10443" h="25738" extrusionOk="0">
                  <a:moveTo>
                    <a:pt x="1787" y="1"/>
                  </a:moveTo>
                  <a:cubicBezTo>
                    <a:pt x="1614" y="1"/>
                    <a:pt x="1505" y="36"/>
                    <a:pt x="1477" y="114"/>
                  </a:cubicBezTo>
                  <a:cubicBezTo>
                    <a:pt x="1" y="4353"/>
                    <a:pt x="3644" y="10222"/>
                    <a:pt x="4585" y="12032"/>
                  </a:cubicBezTo>
                  <a:cubicBezTo>
                    <a:pt x="5002" y="12818"/>
                    <a:pt x="6323" y="14961"/>
                    <a:pt x="6371" y="15854"/>
                  </a:cubicBezTo>
                  <a:cubicBezTo>
                    <a:pt x="6418" y="16735"/>
                    <a:pt x="3037" y="23962"/>
                    <a:pt x="3120" y="25105"/>
                  </a:cubicBezTo>
                  <a:cubicBezTo>
                    <a:pt x="3151" y="25574"/>
                    <a:pt x="3375" y="25738"/>
                    <a:pt x="3611" y="25738"/>
                  </a:cubicBezTo>
                  <a:cubicBezTo>
                    <a:pt x="3837" y="25738"/>
                    <a:pt x="4075" y="25589"/>
                    <a:pt x="4168" y="25415"/>
                  </a:cubicBezTo>
                  <a:cubicBezTo>
                    <a:pt x="4454" y="24891"/>
                    <a:pt x="9026" y="18485"/>
                    <a:pt x="9645" y="15854"/>
                  </a:cubicBezTo>
                  <a:cubicBezTo>
                    <a:pt x="10443" y="12485"/>
                    <a:pt x="7550" y="8282"/>
                    <a:pt x="7538" y="5912"/>
                  </a:cubicBezTo>
                  <a:cubicBezTo>
                    <a:pt x="8359" y="5258"/>
                    <a:pt x="8442" y="5222"/>
                    <a:pt x="8990" y="4329"/>
                  </a:cubicBezTo>
                  <a:cubicBezTo>
                    <a:pt x="9359" y="3698"/>
                    <a:pt x="9633" y="2412"/>
                    <a:pt x="9335" y="2329"/>
                  </a:cubicBezTo>
                  <a:cubicBezTo>
                    <a:pt x="8219" y="2055"/>
                    <a:pt x="3114" y="1"/>
                    <a:pt x="1787"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8"/>
            <p:cNvSpPr/>
            <p:nvPr/>
          </p:nvSpPr>
          <p:spPr>
            <a:xfrm>
              <a:off x="4170975" y="838850"/>
              <a:ext cx="126300" cy="61800"/>
            </a:xfrm>
            <a:custGeom>
              <a:avLst/>
              <a:gdLst/>
              <a:ahLst/>
              <a:cxnLst/>
              <a:rect l="l" t="t" r="r" b="b"/>
              <a:pathLst>
                <a:path w="5052" h="2472" extrusionOk="0">
                  <a:moveTo>
                    <a:pt x="2289" y="0"/>
                  </a:moveTo>
                  <a:cubicBezTo>
                    <a:pt x="1682" y="0"/>
                    <a:pt x="15" y="1492"/>
                    <a:pt x="15" y="1492"/>
                  </a:cubicBezTo>
                  <a:cubicBezTo>
                    <a:pt x="118" y="1733"/>
                    <a:pt x="1" y="2471"/>
                    <a:pt x="237" y="2471"/>
                  </a:cubicBezTo>
                  <a:cubicBezTo>
                    <a:pt x="246" y="2471"/>
                    <a:pt x="255" y="2470"/>
                    <a:pt x="265" y="2468"/>
                  </a:cubicBezTo>
                  <a:cubicBezTo>
                    <a:pt x="1277" y="2266"/>
                    <a:pt x="3539" y="2194"/>
                    <a:pt x="4016" y="2016"/>
                  </a:cubicBezTo>
                  <a:cubicBezTo>
                    <a:pt x="5052" y="1635"/>
                    <a:pt x="4897" y="873"/>
                    <a:pt x="4742" y="765"/>
                  </a:cubicBezTo>
                  <a:cubicBezTo>
                    <a:pt x="4705" y="742"/>
                    <a:pt x="4514" y="734"/>
                    <a:pt x="4242" y="734"/>
                  </a:cubicBezTo>
                  <a:cubicBezTo>
                    <a:pt x="3543" y="734"/>
                    <a:pt x="2314" y="789"/>
                    <a:pt x="1825" y="789"/>
                  </a:cubicBezTo>
                  <a:cubicBezTo>
                    <a:pt x="2087" y="492"/>
                    <a:pt x="2420" y="420"/>
                    <a:pt x="2408" y="27"/>
                  </a:cubicBezTo>
                  <a:cubicBezTo>
                    <a:pt x="2376" y="9"/>
                    <a:pt x="2336" y="0"/>
                    <a:pt x="2289"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8"/>
            <p:cNvSpPr/>
            <p:nvPr/>
          </p:nvSpPr>
          <p:spPr>
            <a:xfrm>
              <a:off x="3620675" y="750475"/>
              <a:ext cx="292625" cy="388225"/>
            </a:xfrm>
            <a:custGeom>
              <a:avLst/>
              <a:gdLst/>
              <a:ahLst/>
              <a:cxnLst/>
              <a:rect l="l" t="t" r="r" b="b"/>
              <a:pathLst>
                <a:path w="11705" h="15529" extrusionOk="0">
                  <a:moveTo>
                    <a:pt x="7336" y="0"/>
                  </a:moveTo>
                  <a:cubicBezTo>
                    <a:pt x="4898" y="0"/>
                    <a:pt x="2480" y="3072"/>
                    <a:pt x="1477" y="6015"/>
                  </a:cubicBezTo>
                  <a:cubicBezTo>
                    <a:pt x="763" y="8110"/>
                    <a:pt x="1" y="11599"/>
                    <a:pt x="24" y="13814"/>
                  </a:cubicBezTo>
                  <a:cubicBezTo>
                    <a:pt x="2608" y="14516"/>
                    <a:pt x="6156" y="15349"/>
                    <a:pt x="8025" y="15528"/>
                  </a:cubicBezTo>
                  <a:cubicBezTo>
                    <a:pt x="8799" y="12968"/>
                    <a:pt x="9240" y="11182"/>
                    <a:pt x="10014" y="8622"/>
                  </a:cubicBezTo>
                  <a:cubicBezTo>
                    <a:pt x="10812" y="5991"/>
                    <a:pt x="11704" y="2574"/>
                    <a:pt x="9204" y="669"/>
                  </a:cubicBezTo>
                  <a:cubicBezTo>
                    <a:pt x="8596" y="205"/>
                    <a:pt x="7965" y="0"/>
                    <a:pt x="7336"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8"/>
            <p:cNvSpPr/>
            <p:nvPr/>
          </p:nvSpPr>
          <p:spPr>
            <a:xfrm>
              <a:off x="3764150" y="759925"/>
              <a:ext cx="427350" cy="194125"/>
            </a:xfrm>
            <a:custGeom>
              <a:avLst/>
              <a:gdLst/>
              <a:ahLst/>
              <a:cxnLst/>
              <a:rect l="l" t="t" r="r" b="b"/>
              <a:pathLst>
                <a:path w="17094" h="7765" extrusionOk="0">
                  <a:moveTo>
                    <a:pt x="2269" y="0"/>
                  </a:moveTo>
                  <a:cubicBezTo>
                    <a:pt x="1526" y="0"/>
                    <a:pt x="785" y="334"/>
                    <a:pt x="536" y="1232"/>
                  </a:cubicBezTo>
                  <a:cubicBezTo>
                    <a:pt x="0" y="3172"/>
                    <a:pt x="4739" y="6518"/>
                    <a:pt x="6870" y="7363"/>
                  </a:cubicBezTo>
                  <a:cubicBezTo>
                    <a:pt x="7585" y="7648"/>
                    <a:pt x="8389" y="7765"/>
                    <a:pt x="9223" y="7765"/>
                  </a:cubicBezTo>
                  <a:cubicBezTo>
                    <a:pt x="12154" y="7765"/>
                    <a:pt x="15470" y="6327"/>
                    <a:pt x="16693" y="5696"/>
                  </a:cubicBezTo>
                  <a:cubicBezTo>
                    <a:pt x="17094" y="5484"/>
                    <a:pt x="16818" y="4386"/>
                    <a:pt x="16489" y="4386"/>
                  </a:cubicBezTo>
                  <a:cubicBezTo>
                    <a:pt x="16486" y="4386"/>
                    <a:pt x="16482" y="4387"/>
                    <a:pt x="16479" y="4387"/>
                  </a:cubicBezTo>
                  <a:cubicBezTo>
                    <a:pt x="16361" y="4396"/>
                    <a:pt x="13107" y="5198"/>
                    <a:pt x="10492" y="5198"/>
                  </a:cubicBezTo>
                  <a:cubicBezTo>
                    <a:pt x="9671" y="5198"/>
                    <a:pt x="8913" y="5118"/>
                    <a:pt x="8335" y="4911"/>
                  </a:cubicBezTo>
                  <a:cubicBezTo>
                    <a:pt x="7108" y="4470"/>
                    <a:pt x="4311" y="755"/>
                    <a:pt x="3465" y="291"/>
                  </a:cubicBezTo>
                  <a:cubicBezTo>
                    <a:pt x="3129" y="112"/>
                    <a:pt x="2699" y="0"/>
                    <a:pt x="2269"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3" name="Google Shape;2503;p58"/>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34"/>
          <p:cNvSpPr txBox="1">
            <a:spLocks noGrp="1"/>
          </p:cNvSpPr>
          <p:nvPr>
            <p:ph type="title"/>
          </p:nvPr>
        </p:nvSpPr>
        <p:spPr>
          <a:xfrm>
            <a:off x="2672700" y="1304100"/>
            <a:ext cx="3798900" cy="72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OBJECTIVE</a:t>
            </a:r>
            <a:endParaRPr dirty="0"/>
          </a:p>
        </p:txBody>
      </p:sp>
      <p:sp>
        <p:nvSpPr>
          <p:cNvPr id="467" name="Google Shape;467;p34"/>
          <p:cNvSpPr txBox="1">
            <a:spLocks noGrp="1"/>
          </p:cNvSpPr>
          <p:nvPr>
            <p:ph type="subTitle" idx="1"/>
          </p:nvPr>
        </p:nvSpPr>
        <p:spPr>
          <a:xfrm>
            <a:off x="2785275" y="2083550"/>
            <a:ext cx="3573600" cy="1406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Our mission </a:t>
            </a:r>
            <a:r>
              <a:rPr lang="en-US" dirty="0"/>
              <a:t>is to identify trends and provide insights of macro trends within the environmental industry. </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07"/>
        <p:cNvGrpSpPr/>
        <p:nvPr/>
      </p:nvGrpSpPr>
      <p:grpSpPr>
        <a:xfrm>
          <a:off x="0" y="0"/>
          <a:ext cx="0" cy="0"/>
          <a:chOff x="0" y="0"/>
          <a:chExt cx="0" cy="0"/>
        </a:xfrm>
      </p:grpSpPr>
      <p:sp>
        <p:nvSpPr>
          <p:cNvPr id="2508" name="Google Shape;2508;p59"/>
          <p:cNvSpPr txBox="1">
            <a:spLocks noGrp="1"/>
          </p:cNvSpPr>
          <p:nvPr>
            <p:ph type="title"/>
          </p:nvPr>
        </p:nvSpPr>
        <p:spPr>
          <a:xfrm>
            <a:off x="696300" y="551956"/>
            <a:ext cx="7751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RESOURCES</a:t>
            </a:r>
            <a:endParaRPr sz="2400"/>
          </a:p>
        </p:txBody>
      </p:sp>
      <p:sp>
        <p:nvSpPr>
          <p:cNvPr id="2509" name="Google Shape;2509;p59"/>
          <p:cNvSpPr txBox="1">
            <a:spLocks noGrp="1"/>
          </p:cNvSpPr>
          <p:nvPr>
            <p:ph type="body" idx="2"/>
          </p:nvPr>
        </p:nvSpPr>
        <p:spPr>
          <a:xfrm>
            <a:off x="4808271" y="1997919"/>
            <a:ext cx="3629100" cy="2621400"/>
          </a:xfrm>
          <a:prstGeom prst="rect">
            <a:avLst/>
          </a:prstGeom>
        </p:spPr>
        <p:txBody>
          <a:bodyPr spcFirstLastPara="1" wrap="square" lIns="91425" tIns="91425" rIns="91425" bIns="91425" anchor="t" anchorCtr="0">
            <a:noAutofit/>
          </a:bodyPr>
          <a:lstStyle/>
          <a:p>
            <a:pPr marL="457200" lvl="0" indent="-304800" algn="l" rtl="0">
              <a:spcBef>
                <a:spcPts val="300"/>
              </a:spcBef>
              <a:spcAft>
                <a:spcPts val="0"/>
              </a:spcAft>
              <a:buSzPts val="1200"/>
              <a:buChar char="●"/>
            </a:pPr>
            <a:r>
              <a:rPr lang="en" sz="1200">
                <a:uFill>
                  <a:noFill/>
                </a:uFill>
                <a:hlinkClick r:id="rId3"/>
              </a:rPr>
              <a:t>People saving the planet ecology concept</a:t>
            </a:r>
            <a:endParaRPr sz="1200"/>
          </a:p>
          <a:p>
            <a:pPr marL="457200" lvl="0" indent="-304800" algn="l" rtl="0">
              <a:spcBef>
                <a:spcPts val="0"/>
              </a:spcBef>
              <a:spcAft>
                <a:spcPts val="0"/>
              </a:spcAft>
              <a:buSzPts val="1200"/>
              <a:buChar char="●"/>
            </a:pPr>
            <a:r>
              <a:rPr lang="en" sz="1200">
                <a:uFill>
                  <a:noFill/>
                </a:uFill>
                <a:hlinkClick r:id="rId4"/>
              </a:rPr>
              <a:t>Nature background ecology concept</a:t>
            </a:r>
            <a:endParaRPr sz="1200"/>
          </a:p>
          <a:p>
            <a:pPr marL="457200" lvl="0" indent="-304800" algn="l" rtl="0">
              <a:spcBef>
                <a:spcPts val="0"/>
              </a:spcBef>
              <a:spcAft>
                <a:spcPts val="0"/>
              </a:spcAft>
              <a:buSzPts val="1200"/>
              <a:buChar char="●"/>
            </a:pPr>
            <a:r>
              <a:rPr lang="en" sz="1200">
                <a:uFill>
                  <a:noFill/>
                </a:uFill>
                <a:hlinkClick r:id="rId5"/>
              </a:rPr>
              <a:t>Puzzle and people concept</a:t>
            </a:r>
            <a:endParaRPr sz="1200"/>
          </a:p>
          <a:p>
            <a:pPr marL="457200" lvl="0" indent="-304800" algn="l" rtl="0">
              <a:spcBef>
                <a:spcPts val="0"/>
              </a:spcBef>
              <a:spcAft>
                <a:spcPts val="0"/>
              </a:spcAft>
              <a:buSzPts val="1200"/>
              <a:buChar char="●"/>
            </a:pPr>
            <a:r>
              <a:rPr lang="en" sz="1200">
                <a:uFill>
                  <a:noFill/>
                </a:uFill>
                <a:hlinkClick r:id="rId6"/>
              </a:rPr>
              <a:t>Landing page garbage bins</a:t>
            </a:r>
            <a:endParaRPr sz="1200"/>
          </a:p>
          <a:p>
            <a:pPr marL="457200" lvl="0" indent="-304800" algn="l" rtl="0">
              <a:spcBef>
                <a:spcPts val="0"/>
              </a:spcBef>
              <a:spcAft>
                <a:spcPts val="0"/>
              </a:spcAft>
              <a:buSzPts val="1200"/>
              <a:buChar char="●"/>
            </a:pPr>
            <a:r>
              <a:rPr lang="en" sz="1200">
                <a:uFill>
                  <a:noFill/>
                </a:uFill>
                <a:hlinkClick r:id="rId7"/>
              </a:rPr>
              <a:t>Landing page time to recycle</a:t>
            </a:r>
            <a:endParaRPr sz="1500"/>
          </a:p>
          <a:p>
            <a:pPr marL="0" lvl="0" indent="0" algn="l" rtl="0">
              <a:spcBef>
                <a:spcPts val="300"/>
              </a:spcBef>
              <a:spcAft>
                <a:spcPts val="0"/>
              </a:spcAft>
              <a:buNone/>
            </a:pPr>
            <a:endParaRPr sz="1500"/>
          </a:p>
          <a:p>
            <a:pPr marL="457200" lvl="0" indent="0" algn="l" rtl="0">
              <a:spcBef>
                <a:spcPts val="300"/>
              </a:spcBef>
              <a:spcAft>
                <a:spcPts val="0"/>
              </a:spcAft>
              <a:buNone/>
            </a:pPr>
            <a:endParaRPr sz="1500"/>
          </a:p>
          <a:p>
            <a:pPr marL="0" lvl="0" indent="0" algn="l" rtl="0">
              <a:lnSpc>
                <a:spcPct val="100000"/>
              </a:lnSpc>
              <a:spcBef>
                <a:spcPts val="300"/>
              </a:spcBef>
              <a:spcAft>
                <a:spcPts val="0"/>
              </a:spcAft>
              <a:buNone/>
            </a:pPr>
            <a:r>
              <a:rPr lang="en" sz="1600">
                <a:latin typeface="Oswald"/>
                <a:ea typeface="Oswald"/>
                <a:cs typeface="Oswald"/>
                <a:sym typeface="Oswald"/>
              </a:rPr>
              <a:t>PHOTOS:</a:t>
            </a:r>
            <a:endParaRPr sz="1600">
              <a:latin typeface="Oswald"/>
              <a:ea typeface="Oswald"/>
              <a:cs typeface="Oswald"/>
              <a:sym typeface="Oswald"/>
            </a:endParaRPr>
          </a:p>
          <a:p>
            <a:pPr marL="457200" lvl="0" indent="-304800" algn="l" rtl="0">
              <a:lnSpc>
                <a:spcPct val="115000"/>
              </a:lnSpc>
              <a:spcBef>
                <a:spcPts val="300"/>
              </a:spcBef>
              <a:spcAft>
                <a:spcPts val="0"/>
              </a:spcAft>
              <a:buClr>
                <a:schemeClr val="dk1"/>
              </a:buClr>
              <a:buSzPts val="1200"/>
              <a:buChar char="●"/>
            </a:pPr>
            <a:r>
              <a:rPr lang="en" sz="1200">
                <a:uFill>
                  <a:noFill/>
                </a:uFill>
                <a:hlinkClick r:id="rId8"/>
              </a:rPr>
              <a:t>Windmills in field</a:t>
            </a:r>
            <a:endParaRPr sz="1200"/>
          </a:p>
          <a:p>
            <a:pPr marL="457200" lvl="0" indent="-304800" algn="l" rtl="0">
              <a:lnSpc>
                <a:spcPct val="115000"/>
              </a:lnSpc>
              <a:spcBef>
                <a:spcPts val="0"/>
              </a:spcBef>
              <a:spcAft>
                <a:spcPts val="0"/>
              </a:spcAft>
              <a:buClr>
                <a:schemeClr val="dk1"/>
              </a:buClr>
              <a:buSzPts val="1200"/>
              <a:buChar char="●"/>
            </a:pPr>
            <a:r>
              <a:rPr lang="en" sz="1200">
                <a:uFill>
                  <a:noFill/>
                </a:uFill>
                <a:hlinkClick r:id="rId9"/>
              </a:rPr>
              <a:t>Hands holding earth globe</a:t>
            </a:r>
            <a:endParaRPr sz="1200"/>
          </a:p>
        </p:txBody>
      </p:sp>
      <p:sp>
        <p:nvSpPr>
          <p:cNvPr id="2510" name="Google Shape;2510;p59"/>
          <p:cNvSpPr txBox="1">
            <a:spLocks noGrp="1"/>
          </p:cNvSpPr>
          <p:nvPr>
            <p:ph type="body" idx="1"/>
          </p:nvPr>
        </p:nvSpPr>
        <p:spPr>
          <a:xfrm>
            <a:off x="706525" y="1997919"/>
            <a:ext cx="3629100" cy="2621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n" sz="1600">
                <a:latin typeface="Oswald"/>
                <a:ea typeface="Oswald"/>
                <a:cs typeface="Oswald"/>
                <a:sym typeface="Oswald"/>
              </a:rPr>
              <a:t>VECTORS:</a:t>
            </a:r>
            <a:endParaRPr sz="1600">
              <a:latin typeface="Oswald"/>
              <a:ea typeface="Oswald"/>
              <a:cs typeface="Oswald"/>
              <a:sym typeface="Oswald"/>
            </a:endParaRPr>
          </a:p>
          <a:p>
            <a:pPr marL="457200" lvl="0" indent="-304800" algn="l" rtl="0">
              <a:lnSpc>
                <a:spcPct val="115000"/>
              </a:lnSpc>
              <a:spcBef>
                <a:spcPts val="300"/>
              </a:spcBef>
              <a:spcAft>
                <a:spcPts val="0"/>
              </a:spcAft>
              <a:buSzPts val="1200"/>
              <a:buChar char="●"/>
            </a:pPr>
            <a:r>
              <a:rPr lang="en" sz="1200">
                <a:uFill>
                  <a:noFill/>
                </a:uFill>
                <a:hlinkClick r:id="rId10"/>
              </a:rPr>
              <a:t>Public contributions concept</a:t>
            </a:r>
            <a:endParaRPr sz="1200"/>
          </a:p>
          <a:p>
            <a:pPr marL="457200" lvl="0" indent="-304800" algn="l" rtl="0">
              <a:lnSpc>
                <a:spcPct val="115000"/>
              </a:lnSpc>
              <a:spcBef>
                <a:spcPts val="0"/>
              </a:spcBef>
              <a:spcAft>
                <a:spcPts val="0"/>
              </a:spcAft>
              <a:buSzPts val="1200"/>
              <a:buChar char="●"/>
            </a:pPr>
            <a:r>
              <a:rPr lang="en" sz="1200">
                <a:uFill>
                  <a:noFill/>
                </a:uFill>
                <a:hlinkClick r:id="rId11"/>
              </a:rPr>
              <a:t>Public contributions concept 2</a:t>
            </a:r>
            <a:endParaRPr sz="1200"/>
          </a:p>
          <a:p>
            <a:pPr marL="457200" lvl="0" indent="-304800" algn="l" rtl="0">
              <a:lnSpc>
                <a:spcPct val="115000"/>
              </a:lnSpc>
              <a:spcBef>
                <a:spcPts val="0"/>
              </a:spcBef>
              <a:spcAft>
                <a:spcPts val="0"/>
              </a:spcAft>
              <a:buSzPts val="1200"/>
              <a:buChar char="●"/>
            </a:pPr>
            <a:r>
              <a:rPr lang="en" sz="1200">
                <a:uFill>
                  <a:noFill/>
                </a:uFill>
                <a:hlinkClick r:id="rId12"/>
              </a:rPr>
              <a:t>Ecology concept flat design</a:t>
            </a:r>
            <a:endParaRPr sz="1200"/>
          </a:p>
          <a:p>
            <a:pPr marL="457200" lvl="0" indent="-304800" algn="l" rtl="0">
              <a:lnSpc>
                <a:spcPct val="115000"/>
              </a:lnSpc>
              <a:spcBef>
                <a:spcPts val="0"/>
              </a:spcBef>
              <a:spcAft>
                <a:spcPts val="0"/>
              </a:spcAft>
              <a:buSzPts val="1200"/>
              <a:buChar char="●"/>
            </a:pPr>
            <a:r>
              <a:rPr lang="en" sz="1200">
                <a:uFill>
                  <a:noFill/>
                </a:uFill>
                <a:hlinkClick r:id="rId13"/>
              </a:rPr>
              <a:t>Landing page template recycle</a:t>
            </a:r>
            <a:endParaRPr sz="1200"/>
          </a:p>
          <a:p>
            <a:pPr marL="457200" lvl="0" indent="-304800" algn="l" rtl="0">
              <a:lnSpc>
                <a:spcPct val="115000"/>
              </a:lnSpc>
              <a:spcBef>
                <a:spcPts val="0"/>
              </a:spcBef>
              <a:spcAft>
                <a:spcPts val="0"/>
              </a:spcAft>
              <a:buSzPts val="1200"/>
              <a:buChar char="●"/>
            </a:pPr>
            <a:r>
              <a:rPr lang="en" sz="1200">
                <a:uFill>
                  <a:noFill/>
                </a:uFill>
                <a:hlinkClick r:id="rId14"/>
              </a:rPr>
              <a:t>Landing page template ecology concept</a:t>
            </a:r>
            <a:endParaRPr sz="1200"/>
          </a:p>
          <a:p>
            <a:pPr marL="457200" lvl="0" indent="-304800" algn="l" rtl="0">
              <a:lnSpc>
                <a:spcPct val="115000"/>
              </a:lnSpc>
              <a:spcBef>
                <a:spcPts val="0"/>
              </a:spcBef>
              <a:spcAft>
                <a:spcPts val="0"/>
              </a:spcAft>
              <a:buSzPts val="1200"/>
              <a:buChar char="●"/>
            </a:pPr>
            <a:r>
              <a:rPr lang="en" sz="1200">
                <a:uFill>
                  <a:noFill/>
                </a:uFill>
                <a:hlinkClick r:id="rId15"/>
              </a:rPr>
              <a:t>Earth globes collection flat design</a:t>
            </a:r>
            <a:endParaRPr sz="1200"/>
          </a:p>
          <a:p>
            <a:pPr marL="457200" lvl="0" indent="-304800" algn="l" rtl="0">
              <a:lnSpc>
                <a:spcPct val="115000"/>
              </a:lnSpc>
              <a:spcBef>
                <a:spcPts val="0"/>
              </a:spcBef>
              <a:spcAft>
                <a:spcPts val="0"/>
              </a:spcAft>
              <a:buSzPts val="1200"/>
              <a:buChar char="●"/>
            </a:pPr>
            <a:r>
              <a:rPr lang="en" sz="1200">
                <a:uFill>
                  <a:noFill/>
                </a:uFill>
                <a:hlinkClick r:id="rId16"/>
              </a:rPr>
              <a:t>Renewable energy symbol</a:t>
            </a:r>
            <a:endParaRPr sz="1200"/>
          </a:p>
          <a:p>
            <a:pPr marL="457200" lvl="0" indent="-304800" algn="l" rtl="0">
              <a:lnSpc>
                <a:spcPct val="115000"/>
              </a:lnSpc>
              <a:spcBef>
                <a:spcPts val="0"/>
              </a:spcBef>
              <a:spcAft>
                <a:spcPts val="0"/>
              </a:spcAft>
              <a:buSzPts val="1200"/>
              <a:buChar char="●"/>
            </a:pPr>
            <a:r>
              <a:rPr lang="en" sz="1200">
                <a:uFill>
                  <a:noFill/>
                </a:uFill>
                <a:hlinkClick r:id="rId17"/>
              </a:rPr>
              <a:t>Round infographic ecology concept</a:t>
            </a:r>
            <a:endParaRPr sz="1200"/>
          </a:p>
          <a:p>
            <a:pPr marL="457200" lvl="0" indent="-304800" algn="l" rtl="0">
              <a:lnSpc>
                <a:spcPct val="115000"/>
              </a:lnSpc>
              <a:spcBef>
                <a:spcPts val="0"/>
              </a:spcBef>
              <a:spcAft>
                <a:spcPts val="0"/>
              </a:spcAft>
              <a:buSzPts val="1200"/>
              <a:buChar char="●"/>
            </a:pPr>
            <a:r>
              <a:rPr lang="en" sz="1200">
                <a:uFill>
                  <a:noFill/>
                </a:uFill>
                <a:hlinkClick r:id="rId18"/>
              </a:rPr>
              <a:t>Landing page template ecology car</a:t>
            </a:r>
            <a:endParaRPr sz="1500"/>
          </a:p>
          <a:p>
            <a:pPr marL="457200" lvl="0" indent="-304800" algn="l" rtl="0">
              <a:spcBef>
                <a:spcPts val="0"/>
              </a:spcBef>
              <a:spcAft>
                <a:spcPts val="0"/>
              </a:spcAft>
              <a:buSzPts val="1200"/>
              <a:buChar char="●"/>
            </a:pPr>
            <a:r>
              <a:rPr lang="en" sz="1200">
                <a:uFill>
                  <a:noFill/>
                </a:uFill>
                <a:hlinkClick r:id="rId19"/>
              </a:rPr>
              <a:t>Landing page template ecology landscape</a:t>
            </a:r>
            <a:endParaRPr sz="1500"/>
          </a:p>
        </p:txBody>
      </p:sp>
      <p:sp>
        <p:nvSpPr>
          <p:cNvPr id="2511" name="Google Shape;2511;p59"/>
          <p:cNvSpPr txBox="1"/>
          <p:nvPr/>
        </p:nvSpPr>
        <p:spPr>
          <a:xfrm>
            <a:off x="717525" y="1211698"/>
            <a:ext cx="4604100" cy="51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rgbClr val="043A5B"/>
                </a:solidFill>
                <a:latin typeface="Open Sans"/>
                <a:ea typeface="Open Sans"/>
                <a:cs typeface="Open Sans"/>
                <a:sym typeface="Open Sans"/>
              </a:rPr>
              <a:t>Did you like the resources on this template? </a:t>
            </a:r>
            <a:br>
              <a:rPr lang="en">
                <a:solidFill>
                  <a:srgbClr val="043A5B"/>
                </a:solidFill>
                <a:latin typeface="Open Sans"/>
                <a:ea typeface="Open Sans"/>
                <a:cs typeface="Open Sans"/>
                <a:sym typeface="Open Sans"/>
              </a:rPr>
            </a:br>
            <a:r>
              <a:rPr lang="en">
                <a:solidFill>
                  <a:srgbClr val="043A5B"/>
                </a:solidFill>
                <a:latin typeface="Open Sans"/>
                <a:ea typeface="Open Sans"/>
                <a:cs typeface="Open Sans"/>
                <a:sym typeface="Open Sans"/>
              </a:rPr>
              <a:t>Get them for free at our other websites.</a:t>
            </a:r>
            <a:endParaRPr>
              <a:solidFill>
                <a:srgbClr val="043A5B"/>
              </a:solidFill>
              <a:latin typeface="Open Sans"/>
              <a:ea typeface="Open Sans"/>
              <a:cs typeface="Open Sans"/>
              <a:sym typeface="Open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22"/>
        <p:cNvGrpSpPr/>
        <p:nvPr/>
      </p:nvGrpSpPr>
      <p:grpSpPr>
        <a:xfrm>
          <a:off x="0" y="0"/>
          <a:ext cx="0" cy="0"/>
          <a:chOff x="0" y="0"/>
          <a:chExt cx="0" cy="0"/>
        </a:xfrm>
      </p:grpSpPr>
      <p:sp>
        <p:nvSpPr>
          <p:cNvPr id="2523" name="Google Shape;2523;p6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524" name="Google Shape;2524;p6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Proxima Nova"/>
                <a:ea typeface="Proxima Nova"/>
                <a:cs typeface="Proxima Nova"/>
                <a:sym typeface="Proxima Nova"/>
              </a:rPr>
              <a:t>This presentation has been made using the following fonts:</a:t>
            </a:r>
            <a:endParaRPr sz="1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1200">
              <a:solidFill>
                <a:srgbClr val="435D74"/>
              </a:solidFill>
              <a:latin typeface="Proxima Nova"/>
              <a:ea typeface="Proxima Nova"/>
              <a:cs typeface="Proxima Nova"/>
              <a:sym typeface="Proxima Nova"/>
            </a:endParaRPr>
          </a:p>
        </p:txBody>
      </p:sp>
      <p:sp>
        <p:nvSpPr>
          <p:cNvPr id="2525" name="Google Shape;2525;p6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b="1">
                <a:solidFill>
                  <a:srgbClr val="EFEFEF"/>
                </a:solidFill>
                <a:latin typeface="Arial"/>
                <a:ea typeface="Arial"/>
                <a:cs typeface="Arial"/>
                <a:sym typeface="Arial"/>
              </a:rPr>
              <a:t>Oswald</a:t>
            </a:r>
            <a:endParaRPr sz="1200" b="1">
              <a:solidFill>
                <a:srgbClr val="EFEFE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sz="1200">
                <a:solidFill>
                  <a:schemeClr val="lt1"/>
                </a:solidFill>
                <a:latin typeface="Arial"/>
                <a:ea typeface="Arial"/>
                <a:cs typeface="Arial"/>
                <a:sym typeface="Arial"/>
              </a:rPr>
              <a:t>(</a:t>
            </a:r>
            <a:r>
              <a:rPr lang="en" sz="1200">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sz="1200">
                <a:solidFill>
                  <a:schemeClr val="lt1"/>
                </a:solidFill>
                <a:latin typeface="Arial"/>
                <a:ea typeface="Arial"/>
                <a:cs typeface="Arial"/>
                <a:sym typeface="Arial"/>
              </a:rPr>
              <a:t>)</a:t>
            </a:r>
            <a:endParaRPr sz="1200">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endParaRPr sz="1200"/>
          </a:p>
          <a:p>
            <a:pPr marL="0" lvl="0" indent="0" algn="ctr" rtl="0">
              <a:spcBef>
                <a:spcPts val="0"/>
              </a:spcBef>
              <a:spcAft>
                <a:spcPts val="0"/>
              </a:spcAft>
              <a:buClr>
                <a:schemeClr val="dk1"/>
              </a:buClr>
              <a:buSzPts val="1100"/>
              <a:buFont typeface="Arial"/>
              <a:buNone/>
            </a:pPr>
            <a:r>
              <a:rPr lang="en" sz="1200" b="1">
                <a:solidFill>
                  <a:schemeClr val="lt1"/>
                </a:solidFill>
                <a:latin typeface="Arial"/>
                <a:ea typeface="Arial"/>
                <a:cs typeface="Arial"/>
                <a:sym typeface="Arial"/>
              </a:rPr>
              <a:t>Open Sans</a:t>
            </a:r>
            <a:endParaRPr sz="1200"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sz="1200">
                <a:solidFill>
                  <a:schemeClr val="lt1"/>
                </a:solidFill>
              </a:rPr>
              <a:t>(</a:t>
            </a:r>
            <a:r>
              <a:rPr lang="en" sz="1200">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https://fonts.google.com/specimen/Open+Sans</a:t>
            </a:r>
            <a:r>
              <a:rPr lang="en" sz="1200">
                <a:solidFill>
                  <a:schemeClr val="lt1"/>
                </a:solidFill>
              </a:rPr>
              <a:t>)</a:t>
            </a:r>
            <a:endParaRPr sz="1200" b="1">
              <a:solidFill>
                <a:srgbClr val="EFEFEF"/>
              </a:solidFill>
            </a:endParaRPr>
          </a:p>
          <a:p>
            <a:pPr marL="0" lvl="0" indent="0" algn="ctr" rtl="0">
              <a:spcBef>
                <a:spcPts val="0"/>
              </a:spcBef>
              <a:spcAft>
                <a:spcPts val="0"/>
              </a:spcAft>
              <a:buNone/>
            </a:pPr>
            <a:endParaRPr sz="1200" b="1">
              <a:solidFill>
                <a:srgbClr val="EFEFEF"/>
              </a:solidFill>
            </a:endParaRPr>
          </a:p>
        </p:txBody>
      </p:sp>
      <p:grpSp>
        <p:nvGrpSpPr>
          <p:cNvPr id="2526" name="Google Shape;2526;p61"/>
          <p:cNvGrpSpPr/>
          <p:nvPr/>
        </p:nvGrpSpPr>
        <p:grpSpPr>
          <a:xfrm>
            <a:off x="1130048" y="3387779"/>
            <a:ext cx="760615" cy="724862"/>
            <a:chOff x="3134343" y="3521476"/>
            <a:chExt cx="791400" cy="754200"/>
          </a:xfrm>
        </p:grpSpPr>
        <p:sp>
          <p:nvSpPr>
            <p:cNvPr id="2527" name="Google Shape;2527;p61"/>
            <p:cNvSpPr/>
            <p:nvPr/>
          </p:nvSpPr>
          <p:spPr>
            <a:xfrm>
              <a:off x="3134343" y="3521476"/>
              <a:ext cx="791400" cy="754200"/>
            </a:xfrm>
            <a:prstGeom prst="roundRect">
              <a:avLst>
                <a:gd name="adj" fmla="val 16667"/>
              </a:avLst>
            </a:prstGeom>
            <a:solidFill>
              <a:srgbClr val="043A5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1"/>
            <p:cNvSpPr txBox="1"/>
            <p:nvPr/>
          </p:nvSpPr>
          <p:spPr>
            <a:xfrm>
              <a:off x="313434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#043A5B</a:t>
              </a:r>
              <a:endParaRPr sz="1000">
                <a:solidFill>
                  <a:srgbClr val="FFFFFF"/>
                </a:solidFill>
                <a:latin typeface="Proxima Nova Semibold"/>
                <a:ea typeface="Proxima Nova Semibold"/>
                <a:cs typeface="Proxima Nova Semibold"/>
                <a:sym typeface="Proxima Nova Semibold"/>
              </a:endParaRPr>
            </a:p>
          </p:txBody>
        </p:sp>
      </p:grpSp>
      <p:grpSp>
        <p:nvGrpSpPr>
          <p:cNvPr id="2529" name="Google Shape;2529;p61"/>
          <p:cNvGrpSpPr/>
          <p:nvPr/>
        </p:nvGrpSpPr>
        <p:grpSpPr>
          <a:xfrm>
            <a:off x="2150577" y="3387779"/>
            <a:ext cx="760620" cy="724862"/>
            <a:chOff x="4196177" y="3521476"/>
            <a:chExt cx="791405" cy="754200"/>
          </a:xfrm>
        </p:grpSpPr>
        <p:sp>
          <p:nvSpPr>
            <p:cNvPr id="2530" name="Google Shape;2530;p61"/>
            <p:cNvSpPr/>
            <p:nvPr/>
          </p:nvSpPr>
          <p:spPr>
            <a:xfrm>
              <a:off x="4196177" y="3521476"/>
              <a:ext cx="791400" cy="754200"/>
            </a:xfrm>
            <a:prstGeom prst="roundRect">
              <a:avLst>
                <a:gd name="adj" fmla="val 16667"/>
              </a:avLst>
            </a:prstGeom>
            <a:solidFill>
              <a:srgbClr val="9FEA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31" name="Google Shape;2531;p61"/>
            <p:cNvSpPr txBox="1"/>
            <p:nvPr/>
          </p:nvSpPr>
          <p:spPr>
            <a:xfrm>
              <a:off x="419618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#9FEAFF</a:t>
              </a:r>
              <a:endParaRPr sz="1000">
                <a:solidFill>
                  <a:srgbClr val="FFFFFF"/>
                </a:solidFill>
                <a:latin typeface="Proxima Nova Semibold"/>
                <a:ea typeface="Proxima Nova Semibold"/>
                <a:cs typeface="Proxima Nova Semibold"/>
                <a:sym typeface="Proxima Nova Semibold"/>
              </a:endParaRPr>
            </a:p>
          </p:txBody>
        </p:sp>
      </p:grpSp>
      <p:grpSp>
        <p:nvGrpSpPr>
          <p:cNvPr id="2532" name="Google Shape;2532;p61"/>
          <p:cNvGrpSpPr/>
          <p:nvPr/>
        </p:nvGrpSpPr>
        <p:grpSpPr>
          <a:xfrm>
            <a:off x="3171131" y="3387779"/>
            <a:ext cx="760625" cy="724862"/>
            <a:chOff x="5258012" y="3521476"/>
            <a:chExt cx="791411" cy="754200"/>
          </a:xfrm>
        </p:grpSpPr>
        <p:sp>
          <p:nvSpPr>
            <p:cNvPr id="2533" name="Google Shape;2533;p61"/>
            <p:cNvSpPr/>
            <p:nvPr/>
          </p:nvSpPr>
          <p:spPr>
            <a:xfrm>
              <a:off x="5258012" y="3521476"/>
              <a:ext cx="791400" cy="754200"/>
            </a:xfrm>
            <a:prstGeom prst="roundRect">
              <a:avLst>
                <a:gd name="adj" fmla="val 16667"/>
              </a:avLst>
            </a:prstGeom>
            <a:solidFill>
              <a:srgbClr val="40B4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34" name="Google Shape;2534;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#40B4E5</a:t>
              </a:r>
              <a:endParaRPr sz="1000">
                <a:solidFill>
                  <a:srgbClr val="FFFFFF"/>
                </a:solidFill>
                <a:latin typeface="Proxima Nova Semibold"/>
                <a:ea typeface="Proxima Nova Semibold"/>
                <a:cs typeface="Proxima Nova Semibold"/>
                <a:sym typeface="Proxima Nova Semibold"/>
              </a:endParaRPr>
            </a:p>
          </p:txBody>
        </p:sp>
      </p:grpSp>
      <p:grpSp>
        <p:nvGrpSpPr>
          <p:cNvPr id="2535" name="Google Shape;2535;p61"/>
          <p:cNvGrpSpPr/>
          <p:nvPr/>
        </p:nvGrpSpPr>
        <p:grpSpPr>
          <a:xfrm>
            <a:off x="4191681" y="3387779"/>
            <a:ext cx="760625" cy="724862"/>
            <a:chOff x="5258012" y="3521476"/>
            <a:chExt cx="791411" cy="754200"/>
          </a:xfrm>
        </p:grpSpPr>
        <p:sp>
          <p:nvSpPr>
            <p:cNvPr id="2536" name="Google Shape;2536;p61"/>
            <p:cNvSpPr/>
            <p:nvPr/>
          </p:nvSpPr>
          <p:spPr>
            <a:xfrm>
              <a:off x="5258012" y="3521476"/>
              <a:ext cx="791400" cy="754200"/>
            </a:xfrm>
            <a:prstGeom prst="roundRect">
              <a:avLst>
                <a:gd name="adj" fmla="val 16667"/>
              </a:avLst>
            </a:prstGeom>
            <a:solidFill>
              <a:srgbClr val="FFD1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37" name="Google Shape;2537;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#FFD173</a:t>
              </a:r>
              <a:endParaRPr sz="1000">
                <a:solidFill>
                  <a:srgbClr val="FFFFFF"/>
                </a:solidFill>
                <a:latin typeface="Proxima Nova Semibold"/>
                <a:ea typeface="Proxima Nova Semibold"/>
                <a:cs typeface="Proxima Nova Semibold"/>
                <a:sym typeface="Proxima Nova Semibold"/>
              </a:endParaRPr>
            </a:p>
          </p:txBody>
        </p:sp>
      </p:grpSp>
      <p:grpSp>
        <p:nvGrpSpPr>
          <p:cNvPr id="2538" name="Google Shape;2538;p61"/>
          <p:cNvGrpSpPr/>
          <p:nvPr/>
        </p:nvGrpSpPr>
        <p:grpSpPr>
          <a:xfrm>
            <a:off x="5212231" y="3387779"/>
            <a:ext cx="760625" cy="724862"/>
            <a:chOff x="5258012" y="3521476"/>
            <a:chExt cx="791411" cy="754200"/>
          </a:xfrm>
        </p:grpSpPr>
        <p:sp>
          <p:nvSpPr>
            <p:cNvPr id="2539" name="Google Shape;2539;p61"/>
            <p:cNvSpPr/>
            <p:nvPr/>
          </p:nvSpPr>
          <p:spPr>
            <a:xfrm>
              <a:off x="5258012" y="3521476"/>
              <a:ext cx="791400" cy="754200"/>
            </a:xfrm>
            <a:prstGeom prst="roundRect">
              <a:avLst>
                <a:gd name="adj" fmla="val 16667"/>
              </a:avLst>
            </a:prstGeom>
            <a:solidFill>
              <a:srgbClr val="74D8C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40" name="Google Shape;2540;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#74D8C2</a:t>
              </a:r>
              <a:endParaRPr sz="1000">
                <a:solidFill>
                  <a:srgbClr val="FFFFFF"/>
                </a:solidFill>
                <a:latin typeface="Proxima Nova Semibold"/>
                <a:ea typeface="Proxima Nova Semibold"/>
                <a:cs typeface="Proxima Nova Semibold"/>
                <a:sym typeface="Proxima Nova Semibold"/>
              </a:endParaRPr>
            </a:p>
          </p:txBody>
        </p:sp>
      </p:grpSp>
      <p:grpSp>
        <p:nvGrpSpPr>
          <p:cNvPr id="2541" name="Google Shape;2541;p61"/>
          <p:cNvGrpSpPr/>
          <p:nvPr/>
        </p:nvGrpSpPr>
        <p:grpSpPr>
          <a:xfrm>
            <a:off x="6232781" y="3387779"/>
            <a:ext cx="760625" cy="724862"/>
            <a:chOff x="5258012" y="3521476"/>
            <a:chExt cx="791411" cy="754200"/>
          </a:xfrm>
        </p:grpSpPr>
        <p:sp>
          <p:nvSpPr>
            <p:cNvPr id="2542" name="Google Shape;2542;p61"/>
            <p:cNvSpPr/>
            <p:nvPr/>
          </p:nvSpPr>
          <p:spPr>
            <a:xfrm>
              <a:off x="5258012" y="3521476"/>
              <a:ext cx="791400" cy="754200"/>
            </a:xfrm>
            <a:prstGeom prst="roundRect">
              <a:avLst>
                <a:gd name="adj" fmla="val 16667"/>
              </a:avLst>
            </a:prstGeom>
            <a:solidFill>
              <a:srgbClr val="59D09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43" name="Google Shape;2543;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#59D098</a:t>
              </a:r>
              <a:endParaRPr sz="1000">
                <a:solidFill>
                  <a:srgbClr val="FFFFFF"/>
                </a:solidFill>
                <a:latin typeface="Proxima Nova Semibold"/>
                <a:ea typeface="Proxima Nova Semibold"/>
                <a:cs typeface="Proxima Nova Semibold"/>
                <a:sym typeface="Proxima Nova Semibold"/>
              </a:endParaRPr>
            </a:p>
          </p:txBody>
        </p:sp>
      </p:grpSp>
      <p:grpSp>
        <p:nvGrpSpPr>
          <p:cNvPr id="2544" name="Google Shape;2544;p61"/>
          <p:cNvGrpSpPr/>
          <p:nvPr/>
        </p:nvGrpSpPr>
        <p:grpSpPr>
          <a:xfrm>
            <a:off x="7253331" y="3387779"/>
            <a:ext cx="760625" cy="724862"/>
            <a:chOff x="5258012" y="3521476"/>
            <a:chExt cx="791411" cy="754200"/>
          </a:xfrm>
        </p:grpSpPr>
        <p:sp>
          <p:nvSpPr>
            <p:cNvPr id="2545" name="Google Shape;2545;p61"/>
            <p:cNvSpPr/>
            <p:nvPr/>
          </p:nvSpPr>
          <p:spPr>
            <a:xfrm>
              <a:off x="5258012" y="3521476"/>
              <a:ext cx="791400" cy="754200"/>
            </a:xfrm>
            <a:prstGeom prst="roundRect">
              <a:avLst>
                <a:gd name="adj" fmla="val 16667"/>
              </a:avLst>
            </a:prstGeom>
            <a:solidFill>
              <a:srgbClr val="439D8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46" name="Google Shape;2546;p61"/>
            <p:cNvSpPr txBox="1"/>
            <p:nvPr/>
          </p:nvSpPr>
          <p:spPr>
            <a:xfrm>
              <a:off x="525802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Proxima Nova Semibold"/>
                  <a:ea typeface="Proxima Nova Semibold"/>
                  <a:cs typeface="Proxima Nova Semibold"/>
                  <a:sym typeface="Proxima Nova Semibold"/>
                </a:rPr>
                <a:t>#439D8A</a:t>
              </a:r>
              <a:endParaRPr sz="1000">
                <a:solidFill>
                  <a:srgbClr val="FFFFFF"/>
                </a:solidFill>
                <a:latin typeface="Proxima Nova Semibold"/>
                <a:ea typeface="Proxima Nova Semibold"/>
                <a:cs typeface="Proxima Nova Semibold"/>
                <a:sym typeface="Proxima Nova Semibold"/>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39"/>
          <p:cNvSpPr txBox="1">
            <a:spLocks noGrp="1"/>
          </p:cNvSpPr>
          <p:nvPr>
            <p:ph type="title"/>
          </p:nvPr>
        </p:nvSpPr>
        <p:spPr>
          <a:xfrm>
            <a:off x="717525" y="552990"/>
            <a:ext cx="7709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SOURCES</a:t>
            </a:r>
            <a:endParaRPr dirty="0"/>
          </a:p>
          <a:p>
            <a:pPr marL="0" lvl="0" indent="0" algn="l" rtl="0">
              <a:spcBef>
                <a:spcPts val="0"/>
              </a:spcBef>
              <a:spcAft>
                <a:spcPts val="0"/>
              </a:spcAft>
              <a:buNone/>
            </a:pPr>
            <a:endParaRPr dirty="0"/>
          </a:p>
        </p:txBody>
      </p:sp>
      <p:sp>
        <p:nvSpPr>
          <p:cNvPr id="652" name="Google Shape;652;p39"/>
          <p:cNvSpPr txBox="1">
            <a:spLocks noGrp="1"/>
          </p:cNvSpPr>
          <p:nvPr>
            <p:ph type="title" idx="2"/>
          </p:nvPr>
        </p:nvSpPr>
        <p:spPr>
          <a:xfrm>
            <a:off x="5441500" y="937950"/>
            <a:ext cx="2706900" cy="47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a:t>
            </a:r>
            <a:r>
              <a:rPr lang="en" baseline="30000" dirty="0"/>
              <a:t>2</a:t>
            </a:r>
            <a:r>
              <a:rPr lang="en" dirty="0"/>
              <a:t> EMMISIONS</a:t>
            </a:r>
            <a:endParaRPr dirty="0"/>
          </a:p>
        </p:txBody>
      </p:sp>
      <p:sp>
        <p:nvSpPr>
          <p:cNvPr id="653" name="Google Shape;653;p39"/>
          <p:cNvSpPr txBox="1">
            <a:spLocks noGrp="1"/>
          </p:cNvSpPr>
          <p:nvPr>
            <p:ph type="subTitle" idx="1"/>
          </p:nvPr>
        </p:nvSpPr>
        <p:spPr>
          <a:xfrm>
            <a:off x="5441500" y="1326294"/>
            <a:ext cx="3084600" cy="62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World Bank data that tracks world CO</a:t>
            </a:r>
            <a:r>
              <a:rPr lang="en" baseline="30000" dirty="0"/>
              <a:t>2</a:t>
            </a:r>
            <a:r>
              <a:rPr lang="en" dirty="0"/>
              <a:t> emmisions from 1960 – 2016. This analysis will focus on emissions from the United States.</a:t>
            </a:r>
          </a:p>
          <a:p>
            <a:pPr marL="0" lvl="0" indent="0" algn="r"/>
            <a:r>
              <a:rPr lang="en-US" sz="700" i="1" dirty="0"/>
              <a:t>https://data.worldbank.org/indicator/EN.ATM.CO2E.PC?view=map</a:t>
            </a:r>
            <a:endParaRPr sz="700" i="1" dirty="0"/>
          </a:p>
          <a:p>
            <a:pPr marL="0" lvl="0" indent="0" algn="l" rtl="0">
              <a:spcBef>
                <a:spcPts val="1600"/>
              </a:spcBef>
              <a:spcAft>
                <a:spcPts val="1600"/>
              </a:spcAft>
              <a:buNone/>
            </a:pPr>
            <a:endParaRPr dirty="0"/>
          </a:p>
        </p:txBody>
      </p:sp>
      <p:sp>
        <p:nvSpPr>
          <p:cNvPr id="656" name="Google Shape;656;p39"/>
          <p:cNvSpPr txBox="1">
            <a:spLocks noGrp="1"/>
          </p:cNvSpPr>
          <p:nvPr>
            <p:ph type="title" idx="5"/>
          </p:nvPr>
        </p:nvSpPr>
        <p:spPr>
          <a:xfrm>
            <a:off x="5441500" y="2808769"/>
            <a:ext cx="2706900" cy="47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HYBRID CAR SALES</a:t>
            </a:r>
            <a:endParaRPr dirty="0"/>
          </a:p>
        </p:txBody>
      </p:sp>
      <p:sp>
        <p:nvSpPr>
          <p:cNvPr id="657" name="Google Shape;657;p39"/>
          <p:cNvSpPr txBox="1">
            <a:spLocks noGrp="1"/>
          </p:cNvSpPr>
          <p:nvPr>
            <p:ph type="subTitle" idx="6"/>
          </p:nvPr>
        </p:nvSpPr>
        <p:spPr>
          <a:xfrm>
            <a:off x="5441500" y="3197113"/>
            <a:ext cx="3084600" cy="62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number of hybrid car sales in the  United States for 1991 – 2019 by model of HEV car.</a:t>
            </a:r>
          </a:p>
          <a:p>
            <a:pPr marL="0" lvl="0" indent="0" algn="r"/>
            <a:r>
              <a:rPr lang="en-US" sz="700" i="1" dirty="0"/>
              <a:t>https://afdc.energy.gov/data/10301</a:t>
            </a:r>
            <a:r>
              <a:rPr lang="en-US" dirty="0"/>
              <a:t> </a:t>
            </a:r>
            <a:endParaRPr dirty="0"/>
          </a:p>
          <a:p>
            <a:pPr marL="0" lvl="0" indent="0" algn="l" rtl="0">
              <a:spcBef>
                <a:spcPts val="1600"/>
              </a:spcBef>
              <a:spcAft>
                <a:spcPts val="1600"/>
              </a:spcAft>
              <a:buNone/>
            </a:pPr>
            <a:endParaRPr dirty="0"/>
          </a:p>
        </p:txBody>
      </p:sp>
      <p:grpSp>
        <p:nvGrpSpPr>
          <p:cNvPr id="658" name="Google Shape;658;p39"/>
          <p:cNvGrpSpPr/>
          <p:nvPr/>
        </p:nvGrpSpPr>
        <p:grpSpPr>
          <a:xfrm flipH="1">
            <a:off x="7039932" y="1127811"/>
            <a:ext cx="446222" cy="74603"/>
            <a:chOff x="6146875" y="1767300"/>
            <a:chExt cx="331025" cy="57475"/>
          </a:xfrm>
        </p:grpSpPr>
        <p:sp>
          <p:nvSpPr>
            <p:cNvPr id="659" name="Google Shape;659;p3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9"/>
          <p:cNvGrpSpPr/>
          <p:nvPr/>
        </p:nvGrpSpPr>
        <p:grpSpPr>
          <a:xfrm flipH="1">
            <a:off x="7285625" y="3003865"/>
            <a:ext cx="446222" cy="74603"/>
            <a:chOff x="6146875" y="1767300"/>
            <a:chExt cx="331025" cy="57475"/>
          </a:xfrm>
        </p:grpSpPr>
        <p:sp>
          <p:nvSpPr>
            <p:cNvPr id="667" name="Google Shape;667;p39"/>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9"/>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9"/>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670;p39"/>
          <p:cNvGrpSpPr/>
          <p:nvPr/>
        </p:nvGrpSpPr>
        <p:grpSpPr>
          <a:xfrm>
            <a:off x="814874" y="1372446"/>
            <a:ext cx="3281247" cy="3203761"/>
            <a:chOff x="2025550" y="988325"/>
            <a:chExt cx="3568900" cy="3485000"/>
          </a:xfrm>
        </p:grpSpPr>
        <p:sp>
          <p:nvSpPr>
            <p:cNvPr id="671" name="Google Shape;671;p39"/>
            <p:cNvSpPr/>
            <p:nvPr/>
          </p:nvSpPr>
          <p:spPr>
            <a:xfrm>
              <a:off x="2025550" y="4130400"/>
              <a:ext cx="3568900" cy="342925"/>
            </a:xfrm>
            <a:custGeom>
              <a:avLst/>
              <a:gdLst/>
              <a:ahLst/>
              <a:cxnLst/>
              <a:rect l="l" t="t" r="r" b="b"/>
              <a:pathLst>
                <a:path w="142756" h="13717" extrusionOk="0">
                  <a:moveTo>
                    <a:pt x="71378" y="0"/>
                  </a:moveTo>
                  <a:cubicBezTo>
                    <a:pt x="52447" y="0"/>
                    <a:pt x="34290" y="727"/>
                    <a:pt x="20907" y="2013"/>
                  </a:cubicBezTo>
                  <a:cubicBezTo>
                    <a:pt x="7525" y="3299"/>
                    <a:pt x="0" y="5037"/>
                    <a:pt x="0" y="6858"/>
                  </a:cubicBezTo>
                  <a:cubicBezTo>
                    <a:pt x="0" y="8680"/>
                    <a:pt x="7525" y="10418"/>
                    <a:pt x="20907" y="11704"/>
                  </a:cubicBezTo>
                  <a:cubicBezTo>
                    <a:pt x="34290" y="12990"/>
                    <a:pt x="52447" y="13716"/>
                    <a:pt x="71378" y="13716"/>
                  </a:cubicBezTo>
                  <a:cubicBezTo>
                    <a:pt x="90309" y="13716"/>
                    <a:pt x="108466" y="12990"/>
                    <a:pt x="121849" y="11704"/>
                  </a:cubicBezTo>
                  <a:cubicBezTo>
                    <a:pt x="135231" y="10418"/>
                    <a:pt x="142756" y="8680"/>
                    <a:pt x="142756" y="6858"/>
                  </a:cubicBezTo>
                  <a:cubicBezTo>
                    <a:pt x="142756" y="5037"/>
                    <a:pt x="135231" y="3299"/>
                    <a:pt x="121849" y="2013"/>
                  </a:cubicBezTo>
                  <a:cubicBezTo>
                    <a:pt x="108466" y="727"/>
                    <a:pt x="90309" y="0"/>
                    <a:pt x="71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9"/>
            <p:cNvSpPr/>
            <p:nvPr/>
          </p:nvSpPr>
          <p:spPr>
            <a:xfrm>
              <a:off x="3319150" y="1462450"/>
              <a:ext cx="1020700" cy="1704550"/>
            </a:xfrm>
            <a:custGeom>
              <a:avLst/>
              <a:gdLst/>
              <a:ahLst/>
              <a:cxnLst/>
              <a:rect l="l" t="t" r="r" b="b"/>
              <a:pathLst>
                <a:path w="40828" h="68182" extrusionOk="0">
                  <a:moveTo>
                    <a:pt x="15523" y="1"/>
                  </a:moveTo>
                  <a:cubicBezTo>
                    <a:pt x="13789" y="1"/>
                    <a:pt x="12012" y="930"/>
                    <a:pt x="10931" y="2325"/>
                  </a:cubicBezTo>
                  <a:cubicBezTo>
                    <a:pt x="9442" y="4242"/>
                    <a:pt x="9073" y="6825"/>
                    <a:pt x="9299" y="9230"/>
                  </a:cubicBezTo>
                  <a:cubicBezTo>
                    <a:pt x="9609" y="12612"/>
                    <a:pt x="11002" y="15993"/>
                    <a:pt x="10228" y="19303"/>
                  </a:cubicBezTo>
                  <a:cubicBezTo>
                    <a:pt x="9466" y="22541"/>
                    <a:pt x="6823" y="24911"/>
                    <a:pt x="4513" y="27304"/>
                  </a:cubicBezTo>
                  <a:cubicBezTo>
                    <a:pt x="2215" y="29697"/>
                    <a:pt x="1" y="32733"/>
                    <a:pt x="465" y="36019"/>
                  </a:cubicBezTo>
                  <a:cubicBezTo>
                    <a:pt x="977" y="39603"/>
                    <a:pt x="4537" y="42270"/>
                    <a:pt x="4763" y="45890"/>
                  </a:cubicBezTo>
                  <a:cubicBezTo>
                    <a:pt x="4918" y="48473"/>
                    <a:pt x="3311" y="50819"/>
                    <a:pt x="2930" y="53379"/>
                  </a:cubicBezTo>
                  <a:cubicBezTo>
                    <a:pt x="2394" y="56986"/>
                    <a:pt x="4418" y="60606"/>
                    <a:pt x="7263" y="62868"/>
                  </a:cubicBezTo>
                  <a:cubicBezTo>
                    <a:pt x="10121" y="65142"/>
                    <a:pt x="13693" y="66273"/>
                    <a:pt x="17229" y="67166"/>
                  </a:cubicBezTo>
                  <a:cubicBezTo>
                    <a:pt x="19473" y="67727"/>
                    <a:pt x="21874" y="68181"/>
                    <a:pt x="24195" y="68181"/>
                  </a:cubicBezTo>
                  <a:cubicBezTo>
                    <a:pt x="26454" y="68181"/>
                    <a:pt x="28637" y="67751"/>
                    <a:pt x="30528" y="66571"/>
                  </a:cubicBezTo>
                  <a:cubicBezTo>
                    <a:pt x="32409" y="65880"/>
                    <a:pt x="34148" y="64868"/>
                    <a:pt x="35612" y="63511"/>
                  </a:cubicBezTo>
                  <a:cubicBezTo>
                    <a:pt x="39077" y="60284"/>
                    <a:pt x="40684" y="54926"/>
                    <a:pt x="38779" y="50593"/>
                  </a:cubicBezTo>
                  <a:cubicBezTo>
                    <a:pt x="38017" y="48878"/>
                    <a:pt x="36755" y="47354"/>
                    <a:pt x="36410" y="45497"/>
                  </a:cubicBezTo>
                  <a:cubicBezTo>
                    <a:pt x="35886" y="42782"/>
                    <a:pt x="37422" y="40163"/>
                    <a:pt x="38660" y="37686"/>
                  </a:cubicBezTo>
                  <a:cubicBezTo>
                    <a:pt x="39851" y="35329"/>
                    <a:pt x="40827" y="32519"/>
                    <a:pt x="40018" y="30078"/>
                  </a:cubicBezTo>
                  <a:cubicBezTo>
                    <a:pt x="39934" y="29840"/>
                    <a:pt x="39839" y="29602"/>
                    <a:pt x="39720" y="29364"/>
                  </a:cubicBezTo>
                  <a:cubicBezTo>
                    <a:pt x="39720" y="29352"/>
                    <a:pt x="39708" y="29340"/>
                    <a:pt x="39708" y="29328"/>
                  </a:cubicBezTo>
                  <a:cubicBezTo>
                    <a:pt x="38898" y="27733"/>
                    <a:pt x="37315" y="26637"/>
                    <a:pt x="36505" y="25042"/>
                  </a:cubicBezTo>
                  <a:cubicBezTo>
                    <a:pt x="36493" y="25030"/>
                    <a:pt x="36493" y="25018"/>
                    <a:pt x="36481" y="25006"/>
                  </a:cubicBezTo>
                  <a:cubicBezTo>
                    <a:pt x="36362" y="24744"/>
                    <a:pt x="36255" y="24494"/>
                    <a:pt x="36172" y="24220"/>
                  </a:cubicBezTo>
                  <a:cubicBezTo>
                    <a:pt x="35088" y="20910"/>
                    <a:pt x="36803" y="16684"/>
                    <a:pt x="34600" y="13909"/>
                  </a:cubicBezTo>
                  <a:cubicBezTo>
                    <a:pt x="32802" y="11635"/>
                    <a:pt x="29409" y="11683"/>
                    <a:pt x="26706" y="10623"/>
                  </a:cubicBezTo>
                  <a:cubicBezTo>
                    <a:pt x="25016" y="9957"/>
                    <a:pt x="23515" y="8778"/>
                    <a:pt x="22468" y="7301"/>
                  </a:cubicBezTo>
                  <a:cubicBezTo>
                    <a:pt x="20789" y="4920"/>
                    <a:pt x="20015" y="1610"/>
                    <a:pt x="17372" y="396"/>
                  </a:cubicBezTo>
                  <a:cubicBezTo>
                    <a:pt x="16785" y="125"/>
                    <a:pt x="16157" y="1"/>
                    <a:pt x="15523"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9"/>
            <p:cNvSpPr/>
            <p:nvPr/>
          </p:nvSpPr>
          <p:spPr>
            <a:xfrm>
              <a:off x="3645825" y="1866550"/>
              <a:ext cx="503525" cy="1487775"/>
            </a:xfrm>
            <a:custGeom>
              <a:avLst/>
              <a:gdLst/>
              <a:ahLst/>
              <a:cxnLst/>
              <a:rect l="l" t="t" r="r" b="b"/>
              <a:pathLst>
                <a:path w="20141" h="59511" extrusionOk="0">
                  <a:moveTo>
                    <a:pt x="9279" y="0"/>
                  </a:moveTo>
                  <a:cubicBezTo>
                    <a:pt x="9013" y="0"/>
                    <a:pt x="8746" y="173"/>
                    <a:pt x="8746" y="520"/>
                  </a:cubicBezTo>
                  <a:lnTo>
                    <a:pt x="8746" y="11319"/>
                  </a:lnTo>
                  <a:lnTo>
                    <a:pt x="1162" y="4937"/>
                  </a:lnTo>
                  <a:cubicBezTo>
                    <a:pt x="1048" y="4842"/>
                    <a:pt x="925" y="4801"/>
                    <a:pt x="805" y="4801"/>
                  </a:cubicBezTo>
                  <a:cubicBezTo>
                    <a:pt x="373" y="4801"/>
                    <a:pt x="1" y="5330"/>
                    <a:pt x="411" y="5675"/>
                  </a:cubicBezTo>
                  <a:lnTo>
                    <a:pt x="8746" y="12700"/>
                  </a:lnTo>
                  <a:lnTo>
                    <a:pt x="8805" y="59003"/>
                  </a:lnTo>
                  <a:cubicBezTo>
                    <a:pt x="8805" y="59341"/>
                    <a:pt x="9065" y="59510"/>
                    <a:pt x="9326" y="59510"/>
                  </a:cubicBezTo>
                  <a:cubicBezTo>
                    <a:pt x="9589" y="59510"/>
                    <a:pt x="9853" y="59338"/>
                    <a:pt x="9853" y="58991"/>
                  </a:cubicBezTo>
                  <a:lnTo>
                    <a:pt x="9806" y="30916"/>
                  </a:lnTo>
                  <a:cubicBezTo>
                    <a:pt x="9817" y="30892"/>
                    <a:pt x="9841" y="30880"/>
                    <a:pt x="9853" y="30857"/>
                  </a:cubicBezTo>
                  <a:cubicBezTo>
                    <a:pt x="13187" y="26023"/>
                    <a:pt x="16533" y="21189"/>
                    <a:pt x="19866" y="16355"/>
                  </a:cubicBezTo>
                  <a:cubicBezTo>
                    <a:pt x="20140" y="15965"/>
                    <a:pt x="19777" y="15592"/>
                    <a:pt x="19403" y="15592"/>
                  </a:cubicBezTo>
                  <a:cubicBezTo>
                    <a:pt x="19241" y="15592"/>
                    <a:pt x="19077" y="15662"/>
                    <a:pt x="18961" y="15831"/>
                  </a:cubicBezTo>
                  <a:cubicBezTo>
                    <a:pt x="15902" y="20248"/>
                    <a:pt x="12854" y="24665"/>
                    <a:pt x="9806" y="29071"/>
                  </a:cubicBezTo>
                  <a:lnTo>
                    <a:pt x="9806" y="508"/>
                  </a:lnTo>
                  <a:cubicBezTo>
                    <a:pt x="9806" y="170"/>
                    <a:pt x="9543" y="0"/>
                    <a:pt x="9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9"/>
            <p:cNvSpPr/>
            <p:nvPr/>
          </p:nvSpPr>
          <p:spPr>
            <a:xfrm>
              <a:off x="3562050" y="2412050"/>
              <a:ext cx="266725" cy="265225"/>
            </a:xfrm>
            <a:custGeom>
              <a:avLst/>
              <a:gdLst/>
              <a:ahLst/>
              <a:cxnLst/>
              <a:rect l="l" t="t" r="r" b="b"/>
              <a:pathLst>
                <a:path w="10669" h="10609" extrusionOk="0">
                  <a:moveTo>
                    <a:pt x="2121" y="1"/>
                  </a:moveTo>
                  <a:cubicBezTo>
                    <a:pt x="1755" y="1"/>
                    <a:pt x="1397" y="88"/>
                    <a:pt x="1084" y="286"/>
                  </a:cubicBezTo>
                  <a:cubicBezTo>
                    <a:pt x="298" y="774"/>
                    <a:pt x="0" y="1762"/>
                    <a:pt x="0" y="2679"/>
                  </a:cubicBezTo>
                  <a:cubicBezTo>
                    <a:pt x="0" y="3810"/>
                    <a:pt x="381" y="4905"/>
                    <a:pt x="845" y="5941"/>
                  </a:cubicBezTo>
                  <a:cubicBezTo>
                    <a:pt x="1584" y="7584"/>
                    <a:pt x="2536" y="9144"/>
                    <a:pt x="3596" y="10608"/>
                  </a:cubicBezTo>
                  <a:cubicBezTo>
                    <a:pt x="5703" y="8894"/>
                    <a:pt x="8215" y="7596"/>
                    <a:pt x="9799" y="5381"/>
                  </a:cubicBezTo>
                  <a:cubicBezTo>
                    <a:pt x="10180" y="4846"/>
                    <a:pt x="10513" y="4250"/>
                    <a:pt x="10620" y="3596"/>
                  </a:cubicBezTo>
                  <a:cubicBezTo>
                    <a:pt x="10668" y="3262"/>
                    <a:pt x="10656" y="2929"/>
                    <a:pt x="10525" y="2619"/>
                  </a:cubicBezTo>
                  <a:cubicBezTo>
                    <a:pt x="10394" y="2310"/>
                    <a:pt x="10132" y="2060"/>
                    <a:pt x="9847" y="1881"/>
                  </a:cubicBezTo>
                  <a:cubicBezTo>
                    <a:pt x="9390" y="1590"/>
                    <a:pt x="8856" y="1450"/>
                    <a:pt x="8323" y="1450"/>
                  </a:cubicBezTo>
                  <a:cubicBezTo>
                    <a:pt x="8049" y="1450"/>
                    <a:pt x="7776" y="1487"/>
                    <a:pt x="7513" y="1560"/>
                  </a:cubicBezTo>
                  <a:cubicBezTo>
                    <a:pt x="6727" y="1762"/>
                    <a:pt x="6037" y="2262"/>
                    <a:pt x="5537" y="2905"/>
                  </a:cubicBezTo>
                  <a:lnTo>
                    <a:pt x="5453" y="2941"/>
                  </a:lnTo>
                  <a:cubicBezTo>
                    <a:pt x="5048" y="2083"/>
                    <a:pt x="4584" y="1214"/>
                    <a:pt x="3834" y="619"/>
                  </a:cubicBezTo>
                  <a:cubicBezTo>
                    <a:pt x="3352" y="240"/>
                    <a:pt x="2726" y="1"/>
                    <a:pt x="2121"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9"/>
            <p:cNvSpPr/>
            <p:nvPr/>
          </p:nvSpPr>
          <p:spPr>
            <a:xfrm>
              <a:off x="3935900" y="2039350"/>
              <a:ext cx="202125" cy="205425"/>
            </a:xfrm>
            <a:custGeom>
              <a:avLst/>
              <a:gdLst/>
              <a:ahLst/>
              <a:cxnLst/>
              <a:rect l="l" t="t" r="r" b="b"/>
              <a:pathLst>
                <a:path w="8085" h="8217" extrusionOk="0">
                  <a:moveTo>
                    <a:pt x="6632" y="1"/>
                  </a:moveTo>
                  <a:cubicBezTo>
                    <a:pt x="6025" y="1"/>
                    <a:pt x="5433" y="296"/>
                    <a:pt x="5013" y="739"/>
                  </a:cubicBezTo>
                  <a:cubicBezTo>
                    <a:pt x="4584" y="1192"/>
                    <a:pt x="4346" y="1799"/>
                    <a:pt x="4275" y="2406"/>
                  </a:cubicBezTo>
                  <a:lnTo>
                    <a:pt x="4239" y="2466"/>
                  </a:lnTo>
                  <a:cubicBezTo>
                    <a:pt x="3620" y="2073"/>
                    <a:pt x="2965" y="1692"/>
                    <a:pt x="2239" y="1609"/>
                  </a:cubicBezTo>
                  <a:cubicBezTo>
                    <a:pt x="2159" y="1600"/>
                    <a:pt x="2078" y="1595"/>
                    <a:pt x="1996" y="1595"/>
                  </a:cubicBezTo>
                  <a:cubicBezTo>
                    <a:pt x="1314" y="1595"/>
                    <a:pt x="608" y="1906"/>
                    <a:pt x="310" y="2502"/>
                  </a:cubicBezTo>
                  <a:cubicBezTo>
                    <a:pt x="0" y="3133"/>
                    <a:pt x="203" y="3906"/>
                    <a:pt x="572" y="4502"/>
                  </a:cubicBezTo>
                  <a:cubicBezTo>
                    <a:pt x="1036" y="5240"/>
                    <a:pt x="1727" y="5800"/>
                    <a:pt x="2441" y="6288"/>
                  </a:cubicBezTo>
                  <a:cubicBezTo>
                    <a:pt x="3596" y="7062"/>
                    <a:pt x="4834" y="7693"/>
                    <a:pt x="6120" y="8217"/>
                  </a:cubicBezTo>
                  <a:cubicBezTo>
                    <a:pt x="6811" y="6252"/>
                    <a:pt x="7918" y="4383"/>
                    <a:pt x="8049" y="2311"/>
                  </a:cubicBezTo>
                  <a:cubicBezTo>
                    <a:pt x="8085" y="1799"/>
                    <a:pt x="8061" y="1275"/>
                    <a:pt x="7858" y="799"/>
                  </a:cubicBezTo>
                  <a:cubicBezTo>
                    <a:pt x="7763" y="573"/>
                    <a:pt x="7620" y="347"/>
                    <a:pt x="7418" y="204"/>
                  </a:cubicBezTo>
                  <a:cubicBezTo>
                    <a:pt x="7192" y="61"/>
                    <a:pt x="6930" y="1"/>
                    <a:pt x="6668" y="1"/>
                  </a:cubicBezTo>
                  <a:cubicBezTo>
                    <a:pt x="6656" y="1"/>
                    <a:pt x="6644" y="1"/>
                    <a:pt x="6632"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9"/>
            <p:cNvSpPr/>
            <p:nvPr/>
          </p:nvSpPr>
          <p:spPr>
            <a:xfrm>
              <a:off x="3622175" y="1705925"/>
              <a:ext cx="207175" cy="198625"/>
            </a:xfrm>
            <a:custGeom>
              <a:avLst/>
              <a:gdLst/>
              <a:ahLst/>
              <a:cxnLst/>
              <a:rect l="l" t="t" r="r" b="b"/>
              <a:pathLst>
                <a:path w="8287" h="7945" extrusionOk="0">
                  <a:moveTo>
                    <a:pt x="6731" y="1"/>
                  </a:moveTo>
                  <a:cubicBezTo>
                    <a:pt x="6281" y="1"/>
                    <a:pt x="5826" y="145"/>
                    <a:pt x="5453" y="396"/>
                  </a:cubicBezTo>
                  <a:cubicBezTo>
                    <a:pt x="4929" y="741"/>
                    <a:pt x="4548" y="1265"/>
                    <a:pt x="4346" y="1849"/>
                  </a:cubicBezTo>
                  <a:lnTo>
                    <a:pt x="4286" y="1896"/>
                  </a:lnTo>
                  <a:cubicBezTo>
                    <a:pt x="3786" y="1372"/>
                    <a:pt x="3227" y="849"/>
                    <a:pt x="2548" y="599"/>
                  </a:cubicBezTo>
                  <a:cubicBezTo>
                    <a:pt x="2302" y="508"/>
                    <a:pt x="2034" y="460"/>
                    <a:pt x="1769" y="460"/>
                  </a:cubicBezTo>
                  <a:cubicBezTo>
                    <a:pt x="1266" y="460"/>
                    <a:pt x="772" y="633"/>
                    <a:pt x="453" y="1015"/>
                  </a:cubicBezTo>
                  <a:cubicBezTo>
                    <a:pt x="0" y="1563"/>
                    <a:pt x="24" y="2361"/>
                    <a:pt x="238" y="3027"/>
                  </a:cubicBezTo>
                  <a:cubicBezTo>
                    <a:pt x="524" y="3849"/>
                    <a:pt x="1060" y="4551"/>
                    <a:pt x="1643" y="5194"/>
                  </a:cubicBezTo>
                  <a:cubicBezTo>
                    <a:pt x="2584" y="6230"/>
                    <a:pt x="3655" y="7123"/>
                    <a:pt x="4775" y="7945"/>
                  </a:cubicBezTo>
                  <a:cubicBezTo>
                    <a:pt x="5906" y="6183"/>
                    <a:pt x="7418" y="4623"/>
                    <a:pt x="8037" y="2635"/>
                  </a:cubicBezTo>
                  <a:cubicBezTo>
                    <a:pt x="8192" y="2146"/>
                    <a:pt x="8287" y="1634"/>
                    <a:pt x="8204" y="1134"/>
                  </a:cubicBezTo>
                  <a:cubicBezTo>
                    <a:pt x="8168" y="884"/>
                    <a:pt x="8073" y="634"/>
                    <a:pt x="7906" y="444"/>
                  </a:cubicBezTo>
                  <a:cubicBezTo>
                    <a:pt x="7739" y="241"/>
                    <a:pt x="7489" y="122"/>
                    <a:pt x="7227" y="63"/>
                  </a:cubicBezTo>
                  <a:cubicBezTo>
                    <a:pt x="7065" y="21"/>
                    <a:pt x="6898" y="1"/>
                    <a:pt x="6731"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9"/>
            <p:cNvSpPr/>
            <p:nvPr/>
          </p:nvSpPr>
          <p:spPr>
            <a:xfrm>
              <a:off x="2181225" y="3302925"/>
              <a:ext cx="2529800" cy="1018000"/>
            </a:xfrm>
            <a:custGeom>
              <a:avLst/>
              <a:gdLst/>
              <a:ahLst/>
              <a:cxnLst/>
              <a:rect l="l" t="t" r="r" b="b"/>
              <a:pathLst>
                <a:path w="101192" h="40720" extrusionOk="0">
                  <a:moveTo>
                    <a:pt x="46039" y="1"/>
                  </a:moveTo>
                  <a:cubicBezTo>
                    <a:pt x="45682" y="1"/>
                    <a:pt x="45327" y="59"/>
                    <a:pt x="44982" y="191"/>
                  </a:cubicBezTo>
                  <a:cubicBezTo>
                    <a:pt x="43934" y="584"/>
                    <a:pt x="43232" y="1548"/>
                    <a:pt x="42696" y="2524"/>
                  </a:cubicBezTo>
                  <a:cubicBezTo>
                    <a:pt x="39672" y="7918"/>
                    <a:pt x="39767" y="14442"/>
                    <a:pt x="39934" y="20634"/>
                  </a:cubicBezTo>
                  <a:cubicBezTo>
                    <a:pt x="35921" y="15764"/>
                    <a:pt x="30825" y="11811"/>
                    <a:pt x="25110" y="9168"/>
                  </a:cubicBezTo>
                  <a:cubicBezTo>
                    <a:pt x="24143" y="8714"/>
                    <a:pt x="23116" y="8304"/>
                    <a:pt x="22079" y="8304"/>
                  </a:cubicBezTo>
                  <a:cubicBezTo>
                    <a:pt x="21891" y="8304"/>
                    <a:pt x="21703" y="8317"/>
                    <a:pt x="21515" y="8346"/>
                  </a:cubicBezTo>
                  <a:cubicBezTo>
                    <a:pt x="19002" y="8739"/>
                    <a:pt x="17764" y="11656"/>
                    <a:pt x="17562" y="14192"/>
                  </a:cubicBezTo>
                  <a:cubicBezTo>
                    <a:pt x="17097" y="19967"/>
                    <a:pt x="19526" y="25551"/>
                    <a:pt x="21908" y="30837"/>
                  </a:cubicBezTo>
                  <a:cubicBezTo>
                    <a:pt x="18915" y="30354"/>
                    <a:pt x="15896" y="29871"/>
                    <a:pt x="12873" y="29871"/>
                  </a:cubicBezTo>
                  <a:cubicBezTo>
                    <a:pt x="12396" y="29871"/>
                    <a:pt x="11919" y="29883"/>
                    <a:pt x="11442" y="29909"/>
                  </a:cubicBezTo>
                  <a:cubicBezTo>
                    <a:pt x="7941" y="30099"/>
                    <a:pt x="4393" y="31099"/>
                    <a:pt x="1691" y="33338"/>
                  </a:cubicBezTo>
                  <a:cubicBezTo>
                    <a:pt x="822" y="34064"/>
                    <a:pt x="0" y="35040"/>
                    <a:pt x="48" y="36171"/>
                  </a:cubicBezTo>
                  <a:cubicBezTo>
                    <a:pt x="119" y="37838"/>
                    <a:pt x="1929" y="38814"/>
                    <a:pt x="3524" y="39303"/>
                  </a:cubicBezTo>
                  <a:cubicBezTo>
                    <a:pt x="6156" y="40088"/>
                    <a:pt x="8894" y="40493"/>
                    <a:pt x="11644" y="40493"/>
                  </a:cubicBezTo>
                  <a:lnTo>
                    <a:pt x="11644" y="40684"/>
                  </a:lnTo>
                  <a:lnTo>
                    <a:pt x="99905" y="40684"/>
                  </a:lnTo>
                  <a:lnTo>
                    <a:pt x="100060" y="40719"/>
                  </a:lnTo>
                  <a:cubicBezTo>
                    <a:pt x="101191" y="35695"/>
                    <a:pt x="97143" y="30635"/>
                    <a:pt x="92297" y="28849"/>
                  </a:cubicBezTo>
                  <a:cubicBezTo>
                    <a:pt x="89920" y="27962"/>
                    <a:pt x="87418" y="27659"/>
                    <a:pt x="84880" y="27659"/>
                  </a:cubicBezTo>
                  <a:cubicBezTo>
                    <a:pt x="82207" y="27659"/>
                    <a:pt x="79494" y="27995"/>
                    <a:pt x="76843" y="28337"/>
                  </a:cubicBezTo>
                  <a:cubicBezTo>
                    <a:pt x="80712" y="23908"/>
                    <a:pt x="81760" y="17586"/>
                    <a:pt x="81082" y="11752"/>
                  </a:cubicBezTo>
                  <a:cubicBezTo>
                    <a:pt x="80820" y="9525"/>
                    <a:pt x="80177" y="7084"/>
                    <a:pt x="78284" y="5894"/>
                  </a:cubicBezTo>
                  <a:cubicBezTo>
                    <a:pt x="77505" y="5406"/>
                    <a:pt x="76659" y="5201"/>
                    <a:pt x="75787" y="5201"/>
                  </a:cubicBezTo>
                  <a:cubicBezTo>
                    <a:pt x="73725" y="5201"/>
                    <a:pt x="71521" y="6346"/>
                    <a:pt x="69747" y="7584"/>
                  </a:cubicBezTo>
                  <a:cubicBezTo>
                    <a:pt x="65532" y="10513"/>
                    <a:pt x="61710" y="13990"/>
                    <a:pt x="58400" y="17919"/>
                  </a:cubicBezTo>
                  <a:cubicBezTo>
                    <a:pt x="57090" y="11644"/>
                    <a:pt x="54543" y="5275"/>
                    <a:pt x="49447" y="1405"/>
                  </a:cubicBezTo>
                  <a:cubicBezTo>
                    <a:pt x="48457" y="654"/>
                    <a:pt x="47234" y="1"/>
                    <a:pt x="46039"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9"/>
            <p:cNvSpPr/>
            <p:nvPr/>
          </p:nvSpPr>
          <p:spPr>
            <a:xfrm>
              <a:off x="3575525" y="3412250"/>
              <a:ext cx="1898375" cy="908475"/>
            </a:xfrm>
            <a:custGeom>
              <a:avLst/>
              <a:gdLst/>
              <a:ahLst/>
              <a:cxnLst/>
              <a:rect l="l" t="t" r="r" b="b"/>
              <a:pathLst>
                <a:path w="75935" h="36339" extrusionOk="0">
                  <a:moveTo>
                    <a:pt x="34603" y="1"/>
                  </a:moveTo>
                  <a:cubicBezTo>
                    <a:pt x="33653" y="1"/>
                    <a:pt x="32695" y="352"/>
                    <a:pt x="31918" y="902"/>
                  </a:cubicBezTo>
                  <a:cubicBezTo>
                    <a:pt x="30822" y="1687"/>
                    <a:pt x="30024" y="2830"/>
                    <a:pt x="29393" y="4033"/>
                  </a:cubicBezTo>
                  <a:cubicBezTo>
                    <a:pt x="26965" y="8569"/>
                    <a:pt x="26524" y="13868"/>
                    <a:pt x="26143" y="19011"/>
                  </a:cubicBezTo>
                  <a:cubicBezTo>
                    <a:pt x="23774" y="15963"/>
                    <a:pt x="20976" y="13201"/>
                    <a:pt x="17642" y="11260"/>
                  </a:cubicBezTo>
                  <a:cubicBezTo>
                    <a:pt x="16236" y="10436"/>
                    <a:pt x="14513" y="9795"/>
                    <a:pt x="12919" y="9795"/>
                  </a:cubicBezTo>
                  <a:cubicBezTo>
                    <a:pt x="11840" y="9795"/>
                    <a:pt x="10820" y="10089"/>
                    <a:pt x="9998" y="10820"/>
                  </a:cubicBezTo>
                  <a:cubicBezTo>
                    <a:pt x="8129" y="12486"/>
                    <a:pt x="8319" y="15427"/>
                    <a:pt x="8915" y="17856"/>
                  </a:cubicBezTo>
                  <a:cubicBezTo>
                    <a:pt x="9784" y="21428"/>
                    <a:pt x="11224" y="24857"/>
                    <a:pt x="13141" y="28000"/>
                  </a:cubicBezTo>
                  <a:cubicBezTo>
                    <a:pt x="12262" y="27688"/>
                    <a:pt x="11358" y="27555"/>
                    <a:pt x="10445" y="27555"/>
                  </a:cubicBezTo>
                  <a:cubicBezTo>
                    <a:pt x="8229" y="27555"/>
                    <a:pt x="5961" y="28334"/>
                    <a:pt x="3878" y="29203"/>
                  </a:cubicBezTo>
                  <a:cubicBezTo>
                    <a:pt x="2342" y="29858"/>
                    <a:pt x="640" y="30774"/>
                    <a:pt x="318" y="32406"/>
                  </a:cubicBezTo>
                  <a:cubicBezTo>
                    <a:pt x="0" y="34008"/>
                    <a:pt x="5489" y="36339"/>
                    <a:pt x="7323" y="36339"/>
                  </a:cubicBezTo>
                  <a:cubicBezTo>
                    <a:pt x="7409" y="36339"/>
                    <a:pt x="7488" y="36333"/>
                    <a:pt x="7557" y="36323"/>
                  </a:cubicBezTo>
                  <a:lnTo>
                    <a:pt x="72184" y="36323"/>
                  </a:lnTo>
                  <a:cubicBezTo>
                    <a:pt x="74030" y="34894"/>
                    <a:pt x="75935" y="33060"/>
                    <a:pt x="75935" y="30727"/>
                  </a:cubicBezTo>
                  <a:cubicBezTo>
                    <a:pt x="75935" y="28179"/>
                    <a:pt x="73625" y="26238"/>
                    <a:pt x="71280" y="25214"/>
                  </a:cubicBezTo>
                  <a:cubicBezTo>
                    <a:pt x="68428" y="23974"/>
                    <a:pt x="65365" y="23568"/>
                    <a:pt x="62247" y="23568"/>
                  </a:cubicBezTo>
                  <a:cubicBezTo>
                    <a:pt x="59351" y="23568"/>
                    <a:pt x="56406" y="23918"/>
                    <a:pt x="53539" y="24274"/>
                  </a:cubicBezTo>
                  <a:cubicBezTo>
                    <a:pt x="56052" y="22535"/>
                    <a:pt x="58314" y="20428"/>
                    <a:pt x="60219" y="18035"/>
                  </a:cubicBezTo>
                  <a:cubicBezTo>
                    <a:pt x="61243" y="16737"/>
                    <a:pt x="62183" y="15320"/>
                    <a:pt x="62505" y="13689"/>
                  </a:cubicBezTo>
                  <a:cubicBezTo>
                    <a:pt x="62814" y="12070"/>
                    <a:pt x="62362" y="10212"/>
                    <a:pt x="61040" y="9224"/>
                  </a:cubicBezTo>
                  <a:cubicBezTo>
                    <a:pt x="60277" y="8663"/>
                    <a:pt x="59316" y="8443"/>
                    <a:pt x="58353" y="8443"/>
                  </a:cubicBezTo>
                  <a:cubicBezTo>
                    <a:pt x="58068" y="8443"/>
                    <a:pt x="57784" y="8463"/>
                    <a:pt x="57504" y="8498"/>
                  </a:cubicBezTo>
                  <a:cubicBezTo>
                    <a:pt x="55813" y="8712"/>
                    <a:pt x="54218" y="9462"/>
                    <a:pt x="52706" y="10260"/>
                  </a:cubicBezTo>
                  <a:cubicBezTo>
                    <a:pt x="48574" y="12463"/>
                    <a:pt x="44741" y="15225"/>
                    <a:pt x="41335" y="18428"/>
                  </a:cubicBezTo>
                  <a:cubicBezTo>
                    <a:pt x="41740" y="12808"/>
                    <a:pt x="41597" y="6688"/>
                    <a:pt x="38192" y="2188"/>
                  </a:cubicBezTo>
                  <a:cubicBezTo>
                    <a:pt x="37549" y="1330"/>
                    <a:pt x="36763" y="533"/>
                    <a:pt x="35751" y="187"/>
                  </a:cubicBezTo>
                  <a:cubicBezTo>
                    <a:pt x="35378" y="59"/>
                    <a:pt x="34991" y="1"/>
                    <a:pt x="34603"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9"/>
            <p:cNvSpPr/>
            <p:nvPr/>
          </p:nvSpPr>
          <p:spPr>
            <a:xfrm>
              <a:off x="2949750" y="4247975"/>
              <a:ext cx="352750" cy="110150"/>
            </a:xfrm>
            <a:custGeom>
              <a:avLst/>
              <a:gdLst/>
              <a:ahLst/>
              <a:cxnLst/>
              <a:rect l="l" t="t" r="r" b="b"/>
              <a:pathLst>
                <a:path w="14110" h="4406" extrusionOk="0">
                  <a:moveTo>
                    <a:pt x="5240" y="0"/>
                  </a:moveTo>
                  <a:lnTo>
                    <a:pt x="5240" y="0"/>
                  </a:lnTo>
                  <a:cubicBezTo>
                    <a:pt x="3501" y="131"/>
                    <a:pt x="1751" y="215"/>
                    <a:pt x="1" y="227"/>
                  </a:cubicBezTo>
                  <a:cubicBezTo>
                    <a:pt x="1" y="274"/>
                    <a:pt x="13" y="334"/>
                    <a:pt x="13" y="381"/>
                  </a:cubicBezTo>
                  <a:lnTo>
                    <a:pt x="1" y="453"/>
                  </a:lnTo>
                  <a:cubicBezTo>
                    <a:pt x="132" y="1763"/>
                    <a:pt x="203" y="3084"/>
                    <a:pt x="227" y="4406"/>
                  </a:cubicBezTo>
                  <a:lnTo>
                    <a:pt x="251" y="4406"/>
                  </a:lnTo>
                  <a:cubicBezTo>
                    <a:pt x="4835" y="4299"/>
                    <a:pt x="9419" y="3953"/>
                    <a:pt x="13967" y="3358"/>
                  </a:cubicBezTo>
                  <a:lnTo>
                    <a:pt x="14110" y="3120"/>
                  </a:lnTo>
                  <a:cubicBezTo>
                    <a:pt x="11360" y="1643"/>
                    <a:pt x="8323" y="703"/>
                    <a:pt x="5228" y="370"/>
                  </a:cubicBezTo>
                  <a:cubicBezTo>
                    <a:pt x="5228" y="239"/>
                    <a:pt x="5240" y="119"/>
                    <a:pt x="5240"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9"/>
            <p:cNvSpPr/>
            <p:nvPr/>
          </p:nvSpPr>
          <p:spPr>
            <a:xfrm>
              <a:off x="2361900" y="2565325"/>
              <a:ext cx="771250" cy="1688325"/>
            </a:xfrm>
            <a:custGeom>
              <a:avLst/>
              <a:gdLst/>
              <a:ahLst/>
              <a:cxnLst/>
              <a:rect l="l" t="t" r="r" b="b"/>
              <a:pathLst>
                <a:path w="30850" h="67533" extrusionOk="0">
                  <a:moveTo>
                    <a:pt x="28016" y="1"/>
                  </a:moveTo>
                  <a:cubicBezTo>
                    <a:pt x="26694" y="489"/>
                    <a:pt x="25241" y="584"/>
                    <a:pt x="23825" y="655"/>
                  </a:cubicBezTo>
                  <a:cubicBezTo>
                    <a:pt x="21709" y="760"/>
                    <a:pt x="19591" y="813"/>
                    <a:pt x="17472" y="813"/>
                  </a:cubicBezTo>
                  <a:cubicBezTo>
                    <a:pt x="13343" y="813"/>
                    <a:pt x="9212" y="612"/>
                    <a:pt x="5096" y="203"/>
                  </a:cubicBezTo>
                  <a:cubicBezTo>
                    <a:pt x="3870" y="2298"/>
                    <a:pt x="3572" y="4858"/>
                    <a:pt x="3465" y="7323"/>
                  </a:cubicBezTo>
                  <a:cubicBezTo>
                    <a:pt x="3108" y="15431"/>
                    <a:pt x="4548" y="23622"/>
                    <a:pt x="7644" y="31135"/>
                  </a:cubicBezTo>
                  <a:cubicBezTo>
                    <a:pt x="5096" y="42041"/>
                    <a:pt x="2548" y="52959"/>
                    <a:pt x="0" y="63877"/>
                  </a:cubicBezTo>
                  <a:lnTo>
                    <a:pt x="83" y="63901"/>
                  </a:lnTo>
                  <a:cubicBezTo>
                    <a:pt x="72" y="63973"/>
                    <a:pt x="60" y="64056"/>
                    <a:pt x="48" y="64139"/>
                  </a:cubicBezTo>
                  <a:lnTo>
                    <a:pt x="167" y="64151"/>
                  </a:lnTo>
                  <a:cubicBezTo>
                    <a:pt x="1786" y="64747"/>
                    <a:pt x="3393" y="65342"/>
                    <a:pt x="5013" y="65937"/>
                  </a:cubicBezTo>
                  <a:cubicBezTo>
                    <a:pt x="5037" y="65947"/>
                    <a:pt x="5070" y="65953"/>
                    <a:pt x="5102" y="65953"/>
                  </a:cubicBezTo>
                  <a:cubicBezTo>
                    <a:pt x="5147" y="65953"/>
                    <a:pt x="5189" y="65941"/>
                    <a:pt x="5203" y="65913"/>
                  </a:cubicBezTo>
                  <a:lnTo>
                    <a:pt x="5215" y="65913"/>
                  </a:lnTo>
                  <a:cubicBezTo>
                    <a:pt x="9394" y="54495"/>
                    <a:pt x="13359" y="42994"/>
                    <a:pt x="17109" y="31421"/>
                  </a:cubicBezTo>
                  <a:cubicBezTo>
                    <a:pt x="17109" y="26932"/>
                    <a:pt x="17645" y="21360"/>
                    <a:pt x="17955" y="15907"/>
                  </a:cubicBezTo>
                  <a:cubicBezTo>
                    <a:pt x="20038" y="32945"/>
                    <a:pt x="22134" y="50888"/>
                    <a:pt x="23515" y="67533"/>
                  </a:cubicBezTo>
                  <a:cubicBezTo>
                    <a:pt x="25265" y="67521"/>
                    <a:pt x="27015" y="67437"/>
                    <a:pt x="28754" y="67306"/>
                  </a:cubicBezTo>
                  <a:cubicBezTo>
                    <a:pt x="29813" y="45863"/>
                    <a:pt x="30849" y="24289"/>
                    <a:pt x="28373" y="2977"/>
                  </a:cubicBezTo>
                  <a:cubicBezTo>
                    <a:pt x="28266" y="1989"/>
                    <a:pt x="28146" y="1001"/>
                    <a:pt x="28016" y="1"/>
                  </a:cubicBezTo>
                  <a:close/>
                </a:path>
              </a:pathLst>
            </a:custGeom>
            <a:solidFill>
              <a:srgbClr val="449E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9"/>
            <p:cNvSpPr/>
            <p:nvPr/>
          </p:nvSpPr>
          <p:spPr>
            <a:xfrm>
              <a:off x="2340750" y="4168800"/>
              <a:ext cx="320300" cy="193800"/>
            </a:xfrm>
            <a:custGeom>
              <a:avLst/>
              <a:gdLst/>
              <a:ahLst/>
              <a:cxnLst/>
              <a:rect l="l" t="t" r="r" b="b"/>
              <a:pathLst>
                <a:path w="12812" h="7752" extrusionOk="0">
                  <a:moveTo>
                    <a:pt x="894" y="0"/>
                  </a:moveTo>
                  <a:cubicBezTo>
                    <a:pt x="691" y="1298"/>
                    <a:pt x="406" y="2584"/>
                    <a:pt x="1" y="3834"/>
                  </a:cubicBezTo>
                  <a:lnTo>
                    <a:pt x="96" y="3858"/>
                  </a:lnTo>
                  <a:cubicBezTo>
                    <a:pt x="1465" y="4441"/>
                    <a:pt x="2894" y="4858"/>
                    <a:pt x="4311" y="5275"/>
                  </a:cubicBezTo>
                  <a:cubicBezTo>
                    <a:pt x="7133" y="6096"/>
                    <a:pt x="9966" y="6930"/>
                    <a:pt x="12800" y="7751"/>
                  </a:cubicBezTo>
                  <a:lnTo>
                    <a:pt x="12812" y="7704"/>
                  </a:lnTo>
                  <a:cubicBezTo>
                    <a:pt x="10847" y="5477"/>
                    <a:pt x="8526" y="3560"/>
                    <a:pt x="5966" y="2060"/>
                  </a:cubicBezTo>
                  <a:cubicBezTo>
                    <a:pt x="6002" y="1965"/>
                    <a:pt x="6037" y="1870"/>
                    <a:pt x="6061" y="1774"/>
                  </a:cubicBezTo>
                  <a:lnTo>
                    <a:pt x="6049" y="1774"/>
                  </a:lnTo>
                  <a:cubicBezTo>
                    <a:pt x="6035" y="1802"/>
                    <a:pt x="5993" y="1814"/>
                    <a:pt x="5948" y="1814"/>
                  </a:cubicBezTo>
                  <a:cubicBezTo>
                    <a:pt x="5916" y="1814"/>
                    <a:pt x="5883" y="1808"/>
                    <a:pt x="5859" y="1798"/>
                  </a:cubicBezTo>
                  <a:cubicBezTo>
                    <a:pt x="4239" y="1203"/>
                    <a:pt x="2632" y="608"/>
                    <a:pt x="1013" y="12"/>
                  </a:cubicBezTo>
                  <a:lnTo>
                    <a:pt x="894" y="0"/>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9"/>
            <p:cNvSpPr/>
            <p:nvPr/>
          </p:nvSpPr>
          <p:spPr>
            <a:xfrm>
              <a:off x="3050375" y="2094425"/>
              <a:ext cx="360475" cy="259900"/>
            </a:xfrm>
            <a:custGeom>
              <a:avLst/>
              <a:gdLst/>
              <a:ahLst/>
              <a:cxnLst/>
              <a:rect l="l" t="t" r="r" b="b"/>
              <a:pathLst>
                <a:path w="14419" h="10396" extrusionOk="0">
                  <a:moveTo>
                    <a:pt x="7382" y="1"/>
                  </a:moveTo>
                  <a:cubicBezTo>
                    <a:pt x="7144" y="84"/>
                    <a:pt x="6894" y="156"/>
                    <a:pt x="6644" y="227"/>
                  </a:cubicBezTo>
                  <a:cubicBezTo>
                    <a:pt x="6763" y="418"/>
                    <a:pt x="6882" y="620"/>
                    <a:pt x="6989" y="811"/>
                  </a:cubicBezTo>
                  <a:lnTo>
                    <a:pt x="7001" y="822"/>
                  </a:lnTo>
                  <a:cubicBezTo>
                    <a:pt x="4691" y="2477"/>
                    <a:pt x="2358" y="4085"/>
                    <a:pt x="0" y="5656"/>
                  </a:cubicBezTo>
                  <a:cubicBezTo>
                    <a:pt x="226" y="7228"/>
                    <a:pt x="405" y="8812"/>
                    <a:pt x="548" y="10395"/>
                  </a:cubicBezTo>
                  <a:lnTo>
                    <a:pt x="667" y="10383"/>
                  </a:lnTo>
                  <a:cubicBezTo>
                    <a:pt x="5251" y="8264"/>
                    <a:pt x="9835" y="6145"/>
                    <a:pt x="14419" y="4025"/>
                  </a:cubicBezTo>
                  <a:lnTo>
                    <a:pt x="14419" y="4025"/>
                  </a:lnTo>
                  <a:cubicBezTo>
                    <a:pt x="12526" y="4263"/>
                    <a:pt x="10609" y="4430"/>
                    <a:pt x="8704" y="4501"/>
                  </a:cubicBezTo>
                  <a:cubicBezTo>
                    <a:pt x="8299" y="2989"/>
                    <a:pt x="7858" y="1489"/>
                    <a:pt x="7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9"/>
            <p:cNvSpPr/>
            <p:nvPr/>
          </p:nvSpPr>
          <p:spPr>
            <a:xfrm>
              <a:off x="2510125" y="2010200"/>
              <a:ext cx="715300" cy="421200"/>
            </a:xfrm>
            <a:custGeom>
              <a:avLst/>
              <a:gdLst/>
              <a:ahLst/>
              <a:cxnLst/>
              <a:rect l="l" t="t" r="r" b="b"/>
              <a:pathLst>
                <a:path w="28612" h="16848" extrusionOk="0">
                  <a:moveTo>
                    <a:pt x="9216" y="0"/>
                  </a:moveTo>
                  <a:cubicBezTo>
                    <a:pt x="6085" y="1382"/>
                    <a:pt x="3037" y="2977"/>
                    <a:pt x="119" y="4763"/>
                  </a:cubicBezTo>
                  <a:lnTo>
                    <a:pt x="0" y="4846"/>
                  </a:lnTo>
                  <a:cubicBezTo>
                    <a:pt x="441" y="5513"/>
                    <a:pt x="881" y="6192"/>
                    <a:pt x="1334" y="6847"/>
                  </a:cubicBezTo>
                  <a:cubicBezTo>
                    <a:pt x="1905" y="7716"/>
                    <a:pt x="2489" y="8573"/>
                    <a:pt x="3072" y="9442"/>
                  </a:cubicBezTo>
                  <a:cubicBezTo>
                    <a:pt x="4751" y="11930"/>
                    <a:pt x="6454" y="14407"/>
                    <a:pt x="8204" y="16848"/>
                  </a:cubicBezTo>
                  <a:lnTo>
                    <a:pt x="8299" y="16788"/>
                  </a:lnTo>
                  <a:cubicBezTo>
                    <a:pt x="10597" y="16002"/>
                    <a:pt x="12681" y="14740"/>
                    <a:pt x="14740" y="13454"/>
                  </a:cubicBezTo>
                  <a:cubicBezTo>
                    <a:pt x="17050" y="12014"/>
                    <a:pt x="19348" y="10537"/>
                    <a:pt x="21610" y="9025"/>
                  </a:cubicBezTo>
                  <a:cubicBezTo>
                    <a:pt x="23968" y="7454"/>
                    <a:pt x="26301" y="5846"/>
                    <a:pt x="28611" y="4191"/>
                  </a:cubicBezTo>
                  <a:lnTo>
                    <a:pt x="28599" y="4180"/>
                  </a:lnTo>
                  <a:cubicBezTo>
                    <a:pt x="28492" y="3989"/>
                    <a:pt x="28373" y="3787"/>
                    <a:pt x="28254" y="3596"/>
                  </a:cubicBezTo>
                  <a:cubicBezTo>
                    <a:pt x="27635" y="2560"/>
                    <a:pt x="27016" y="1536"/>
                    <a:pt x="26408" y="500"/>
                  </a:cubicBezTo>
                  <a:cubicBezTo>
                    <a:pt x="26337" y="393"/>
                    <a:pt x="26278" y="286"/>
                    <a:pt x="26206" y="179"/>
                  </a:cubicBezTo>
                  <a:cubicBezTo>
                    <a:pt x="26039" y="262"/>
                    <a:pt x="25873" y="346"/>
                    <a:pt x="25706" y="417"/>
                  </a:cubicBezTo>
                  <a:cubicBezTo>
                    <a:pt x="24051" y="1203"/>
                    <a:pt x="22408" y="2001"/>
                    <a:pt x="20777" y="2822"/>
                  </a:cubicBezTo>
                  <a:cubicBezTo>
                    <a:pt x="17967" y="4227"/>
                    <a:pt x="15181" y="5692"/>
                    <a:pt x="12431" y="7192"/>
                  </a:cubicBezTo>
                  <a:cubicBezTo>
                    <a:pt x="11466" y="4751"/>
                    <a:pt x="10406" y="2346"/>
                    <a:pt x="9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9"/>
            <p:cNvSpPr/>
            <p:nvPr/>
          </p:nvSpPr>
          <p:spPr>
            <a:xfrm>
              <a:off x="3024175" y="1957225"/>
              <a:ext cx="128600" cy="123550"/>
            </a:xfrm>
            <a:custGeom>
              <a:avLst/>
              <a:gdLst/>
              <a:ahLst/>
              <a:cxnLst/>
              <a:rect l="l" t="t" r="r" b="b"/>
              <a:pathLst>
                <a:path w="5144" h="4942" extrusionOk="0">
                  <a:moveTo>
                    <a:pt x="4168" y="0"/>
                  </a:moveTo>
                  <a:cubicBezTo>
                    <a:pt x="3299" y="322"/>
                    <a:pt x="2429" y="655"/>
                    <a:pt x="1572" y="1012"/>
                  </a:cubicBezTo>
                  <a:cubicBezTo>
                    <a:pt x="1203" y="1834"/>
                    <a:pt x="667" y="2572"/>
                    <a:pt x="1" y="3179"/>
                  </a:cubicBezTo>
                  <a:cubicBezTo>
                    <a:pt x="60" y="3739"/>
                    <a:pt x="120" y="4310"/>
                    <a:pt x="179" y="4882"/>
                  </a:cubicBezTo>
                  <a:lnTo>
                    <a:pt x="215" y="4941"/>
                  </a:lnTo>
                  <a:cubicBezTo>
                    <a:pt x="1846" y="4120"/>
                    <a:pt x="3489" y="3322"/>
                    <a:pt x="5144" y="2536"/>
                  </a:cubicBezTo>
                  <a:lnTo>
                    <a:pt x="5084" y="2405"/>
                  </a:lnTo>
                  <a:cubicBezTo>
                    <a:pt x="4846" y="1584"/>
                    <a:pt x="4537" y="786"/>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9"/>
            <p:cNvSpPr/>
            <p:nvPr/>
          </p:nvSpPr>
          <p:spPr>
            <a:xfrm>
              <a:off x="2405050" y="1652575"/>
              <a:ext cx="751000" cy="537425"/>
            </a:xfrm>
            <a:custGeom>
              <a:avLst/>
              <a:gdLst/>
              <a:ahLst/>
              <a:cxnLst/>
              <a:rect l="l" t="t" r="r" b="b"/>
              <a:pathLst>
                <a:path w="30040" h="21497" extrusionOk="0">
                  <a:moveTo>
                    <a:pt x="19120" y="1"/>
                  </a:moveTo>
                  <a:cubicBezTo>
                    <a:pt x="18655" y="1"/>
                    <a:pt x="18206" y="21"/>
                    <a:pt x="17788" y="66"/>
                  </a:cubicBezTo>
                  <a:cubicBezTo>
                    <a:pt x="17884" y="351"/>
                    <a:pt x="17979" y="649"/>
                    <a:pt x="18086" y="947"/>
                  </a:cubicBezTo>
                  <a:cubicBezTo>
                    <a:pt x="18110" y="1030"/>
                    <a:pt x="18134" y="1101"/>
                    <a:pt x="18169" y="1185"/>
                  </a:cubicBezTo>
                  <a:cubicBezTo>
                    <a:pt x="18265" y="1447"/>
                    <a:pt x="18336" y="1816"/>
                    <a:pt x="18372" y="2233"/>
                  </a:cubicBezTo>
                  <a:cubicBezTo>
                    <a:pt x="18527" y="3840"/>
                    <a:pt x="18229" y="6376"/>
                    <a:pt x="17360" y="7900"/>
                  </a:cubicBezTo>
                  <a:lnTo>
                    <a:pt x="17241" y="8043"/>
                  </a:lnTo>
                  <a:cubicBezTo>
                    <a:pt x="14550" y="6090"/>
                    <a:pt x="12014" y="3911"/>
                    <a:pt x="9680" y="1554"/>
                  </a:cubicBezTo>
                  <a:lnTo>
                    <a:pt x="9668" y="1137"/>
                  </a:lnTo>
                  <a:cubicBezTo>
                    <a:pt x="9668" y="1101"/>
                    <a:pt x="9668" y="1066"/>
                    <a:pt x="9668" y="1030"/>
                  </a:cubicBezTo>
                  <a:lnTo>
                    <a:pt x="9645" y="1030"/>
                  </a:lnTo>
                  <a:cubicBezTo>
                    <a:pt x="7621" y="2649"/>
                    <a:pt x="5596" y="4280"/>
                    <a:pt x="3596" y="5923"/>
                  </a:cubicBezTo>
                  <a:cubicBezTo>
                    <a:pt x="3299" y="6162"/>
                    <a:pt x="3013" y="6400"/>
                    <a:pt x="2715" y="6638"/>
                  </a:cubicBezTo>
                  <a:cubicBezTo>
                    <a:pt x="2096" y="7138"/>
                    <a:pt x="1465" y="7674"/>
                    <a:pt x="1048" y="8352"/>
                  </a:cubicBezTo>
                  <a:cubicBezTo>
                    <a:pt x="1" y="10079"/>
                    <a:pt x="560" y="12305"/>
                    <a:pt x="1382" y="14151"/>
                  </a:cubicBezTo>
                  <a:cubicBezTo>
                    <a:pt x="2167" y="15889"/>
                    <a:pt x="3156" y="17544"/>
                    <a:pt x="4203" y="19151"/>
                  </a:cubicBezTo>
                  <a:lnTo>
                    <a:pt x="4322" y="19068"/>
                  </a:lnTo>
                  <a:cubicBezTo>
                    <a:pt x="7240" y="17282"/>
                    <a:pt x="10288" y="15687"/>
                    <a:pt x="13419" y="14305"/>
                  </a:cubicBezTo>
                  <a:cubicBezTo>
                    <a:pt x="14609" y="16651"/>
                    <a:pt x="15669" y="19056"/>
                    <a:pt x="16634" y="21497"/>
                  </a:cubicBezTo>
                  <a:cubicBezTo>
                    <a:pt x="19384" y="19997"/>
                    <a:pt x="22170" y="18532"/>
                    <a:pt x="24980" y="17127"/>
                  </a:cubicBezTo>
                  <a:lnTo>
                    <a:pt x="24944" y="17068"/>
                  </a:lnTo>
                  <a:cubicBezTo>
                    <a:pt x="24885" y="16496"/>
                    <a:pt x="24825" y="15925"/>
                    <a:pt x="24766" y="15365"/>
                  </a:cubicBezTo>
                  <a:cubicBezTo>
                    <a:pt x="25432" y="14758"/>
                    <a:pt x="25968" y="14020"/>
                    <a:pt x="26337" y="13198"/>
                  </a:cubicBezTo>
                  <a:cubicBezTo>
                    <a:pt x="27194" y="12841"/>
                    <a:pt x="28064" y="12508"/>
                    <a:pt x="28933" y="12186"/>
                  </a:cubicBezTo>
                  <a:cubicBezTo>
                    <a:pt x="29302" y="12055"/>
                    <a:pt x="29671" y="11924"/>
                    <a:pt x="30040" y="11793"/>
                  </a:cubicBezTo>
                  <a:cubicBezTo>
                    <a:pt x="29933" y="10960"/>
                    <a:pt x="29814" y="10114"/>
                    <a:pt x="29683" y="9281"/>
                  </a:cubicBezTo>
                  <a:lnTo>
                    <a:pt x="29588" y="9281"/>
                  </a:lnTo>
                  <a:cubicBezTo>
                    <a:pt x="29564" y="9186"/>
                    <a:pt x="29016" y="7436"/>
                    <a:pt x="28766" y="6519"/>
                  </a:cubicBezTo>
                  <a:lnTo>
                    <a:pt x="28802" y="6507"/>
                  </a:lnTo>
                  <a:cubicBezTo>
                    <a:pt x="28861" y="6507"/>
                    <a:pt x="28921" y="6495"/>
                    <a:pt x="28980" y="6483"/>
                  </a:cubicBezTo>
                  <a:cubicBezTo>
                    <a:pt x="28754" y="6054"/>
                    <a:pt x="28456" y="5638"/>
                    <a:pt x="28195" y="5197"/>
                  </a:cubicBezTo>
                  <a:cubicBezTo>
                    <a:pt x="27730" y="4447"/>
                    <a:pt x="26194" y="2125"/>
                    <a:pt x="25635" y="1459"/>
                  </a:cubicBezTo>
                  <a:cubicBezTo>
                    <a:pt x="24976" y="678"/>
                    <a:pt x="21787" y="1"/>
                    <a:pt x="19120"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9"/>
            <p:cNvSpPr/>
            <p:nvPr/>
          </p:nvSpPr>
          <p:spPr>
            <a:xfrm>
              <a:off x="2487800" y="2235825"/>
              <a:ext cx="585525" cy="349850"/>
            </a:xfrm>
            <a:custGeom>
              <a:avLst/>
              <a:gdLst/>
              <a:ahLst/>
              <a:cxnLst/>
              <a:rect l="l" t="t" r="r" b="b"/>
              <a:pathLst>
                <a:path w="23421" h="13994" extrusionOk="0">
                  <a:moveTo>
                    <a:pt x="22503" y="0"/>
                  </a:moveTo>
                  <a:cubicBezTo>
                    <a:pt x="20241" y="1512"/>
                    <a:pt x="17943" y="2989"/>
                    <a:pt x="15633" y="4429"/>
                  </a:cubicBezTo>
                  <a:cubicBezTo>
                    <a:pt x="13574" y="5715"/>
                    <a:pt x="11490" y="6977"/>
                    <a:pt x="9192" y="7763"/>
                  </a:cubicBezTo>
                  <a:lnTo>
                    <a:pt x="9097" y="7823"/>
                  </a:lnTo>
                  <a:cubicBezTo>
                    <a:pt x="7347" y="5382"/>
                    <a:pt x="5644" y="2905"/>
                    <a:pt x="3965" y="405"/>
                  </a:cubicBezTo>
                  <a:lnTo>
                    <a:pt x="3965" y="405"/>
                  </a:lnTo>
                  <a:cubicBezTo>
                    <a:pt x="4191" y="2310"/>
                    <a:pt x="4430" y="4203"/>
                    <a:pt x="4656" y="6096"/>
                  </a:cubicBezTo>
                  <a:cubicBezTo>
                    <a:pt x="3048" y="8489"/>
                    <a:pt x="1489" y="10906"/>
                    <a:pt x="0" y="13371"/>
                  </a:cubicBezTo>
                  <a:cubicBezTo>
                    <a:pt x="24" y="13371"/>
                    <a:pt x="48" y="13371"/>
                    <a:pt x="60" y="13383"/>
                  </a:cubicBezTo>
                  <a:cubicBezTo>
                    <a:pt x="4176" y="13792"/>
                    <a:pt x="8307" y="13993"/>
                    <a:pt x="12436" y="13993"/>
                  </a:cubicBezTo>
                  <a:cubicBezTo>
                    <a:pt x="14555" y="13993"/>
                    <a:pt x="16673" y="13940"/>
                    <a:pt x="18789" y="13835"/>
                  </a:cubicBezTo>
                  <a:cubicBezTo>
                    <a:pt x="20205" y="13776"/>
                    <a:pt x="21658" y="13669"/>
                    <a:pt x="22980" y="13181"/>
                  </a:cubicBezTo>
                  <a:cubicBezTo>
                    <a:pt x="23122" y="13133"/>
                    <a:pt x="23265" y="13073"/>
                    <a:pt x="23420" y="13002"/>
                  </a:cubicBezTo>
                  <a:cubicBezTo>
                    <a:pt x="23408" y="10240"/>
                    <a:pt x="23289" y="7477"/>
                    <a:pt x="23051" y="4739"/>
                  </a:cubicBezTo>
                  <a:cubicBezTo>
                    <a:pt x="22908" y="3156"/>
                    <a:pt x="22729" y="1572"/>
                    <a:pt x="22503" y="0"/>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9"/>
            <p:cNvSpPr/>
            <p:nvPr/>
          </p:nvSpPr>
          <p:spPr>
            <a:xfrm>
              <a:off x="2814325" y="1550325"/>
              <a:ext cx="925" cy="25"/>
            </a:xfrm>
            <a:custGeom>
              <a:avLst/>
              <a:gdLst/>
              <a:ahLst/>
              <a:cxnLst/>
              <a:rect l="l" t="t" r="r" b="b"/>
              <a:pathLst>
                <a:path w="37" h="1" extrusionOk="0">
                  <a:moveTo>
                    <a:pt x="36" y="0"/>
                  </a:moveTo>
                  <a:lnTo>
                    <a:pt x="36" y="0"/>
                  </a:lnTo>
                  <a:cubicBezTo>
                    <a:pt x="24" y="0"/>
                    <a:pt x="13" y="0"/>
                    <a:pt x="1" y="0"/>
                  </a:cubicBezTo>
                  <a:close/>
                </a:path>
              </a:pathLst>
            </a:custGeom>
            <a:solidFill>
              <a:srgbClr val="00B0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3425725" y="2003350"/>
              <a:ext cx="122950" cy="159425"/>
            </a:xfrm>
            <a:custGeom>
              <a:avLst/>
              <a:gdLst/>
              <a:ahLst/>
              <a:cxnLst/>
              <a:rect l="l" t="t" r="r" b="b"/>
              <a:pathLst>
                <a:path w="4918" h="6377" extrusionOk="0">
                  <a:moveTo>
                    <a:pt x="3311" y="0"/>
                  </a:moveTo>
                  <a:cubicBezTo>
                    <a:pt x="3104" y="0"/>
                    <a:pt x="2891" y="34"/>
                    <a:pt x="2679" y="84"/>
                  </a:cubicBezTo>
                  <a:cubicBezTo>
                    <a:pt x="2500" y="96"/>
                    <a:pt x="2334" y="108"/>
                    <a:pt x="2167" y="132"/>
                  </a:cubicBezTo>
                  <a:cubicBezTo>
                    <a:pt x="1905" y="155"/>
                    <a:pt x="1655" y="203"/>
                    <a:pt x="1417" y="286"/>
                  </a:cubicBezTo>
                  <a:cubicBezTo>
                    <a:pt x="1155" y="370"/>
                    <a:pt x="893" y="501"/>
                    <a:pt x="679" y="679"/>
                  </a:cubicBezTo>
                  <a:cubicBezTo>
                    <a:pt x="464" y="858"/>
                    <a:pt x="274" y="1072"/>
                    <a:pt x="167" y="1322"/>
                  </a:cubicBezTo>
                  <a:cubicBezTo>
                    <a:pt x="12" y="1691"/>
                    <a:pt x="12" y="2096"/>
                    <a:pt x="12" y="2489"/>
                  </a:cubicBezTo>
                  <a:cubicBezTo>
                    <a:pt x="0" y="3311"/>
                    <a:pt x="0" y="4180"/>
                    <a:pt x="393" y="4906"/>
                  </a:cubicBezTo>
                  <a:cubicBezTo>
                    <a:pt x="703" y="5454"/>
                    <a:pt x="1203" y="5858"/>
                    <a:pt x="1786" y="6108"/>
                  </a:cubicBezTo>
                  <a:cubicBezTo>
                    <a:pt x="2096" y="6228"/>
                    <a:pt x="2405" y="6311"/>
                    <a:pt x="2738" y="6347"/>
                  </a:cubicBezTo>
                  <a:cubicBezTo>
                    <a:pt x="2774" y="6359"/>
                    <a:pt x="2810" y="6359"/>
                    <a:pt x="2858" y="6370"/>
                  </a:cubicBezTo>
                  <a:cubicBezTo>
                    <a:pt x="2909" y="6374"/>
                    <a:pt x="2961" y="6376"/>
                    <a:pt x="3013" y="6376"/>
                  </a:cubicBezTo>
                  <a:cubicBezTo>
                    <a:pt x="3139" y="6376"/>
                    <a:pt x="3263" y="6362"/>
                    <a:pt x="3381" y="6311"/>
                  </a:cubicBezTo>
                  <a:cubicBezTo>
                    <a:pt x="3572" y="6239"/>
                    <a:pt x="3715" y="6085"/>
                    <a:pt x="3846" y="5918"/>
                  </a:cubicBezTo>
                  <a:cubicBezTo>
                    <a:pt x="4774" y="4727"/>
                    <a:pt x="4917" y="3096"/>
                    <a:pt x="4715" y="1596"/>
                  </a:cubicBezTo>
                  <a:cubicBezTo>
                    <a:pt x="4643" y="1084"/>
                    <a:pt x="4501" y="536"/>
                    <a:pt x="4084" y="227"/>
                  </a:cubicBezTo>
                  <a:cubicBezTo>
                    <a:pt x="3857" y="62"/>
                    <a:pt x="3591" y="0"/>
                    <a:pt x="331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3285825" y="1401050"/>
              <a:ext cx="183075" cy="121000"/>
            </a:xfrm>
            <a:custGeom>
              <a:avLst/>
              <a:gdLst/>
              <a:ahLst/>
              <a:cxnLst/>
              <a:rect l="l" t="t" r="r" b="b"/>
              <a:pathLst>
                <a:path w="7323" h="4840" extrusionOk="0">
                  <a:moveTo>
                    <a:pt x="5801" y="0"/>
                  </a:moveTo>
                  <a:cubicBezTo>
                    <a:pt x="4740" y="0"/>
                    <a:pt x="3681" y="278"/>
                    <a:pt x="2774" y="816"/>
                  </a:cubicBezTo>
                  <a:cubicBezTo>
                    <a:pt x="1346" y="1661"/>
                    <a:pt x="310" y="3161"/>
                    <a:pt x="0" y="4793"/>
                  </a:cubicBezTo>
                  <a:cubicBezTo>
                    <a:pt x="267" y="4824"/>
                    <a:pt x="535" y="4840"/>
                    <a:pt x="802" y="4840"/>
                  </a:cubicBezTo>
                  <a:cubicBezTo>
                    <a:pt x="2054" y="4840"/>
                    <a:pt x="3301" y="4499"/>
                    <a:pt x="4370" y="3852"/>
                  </a:cubicBezTo>
                  <a:cubicBezTo>
                    <a:pt x="5727" y="3030"/>
                    <a:pt x="6775" y="1745"/>
                    <a:pt x="7299" y="268"/>
                  </a:cubicBezTo>
                  <a:lnTo>
                    <a:pt x="7322" y="197"/>
                  </a:lnTo>
                  <a:cubicBezTo>
                    <a:pt x="6826" y="65"/>
                    <a:pt x="6313" y="0"/>
                    <a:pt x="5801"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9"/>
            <p:cNvSpPr/>
            <p:nvPr/>
          </p:nvSpPr>
          <p:spPr>
            <a:xfrm>
              <a:off x="3170325" y="1889050"/>
              <a:ext cx="298275" cy="211075"/>
            </a:xfrm>
            <a:custGeom>
              <a:avLst/>
              <a:gdLst/>
              <a:ahLst/>
              <a:cxnLst/>
              <a:rect l="l" t="t" r="r" b="b"/>
              <a:pathLst>
                <a:path w="11931" h="8443" extrusionOk="0">
                  <a:moveTo>
                    <a:pt x="5846" y="1"/>
                  </a:moveTo>
                  <a:cubicBezTo>
                    <a:pt x="5668" y="1"/>
                    <a:pt x="5465" y="132"/>
                    <a:pt x="5311" y="251"/>
                  </a:cubicBezTo>
                  <a:cubicBezTo>
                    <a:pt x="3918" y="1453"/>
                    <a:pt x="2572" y="2703"/>
                    <a:pt x="1286" y="4013"/>
                  </a:cubicBezTo>
                  <a:cubicBezTo>
                    <a:pt x="858" y="4442"/>
                    <a:pt x="429" y="4894"/>
                    <a:pt x="12" y="5346"/>
                  </a:cubicBezTo>
                  <a:lnTo>
                    <a:pt x="0" y="5346"/>
                  </a:lnTo>
                  <a:cubicBezTo>
                    <a:pt x="608" y="6382"/>
                    <a:pt x="1227" y="7406"/>
                    <a:pt x="1846" y="8442"/>
                  </a:cubicBezTo>
                  <a:cubicBezTo>
                    <a:pt x="2096" y="8371"/>
                    <a:pt x="2346" y="8299"/>
                    <a:pt x="2584" y="8216"/>
                  </a:cubicBezTo>
                  <a:cubicBezTo>
                    <a:pt x="5215" y="7406"/>
                    <a:pt x="7859" y="6489"/>
                    <a:pt x="10061" y="4930"/>
                  </a:cubicBezTo>
                  <a:cubicBezTo>
                    <a:pt x="10633" y="4537"/>
                    <a:pt x="11169" y="4096"/>
                    <a:pt x="11669" y="3596"/>
                  </a:cubicBezTo>
                  <a:cubicBezTo>
                    <a:pt x="11788" y="3477"/>
                    <a:pt x="11931" y="3322"/>
                    <a:pt x="11883" y="3156"/>
                  </a:cubicBezTo>
                  <a:cubicBezTo>
                    <a:pt x="11847" y="3037"/>
                    <a:pt x="11752" y="2965"/>
                    <a:pt x="11645" y="2906"/>
                  </a:cubicBezTo>
                  <a:cubicBezTo>
                    <a:pt x="11097" y="2571"/>
                    <a:pt x="10441" y="2483"/>
                    <a:pt x="9783" y="2483"/>
                  </a:cubicBezTo>
                  <a:cubicBezTo>
                    <a:pt x="9597" y="2483"/>
                    <a:pt x="9411" y="2490"/>
                    <a:pt x="9228" y="2501"/>
                  </a:cubicBezTo>
                  <a:cubicBezTo>
                    <a:pt x="7847" y="2572"/>
                    <a:pt x="6466" y="2834"/>
                    <a:pt x="5144" y="3263"/>
                  </a:cubicBezTo>
                  <a:cubicBezTo>
                    <a:pt x="5585" y="2418"/>
                    <a:pt x="5906" y="1501"/>
                    <a:pt x="6120" y="560"/>
                  </a:cubicBezTo>
                  <a:cubicBezTo>
                    <a:pt x="6144" y="417"/>
                    <a:pt x="6168" y="239"/>
                    <a:pt x="6073" y="108"/>
                  </a:cubicBezTo>
                  <a:cubicBezTo>
                    <a:pt x="6013" y="36"/>
                    <a:pt x="5930" y="1"/>
                    <a:pt x="5846"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9"/>
            <p:cNvSpPr/>
            <p:nvPr/>
          </p:nvSpPr>
          <p:spPr>
            <a:xfrm>
              <a:off x="3298625" y="1545850"/>
              <a:ext cx="162525" cy="140125"/>
            </a:xfrm>
            <a:custGeom>
              <a:avLst/>
              <a:gdLst/>
              <a:ahLst/>
              <a:cxnLst/>
              <a:rect l="l" t="t" r="r" b="b"/>
              <a:pathLst>
                <a:path w="6501" h="5605" extrusionOk="0">
                  <a:moveTo>
                    <a:pt x="6501" y="1"/>
                  </a:moveTo>
                  <a:lnTo>
                    <a:pt x="6501" y="1"/>
                  </a:lnTo>
                  <a:cubicBezTo>
                    <a:pt x="5036" y="60"/>
                    <a:pt x="3596" y="608"/>
                    <a:pt x="2477" y="1537"/>
                  </a:cubicBezTo>
                  <a:cubicBezTo>
                    <a:pt x="1334" y="2477"/>
                    <a:pt x="512" y="3799"/>
                    <a:pt x="179" y="5239"/>
                  </a:cubicBezTo>
                  <a:lnTo>
                    <a:pt x="0" y="5251"/>
                  </a:lnTo>
                  <a:cubicBezTo>
                    <a:pt x="0" y="5311"/>
                    <a:pt x="0" y="5359"/>
                    <a:pt x="12" y="5418"/>
                  </a:cubicBezTo>
                  <a:cubicBezTo>
                    <a:pt x="404" y="5545"/>
                    <a:pt x="810" y="5604"/>
                    <a:pt x="1218" y="5604"/>
                  </a:cubicBezTo>
                  <a:cubicBezTo>
                    <a:pt x="2420" y="5604"/>
                    <a:pt x="3632" y="5087"/>
                    <a:pt x="4513" y="4251"/>
                  </a:cubicBezTo>
                  <a:cubicBezTo>
                    <a:pt x="5667" y="3156"/>
                    <a:pt x="6298" y="1584"/>
                    <a:pt x="6501" y="1"/>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9"/>
            <p:cNvSpPr/>
            <p:nvPr/>
          </p:nvSpPr>
          <p:spPr>
            <a:xfrm>
              <a:off x="3207825" y="1226475"/>
              <a:ext cx="99150" cy="226825"/>
            </a:xfrm>
            <a:custGeom>
              <a:avLst/>
              <a:gdLst/>
              <a:ahLst/>
              <a:cxnLst/>
              <a:rect l="l" t="t" r="r" b="b"/>
              <a:pathLst>
                <a:path w="3966" h="9073" extrusionOk="0">
                  <a:moveTo>
                    <a:pt x="2156" y="0"/>
                  </a:moveTo>
                  <a:cubicBezTo>
                    <a:pt x="1632" y="584"/>
                    <a:pt x="1167" y="1227"/>
                    <a:pt x="786" y="1905"/>
                  </a:cubicBezTo>
                  <a:cubicBezTo>
                    <a:pt x="346" y="2715"/>
                    <a:pt x="1" y="3608"/>
                    <a:pt x="36" y="4537"/>
                  </a:cubicBezTo>
                  <a:cubicBezTo>
                    <a:pt x="48" y="5191"/>
                    <a:pt x="263" y="5822"/>
                    <a:pt x="525" y="6430"/>
                  </a:cubicBezTo>
                  <a:cubicBezTo>
                    <a:pt x="977" y="7501"/>
                    <a:pt x="1656" y="8585"/>
                    <a:pt x="2715" y="9073"/>
                  </a:cubicBezTo>
                  <a:cubicBezTo>
                    <a:pt x="2727" y="9049"/>
                    <a:pt x="2751" y="9013"/>
                    <a:pt x="2763" y="8990"/>
                  </a:cubicBezTo>
                  <a:cubicBezTo>
                    <a:pt x="3573" y="7620"/>
                    <a:pt x="3965" y="6001"/>
                    <a:pt x="3858" y="4406"/>
                  </a:cubicBezTo>
                  <a:cubicBezTo>
                    <a:pt x="3751" y="2810"/>
                    <a:pt x="3156" y="1250"/>
                    <a:pt x="2156"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9"/>
            <p:cNvSpPr/>
            <p:nvPr/>
          </p:nvSpPr>
          <p:spPr>
            <a:xfrm>
              <a:off x="3104850" y="1526225"/>
              <a:ext cx="186950" cy="81250"/>
            </a:xfrm>
            <a:custGeom>
              <a:avLst/>
              <a:gdLst/>
              <a:ahLst/>
              <a:cxnLst/>
              <a:rect l="l" t="t" r="r" b="b"/>
              <a:pathLst>
                <a:path w="7478" h="3250" extrusionOk="0">
                  <a:moveTo>
                    <a:pt x="2783" y="0"/>
                  </a:moveTo>
                  <a:cubicBezTo>
                    <a:pt x="1718" y="0"/>
                    <a:pt x="655" y="400"/>
                    <a:pt x="0" y="1214"/>
                  </a:cubicBezTo>
                  <a:cubicBezTo>
                    <a:pt x="310" y="1691"/>
                    <a:pt x="643" y="2167"/>
                    <a:pt x="1107" y="2488"/>
                  </a:cubicBezTo>
                  <a:cubicBezTo>
                    <a:pt x="1572" y="2798"/>
                    <a:pt x="2119" y="2953"/>
                    <a:pt x="2667" y="3048"/>
                  </a:cubicBezTo>
                  <a:cubicBezTo>
                    <a:pt x="3406" y="3181"/>
                    <a:pt x="4161" y="3250"/>
                    <a:pt x="4916" y="3250"/>
                  </a:cubicBezTo>
                  <a:cubicBezTo>
                    <a:pt x="5778" y="3250"/>
                    <a:pt x="6639" y="3161"/>
                    <a:pt x="7477" y="2976"/>
                  </a:cubicBezTo>
                  <a:cubicBezTo>
                    <a:pt x="7477" y="2917"/>
                    <a:pt x="7465" y="2857"/>
                    <a:pt x="7465" y="2798"/>
                  </a:cubicBezTo>
                  <a:lnTo>
                    <a:pt x="7430" y="2798"/>
                  </a:lnTo>
                  <a:cubicBezTo>
                    <a:pt x="6513" y="1595"/>
                    <a:pt x="5322" y="524"/>
                    <a:pt x="3870" y="143"/>
                  </a:cubicBezTo>
                  <a:cubicBezTo>
                    <a:pt x="3518" y="48"/>
                    <a:pt x="3150" y="0"/>
                    <a:pt x="278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9"/>
            <p:cNvSpPr/>
            <p:nvPr/>
          </p:nvSpPr>
          <p:spPr>
            <a:xfrm>
              <a:off x="3124200" y="1444975"/>
              <a:ext cx="403625" cy="762000"/>
            </a:xfrm>
            <a:custGeom>
              <a:avLst/>
              <a:gdLst/>
              <a:ahLst/>
              <a:cxnLst/>
              <a:rect l="l" t="t" r="r" b="b"/>
              <a:pathLst>
                <a:path w="16145" h="30480" extrusionOk="0">
                  <a:moveTo>
                    <a:pt x="5915" y="0"/>
                  </a:moveTo>
                  <a:cubicBezTo>
                    <a:pt x="5814" y="0"/>
                    <a:pt x="5701" y="86"/>
                    <a:pt x="5715" y="214"/>
                  </a:cubicBezTo>
                  <a:cubicBezTo>
                    <a:pt x="6429" y="4762"/>
                    <a:pt x="6906" y="9334"/>
                    <a:pt x="7168" y="13918"/>
                  </a:cubicBezTo>
                  <a:cubicBezTo>
                    <a:pt x="4846" y="14156"/>
                    <a:pt x="2524" y="14442"/>
                    <a:pt x="214" y="14787"/>
                  </a:cubicBezTo>
                  <a:cubicBezTo>
                    <a:pt x="155" y="14799"/>
                    <a:pt x="95" y="14811"/>
                    <a:pt x="36" y="14811"/>
                  </a:cubicBezTo>
                  <a:lnTo>
                    <a:pt x="0" y="14823"/>
                  </a:lnTo>
                  <a:cubicBezTo>
                    <a:pt x="250" y="15740"/>
                    <a:pt x="798" y="17490"/>
                    <a:pt x="833" y="17585"/>
                  </a:cubicBezTo>
                  <a:lnTo>
                    <a:pt x="917" y="17585"/>
                  </a:lnTo>
                  <a:lnTo>
                    <a:pt x="2048" y="17454"/>
                  </a:lnTo>
                  <a:cubicBezTo>
                    <a:pt x="2429" y="18859"/>
                    <a:pt x="2762" y="20276"/>
                    <a:pt x="3060" y="21705"/>
                  </a:cubicBezTo>
                  <a:lnTo>
                    <a:pt x="3131" y="21776"/>
                  </a:lnTo>
                  <a:cubicBezTo>
                    <a:pt x="4417" y="20466"/>
                    <a:pt x="5763" y="19216"/>
                    <a:pt x="7156" y="18014"/>
                  </a:cubicBezTo>
                  <a:cubicBezTo>
                    <a:pt x="7310" y="17895"/>
                    <a:pt x="7513" y="17764"/>
                    <a:pt x="7691" y="17764"/>
                  </a:cubicBezTo>
                  <a:cubicBezTo>
                    <a:pt x="7775" y="17764"/>
                    <a:pt x="7858" y="17799"/>
                    <a:pt x="7918" y="17871"/>
                  </a:cubicBezTo>
                  <a:cubicBezTo>
                    <a:pt x="8013" y="18002"/>
                    <a:pt x="7989" y="18180"/>
                    <a:pt x="7953" y="18323"/>
                  </a:cubicBezTo>
                  <a:cubicBezTo>
                    <a:pt x="7751" y="19264"/>
                    <a:pt x="7430" y="20181"/>
                    <a:pt x="6989" y="21026"/>
                  </a:cubicBezTo>
                  <a:cubicBezTo>
                    <a:pt x="8311" y="20597"/>
                    <a:pt x="9692" y="20335"/>
                    <a:pt x="11073" y="20264"/>
                  </a:cubicBezTo>
                  <a:cubicBezTo>
                    <a:pt x="11264" y="20250"/>
                    <a:pt x="11459" y="20242"/>
                    <a:pt x="11652" y="20242"/>
                  </a:cubicBezTo>
                  <a:cubicBezTo>
                    <a:pt x="12302" y="20242"/>
                    <a:pt x="12949" y="20339"/>
                    <a:pt x="13490" y="20669"/>
                  </a:cubicBezTo>
                  <a:cubicBezTo>
                    <a:pt x="13597" y="20728"/>
                    <a:pt x="13692" y="20800"/>
                    <a:pt x="13728" y="20919"/>
                  </a:cubicBezTo>
                  <a:cubicBezTo>
                    <a:pt x="13776" y="21085"/>
                    <a:pt x="13633" y="21240"/>
                    <a:pt x="13514" y="21359"/>
                  </a:cubicBezTo>
                  <a:cubicBezTo>
                    <a:pt x="13014" y="21859"/>
                    <a:pt x="12478" y="22300"/>
                    <a:pt x="11906" y="22693"/>
                  </a:cubicBezTo>
                  <a:cubicBezTo>
                    <a:pt x="9704" y="24252"/>
                    <a:pt x="7060" y="25169"/>
                    <a:pt x="4429" y="25979"/>
                  </a:cubicBezTo>
                  <a:cubicBezTo>
                    <a:pt x="4905" y="27467"/>
                    <a:pt x="5346" y="28967"/>
                    <a:pt x="5751" y="30479"/>
                  </a:cubicBezTo>
                  <a:cubicBezTo>
                    <a:pt x="7656" y="30408"/>
                    <a:pt x="9573" y="30241"/>
                    <a:pt x="11466" y="30003"/>
                  </a:cubicBezTo>
                  <a:cubicBezTo>
                    <a:pt x="12252" y="29908"/>
                    <a:pt x="13037" y="29789"/>
                    <a:pt x="13811" y="29658"/>
                  </a:cubicBezTo>
                  <a:cubicBezTo>
                    <a:pt x="13871" y="29265"/>
                    <a:pt x="13883" y="28860"/>
                    <a:pt x="13847" y="28455"/>
                  </a:cubicBezTo>
                  <a:lnTo>
                    <a:pt x="13847" y="28443"/>
                  </a:lnTo>
                  <a:cubicBezTo>
                    <a:pt x="13264" y="28193"/>
                    <a:pt x="12764" y="27789"/>
                    <a:pt x="12454" y="27241"/>
                  </a:cubicBezTo>
                  <a:cubicBezTo>
                    <a:pt x="12061" y="26515"/>
                    <a:pt x="12061" y="25646"/>
                    <a:pt x="12073" y="24824"/>
                  </a:cubicBezTo>
                  <a:cubicBezTo>
                    <a:pt x="12073" y="24431"/>
                    <a:pt x="12073" y="24026"/>
                    <a:pt x="12228" y="23657"/>
                  </a:cubicBezTo>
                  <a:cubicBezTo>
                    <a:pt x="12335" y="23407"/>
                    <a:pt x="12525" y="23193"/>
                    <a:pt x="12740" y="23014"/>
                  </a:cubicBezTo>
                  <a:cubicBezTo>
                    <a:pt x="12954" y="22836"/>
                    <a:pt x="13216" y="22705"/>
                    <a:pt x="13478" y="22621"/>
                  </a:cubicBezTo>
                  <a:cubicBezTo>
                    <a:pt x="13716" y="22538"/>
                    <a:pt x="13966" y="22490"/>
                    <a:pt x="14228" y="22467"/>
                  </a:cubicBezTo>
                  <a:lnTo>
                    <a:pt x="14204" y="22324"/>
                  </a:lnTo>
                  <a:cubicBezTo>
                    <a:pt x="14407" y="20240"/>
                    <a:pt x="14561" y="18133"/>
                    <a:pt x="14680" y="16037"/>
                  </a:cubicBezTo>
                  <a:cubicBezTo>
                    <a:pt x="15038" y="16001"/>
                    <a:pt x="15407" y="15954"/>
                    <a:pt x="15764" y="15918"/>
                  </a:cubicBezTo>
                  <a:cubicBezTo>
                    <a:pt x="15883" y="15037"/>
                    <a:pt x="16014" y="14168"/>
                    <a:pt x="16145" y="13299"/>
                  </a:cubicBezTo>
                  <a:lnTo>
                    <a:pt x="16085" y="13287"/>
                  </a:lnTo>
                  <a:cubicBezTo>
                    <a:pt x="13228" y="13406"/>
                    <a:pt x="10370" y="13596"/>
                    <a:pt x="7525" y="13882"/>
                  </a:cubicBezTo>
                  <a:cubicBezTo>
                    <a:pt x="7263" y="9274"/>
                    <a:pt x="6775" y="4691"/>
                    <a:pt x="6060" y="130"/>
                  </a:cubicBezTo>
                  <a:cubicBezTo>
                    <a:pt x="6046" y="39"/>
                    <a:pt x="5983" y="0"/>
                    <a:pt x="5915"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9"/>
            <p:cNvSpPr/>
            <p:nvPr/>
          </p:nvSpPr>
          <p:spPr>
            <a:xfrm>
              <a:off x="2736050" y="1549600"/>
              <a:ext cx="128300" cy="159100"/>
            </a:xfrm>
            <a:custGeom>
              <a:avLst/>
              <a:gdLst/>
              <a:ahLst/>
              <a:cxnLst/>
              <a:rect l="l" t="t" r="r" b="b"/>
              <a:pathLst>
                <a:path w="5132" h="6364" extrusionOk="0">
                  <a:moveTo>
                    <a:pt x="2353" y="1"/>
                  </a:moveTo>
                  <a:cubicBezTo>
                    <a:pt x="1741" y="1"/>
                    <a:pt x="1109" y="40"/>
                    <a:pt x="501" y="40"/>
                  </a:cubicBezTo>
                  <a:cubicBezTo>
                    <a:pt x="332" y="40"/>
                    <a:pt x="165" y="37"/>
                    <a:pt x="0" y="29"/>
                  </a:cubicBezTo>
                  <a:lnTo>
                    <a:pt x="0" y="29"/>
                  </a:lnTo>
                  <a:cubicBezTo>
                    <a:pt x="1691" y="2137"/>
                    <a:pt x="3382" y="4256"/>
                    <a:pt x="5084" y="6363"/>
                  </a:cubicBezTo>
                  <a:lnTo>
                    <a:pt x="5132" y="6352"/>
                  </a:lnTo>
                  <a:cubicBezTo>
                    <a:pt x="5096" y="5935"/>
                    <a:pt x="5025" y="5566"/>
                    <a:pt x="4929" y="5304"/>
                  </a:cubicBezTo>
                  <a:cubicBezTo>
                    <a:pt x="4894" y="5220"/>
                    <a:pt x="4870" y="5149"/>
                    <a:pt x="4846" y="5066"/>
                  </a:cubicBezTo>
                  <a:cubicBezTo>
                    <a:pt x="4739" y="4768"/>
                    <a:pt x="4644" y="4470"/>
                    <a:pt x="4548" y="4185"/>
                  </a:cubicBezTo>
                  <a:cubicBezTo>
                    <a:pt x="4084" y="2792"/>
                    <a:pt x="3632" y="1410"/>
                    <a:pt x="3167" y="29"/>
                  </a:cubicBezTo>
                  <a:lnTo>
                    <a:pt x="3132" y="29"/>
                  </a:lnTo>
                  <a:cubicBezTo>
                    <a:pt x="2878" y="8"/>
                    <a:pt x="2617" y="1"/>
                    <a:pt x="2353" y="1"/>
                  </a:cubicBez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9"/>
            <p:cNvSpPr/>
            <p:nvPr/>
          </p:nvSpPr>
          <p:spPr>
            <a:xfrm>
              <a:off x="2594050" y="1240175"/>
              <a:ext cx="436400" cy="94375"/>
            </a:xfrm>
            <a:custGeom>
              <a:avLst/>
              <a:gdLst/>
              <a:ahLst/>
              <a:cxnLst/>
              <a:rect l="l" t="t" r="r" b="b"/>
              <a:pathLst>
                <a:path w="17456" h="3775" extrusionOk="0">
                  <a:moveTo>
                    <a:pt x="12306" y="1"/>
                  </a:moveTo>
                  <a:cubicBezTo>
                    <a:pt x="11399" y="1"/>
                    <a:pt x="10494" y="97"/>
                    <a:pt x="9597" y="226"/>
                  </a:cubicBezTo>
                  <a:cubicBezTo>
                    <a:pt x="6835" y="631"/>
                    <a:pt x="4121" y="1417"/>
                    <a:pt x="1644" y="2679"/>
                  </a:cubicBezTo>
                  <a:cubicBezTo>
                    <a:pt x="1084" y="2965"/>
                    <a:pt x="537" y="3274"/>
                    <a:pt x="1" y="3620"/>
                  </a:cubicBezTo>
                  <a:lnTo>
                    <a:pt x="96" y="3774"/>
                  </a:lnTo>
                  <a:cubicBezTo>
                    <a:pt x="1239" y="3750"/>
                    <a:pt x="2382" y="3703"/>
                    <a:pt x="3513" y="3655"/>
                  </a:cubicBezTo>
                  <a:cubicBezTo>
                    <a:pt x="6704" y="3500"/>
                    <a:pt x="9895" y="3239"/>
                    <a:pt x="13062" y="2869"/>
                  </a:cubicBezTo>
                  <a:cubicBezTo>
                    <a:pt x="14527" y="2703"/>
                    <a:pt x="15991" y="2512"/>
                    <a:pt x="17456" y="2298"/>
                  </a:cubicBezTo>
                  <a:cubicBezTo>
                    <a:pt x="17325" y="1393"/>
                    <a:pt x="16420" y="798"/>
                    <a:pt x="15551" y="488"/>
                  </a:cubicBezTo>
                  <a:cubicBezTo>
                    <a:pt x="14669" y="191"/>
                    <a:pt x="13765" y="48"/>
                    <a:pt x="12836" y="12"/>
                  </a:cubicBezTo>
                  <a:cubicBezTo>
                    <a:pt x="12659" y="4"/>
                    <a:pt x="12483" y="1"/>
                    <a:pt x="12306" y="1"/>
                  </a:cubicBezTo>
                  <a:close/>
                </a:path>
              </a:pathLst>
            </a:custGeom>
            <a:solidFill>
              <a:srgbClr val="FFD1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9"/>
            <p:cNvSpPr/>
            <p:nvPr/>
          </p:nvSpPr>
          <p:spPr>
            <a:xfrm>
              <a:off x="2591375" y="1311900"/>
              <a:ext cx="337275" cy="541750"/>
            </a:xfrm>
            <a:custGeom>
              <a:avLst/>
              <a:gdLst/>
              <a:ahLst/>
              <a:cxnLst/>
              <a:rect l="l" t="t" r="r" b="b"/>
              <a:pathLst>
                <a:path w="13491" h="21670" extrusionOk="0">
                  <a:moveTo>
                    <a:pt x="13181" y="0"/>
                  </a:moveTo>
                  <a:cubicBezTo>
                    <a:pt x="10002" y="370"/>
                    <a:pt x="6811" y="631"/>
                    <a:pt x="3620" y="786"/>
                  </a:cubicBezTo>
                  <a:cubicBezTo>
                    <a:pt x="3644" y="2120"/>
                    <a:pt x="3513" y="3465"/>
                    <a:pt x="3239" y="4775"/>
                  </a:cubicBezTo>
                  <a:lnTo>
                    <a:pt x="3144" y="4822"/>
                  </a:lnTo>
                  <a:cubicBezTo>
                    <a:pt x="2775" y="4394"/>
                    <a:pt x="2263" y="4049"/>
                    <a:pt x="1692" y="3977"/>
                  </a:cubicBezTo>
                  <a:cubicBezTo>
                    <a:pt x="1638" y="3972"/>
                    <a:pt x="1584" y="3969"/>
                    <a:pt x="1530" y="3969"/>
                  </a:cubicBezTo>
                  <a:cubicBezTo>
                    <a:pt x="1007" y="3969"/>
                    <a:pt x="476" y="4227"/>
                    <a:pt x="239" y="4691"/>
                  </a:cubicBezTo>
                  <a:cubicBezTo>
                    <a:pt x="1" y="5156"/>
                    <a:pt x="84" y="5715"/>
                    <a:pt x="298" y="6192"/>
                  </a:cubicBezTo>
                  <a:cubicBezTo>
                    <a:pt x="584" y="6870"/>
                    <a:pt x="1120" y="7430"/>
                    <a:pt x="1775" y="7775"/>
                  </a:cubicBezTo>
                  <a:cubicBezTo>
                    <a:pt x="1977" y="7882"/>
                    <a:pt x="2192" y="7966"/>
                    <a:pt x="2430" y="8037"/>
                  </a:cubicBezTo>
                  <a:lnTo>
                    <a:pt x="2442" y="8037"/>
                  </a:lnTo>
                  <a:cubicBezTo>
                    <a:pt x="2334" y="10240"/>
                    <a:pt x="2263" y="12442"/>
                    <a:pt x="2215" y="14657"/>
                  </a:cubicBezTo>
                  <a:cubicBezTo>
                    <a:pt x="2215" y="14693"/>
                    <a:pt x="2215" y="14728"/>
                    <a:pt x="2215" y="14764"/>
                  </a:cubicBezTo>
                  <a:lnTo>
                    <a:pt x="2227" y="15181"/>
                  </a:lnTo>
                  <a:cubicBezTo>
                    <a:pt x="4561" y="17538"/>
                    <a:pt x="7097" y="19717"/>
                    <a:pt x="9788" y="21670"/>
                  </a:cubicBezTo>
                  <a:lnTo>
                    <a:pt x="9907" y="21527"/>
                  </a:lnTo>
                  <a:cubicBezTo>
                    <a:pt x="10776" y="20003"/>
                    <a:pt x="11074" y="17467"/>
                    <a:pt x="10919" y="15860"/>
                  </a:cubicBezTo>
                  <a:lnTo>
                    <a:pt x="10919" y="15860"/>
                  </a:lnTo>
                  <a:lnTo>
                    <a:pt x="10871" y="15871"/>
                  </a:lnTo>
                  <a:cubicBezTo>
                    <a:pt x="9169" y="13764"/>
                    <a:pt x="7478" y="11645"/>
                    <a:pt x="5787" y="9537"/>
                  </a:cubicBezTo>
                  <a:lnTo>
                    <a:pt x="5787" y="9537"/>
                  </a:lnTo>
                  <a:cubicBezTo>
                    <a:pt x="5952" y="9545"/>
                    <a:pt x="6119" y="9548"/>
                    <a:pt x="6288" y="9548"/>
                  </a:cubicBezTo>
                  <a:cubicBezTo>
                    <a:pt x="6896" y="9548"/>
                    <a:pt x="7528" y="9509"/>
                    <a:pt x="8140" y="9509"/>
                  </a:cubicBezTo>
                  <a:cubicBezTo>
                    <a:pt x="8404" y="9509"/>
                    <a:pt x="8665" y="9516"/>
                    <a:pt x="8919" y="9537"/>
                  </a:cubicBezTo>
                  <a:lnTo>
                    <a:pt x="8954" y="9537"/>
                  </a:lnTo>
                  <a:cubicBezTo>
                    <a:pt x="9788" y="9466"/>
                    <a:pt x="10716" y="9335"/>
                    <a:pt x="11478" y="9061"/>
                  </a:cubicBezTo>
                  <a:cubicBezTo>
                    <a:pt x="12121" y="8835"/>
                    <a:pt x="12764" y="8513"/>
                    <a:pt x="13086" y="7918"/>
                  </a:cubicBezTo>
                  <a:cubicBezTo>
                    <a:pt x="13300" y="7537"/>
                    <a:pt x="13336" y="7073"/>
                    <a:pt x="13360" y="6632"/>
                  </a:cubicBezTo>
                  <a:cubicBezTo>
                    <a:pt x="13491" y="4418"/>
                    <a:pt x="13431" y="2203"/>
                    <a:pt x="13181"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9"/>
            <p:cNvSpPr/>
            <p:nvPr/>
          </p:nvSpPr>
          <p:spPr>
            <a:xfrm>
              <a:off x="2488700" y="1196700"/>
              <a:ext cx="426250" cy="110450"/>
            </a:xfrm>
            <a:custGeom>
              <a:avLst/>
              <a:gdLst/>
              <a:ahLst/>
              <a:cxnLst/>
              <a:rect l="l" t="t" r="r" b="b"/>
              <a:pathLst>
                <a:path w="17050" h="4418" extrusionOk="0">
                  <a:moveTo>
                    <a:pt x="16681" y="1"/>
                  </a:moveTo>
                  <a:cubicBezTo>
                    <a:pt x="16657" y="1"/>
                    <a:pt x="16633" y="1"/>
                    <a:pt x="16621" y="13"/>
                  </a:cubicBezTo>
                  <a:cubicBezTo>
                    <a:pt x="11799" y="275"/>
                    <a:pt x="6989" y="810"/>
                    <a:pt x="2215" y="1584"/>
                  </a:cubicBezTo>
                  <a:cubicBezTo>
                    <a:pt x="1905" y="1644"/>
                    <a:pt x="1596" y="1691"/>
                    <a:pt x="1274" y="1751"/>
                  </a:cubicBezTo>
                  <a:cubicBezTo>
                    <a:pt x="857" y="1822"/>
                    <a:pt x="429" y="1894"/>
                    <a:pt x="0" y="1977"/>
                  </a:cubicBezTo>
                  <a:cubicBezTo>
                    <a:pt x="167" y="2739"/>
                    <a:pt x="238" y="3513"/>
                    <a:pt x="214" y="4299"/>
                  </a:cubicBezTo>
                  <a:lnTo>
                    <a:pt x="226" y="4299"/>
                  </a:lnTo>
                  <a:cubicBezTo>
                    <a:pt x="250" y="4263"/>
                    <a:pt x="274" y="4227"/>
                    <a:pt x="298" y="4180"/>
                  </a:cubicBezTo>
                  <a:cubicBezTo>
                    <a:pt x="2143" y="4227"/>
                    <a:pt x="4001" y="4299"/>
                    <a:pt x="5846" y="4406"/>
                  </a:cubicBezTo>
                  <a:lnTo>
                    <a:pt x="5858" y="4418"/>
                  </a:lnTo>
                  <a:cubicBezTo>
                    <a:pt x="8335" y="3156"/>
                    <a:pt x="11049" y="2370"/>
                    <a:pt x="13811" y="1965"/>
                  </a:cubicBezTo>
                  <a:cubicBezTo>
                    <a:pt x="14708" y="1836"/>
                    <a:pt x="15613" y="1740"/>
                    <a:pt x="16520" y="1740"/>
                  </a:cubicBezTo>
                  <a:cubicBezTo>
                    <a:pt x="16697" y="1740"/>
                    <a:pt x="16873" y="1743"/>
                    <a:pt x="17050" y="1751"/>
                  </a:cubicBezTo>
                  <a:lnTo>
                    <a:pt x="17050" y="1727"/>
                  </a:lnTo>
                  <a:cubicBezTo>
                    <a:pt x="16907" y="1156"/>
                    <a:pt x="16788" y="584"/>
                    <a:pt x="16681" y="1"/>
                  </a:cubicBezTo>
                  <a:close/>
                </a:path>
              </a:pathLst>
            </a:custGeom>
            <a:solidFill>
              <a:srgbClr val="FB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9"/>
            <p:cNvSpPr/>
            <p:nvPr/>
          </p:nvSpPr>
          <p:spPr>
            <a:xfrm>
              <a:off x="2520550" y="1116525"/>
              <a:ext cx="383700" cy="123950"/>
            </a:xfrm>
            <a:custGeom>
              <a:avLst/>
              <a:gdLst/>
              <a:ahLst/>
              <a:cxnLst/>
              <a:rect l="l" t="t" r="r" b="b"/>
              <a:pathLst>
                <a:path w="15348" h="4958" extrusionOk="0">
                  <a:moveTo>
                    <a:pt x="8465" y="1"/>
                  </a:moveTo>
                  <a:cubicBezTo>
                    <a:pt x="6467" y="1"/>
                    <a:pt x="4495" y="469"/>
                    <a:pt x="2917" y="1648"/>
                  </a:cubicBezTo>
                  <a:cubicBezTo>
                    <a:pt x="1727" y="2529"/>
                    <a:pt x="845" y="3744"/>
                    <a:pt x="0" y="4958"/>
                  </a:cubicBezTo>
                  <a:cubicBezTo>
                    <a:pt x="322" y="4898"/>
                    <a:pt x="631" y="4851"/>
                    <a:pt x="941" y="4791"/>
                  </a:cubicBezTo>
                  <a:cubicBezTo>
                    <a:pt x="5715" y="4017"/>
                    <a:pt x="10525" y="3482"/>
                    <a:pt x="15347" y="3220"/>
                  </a:cubicBezTo>
                  <a:lnTo>
                    <a:pt x="15347" y="3184"/>
                  </a:lnTo>
                  <a:cubicBezTo>
                    <a:pt x="15109" y="2327"/>
                    <a:pt x="14478" y="1624"/>
                    <a:pt x="13716" y="1160"/>
                  </a:cubicBezTo>
                  <a:cubicBezTo>
                    <a:pt x="12966" y="696"/>
                    <a:pt x="12097" y="457"/>
                    <a:pt x="11228" y="279"/>
                  </a:cubicBezTo>
                  <a:cubicBezTo>
                    <a:pt x="10326" y="101"/>
                    <a:pt x="9393" y="1"/>
                    <a:pt x="846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9"/>
            <p:cNvSpPr/>
            <p:nvPr/>
          </p:nvSpPr>
          <p:spPr>
            <a:xfrm>
              <a:off x="2238075" y="1301175"/>
              <a:ext cx="444425" cy="504875"/>
            </a:xfrm>
            <a:custGeom>
              <a:avLst/>
              <a:gdLst/>
              <a:ahLst/>
              <a:cxnLst/>
              <a:rect l="l" t="t" r="r" b="b"/>
              <a:pathLst>
                <a:path w="17777" h="20195" extrusionOk="0">
                  <a:moveTo>
                    <a:pt x="10323" y="1"/>
                  </a:moveTo>
                  <a:cubicBezTo>
                    <a:pt x="10299" y="48"/>
                    <a:pt x="10275" y="84"/>
                    <a:pt x="10251" y="120"/>
                  </a:cubicBezTo>
                  <a:cubicBezTo>
                    <a:pt x="9751" y="977"/>
                    <a:pt x="9049" y="1703"/>
                    <a:pt x="8215" y="2239"/>
                  </a:cubicBezTo>
                  <a:cubicBezTo>
                    <a:pt x="6596" y="3287"/>
                    <a:pt x="4584" y="3561"/>
                    <a:pt x="2977" y="4597"/>
                  </a:cubicBezTo>
                  <a:cubicBezTo>
                    <a:pt x="2048" y="5192"/>
                    <a:pt x="1274" y="6025"/>
                    <a:pt x="762" y="7002"/>
                  </a:cubicBezTo>
                  <a:cubicBezTo>
                    <a:pt x="250" y="7978"/>
                    <a:pt x="0" y="9169"/>
                    <a:pt x="441" y="10181"/>
                  </a:cubicBezTo>
                  <a:cubicBezTo>
                    <a:pt x="714" y="10824"/>
                    <a:pt x="1238" y="11336"/>
                    <a:pt x="1715" y="11859"/>
                  </a:cubicBezTo>
                  <a:cubicBezTo>
                    <a:pt x="2500" y="12705"/>
                    <a:pt x="3191" y="13657"/>
                    <a:pt x="3524" y="14765"/>
                  </a:cubicBezTo>
                  <a:cubicBezTo>
                    <a:pt x="3762" y="15562"/>
                    <a:pt x="3786" y="16396"/>
                    <a:pt x="3929" y="17217"/>
                  </a:cubicBezTo>
                  <a:cubicBezTo>
                    <a:pt x="4072" y="18039"/>
                    <a:pt x="4358" y="18884"/>
                    <a:pt x="4965" y="19444"/>
                  </a:cubicBezTo>
                  <a:cubicBezTo>
                    <a:pt x="5096" y="19575"/>
                    <a:pt x="5239" y="19670"/>
                    <a:pt x="5394" y="19765"/>
                  </a:cubicBezTo>
                  <a:cubicBezTo>
                    <a:pt x="5894" y="20063"/>
                    <a:pt x="6477" y="20194"/>
                    <a:pt x="7061" y="20194"/>
                  </a:cubicBezTo>
                  <a:cubicBezTo>
                    <a:pt x="7085" y="20194"/>
                    <a:pt x="7110" y="20194"/>
                    <a:pt x="7135" y="20194"/>
                  </a:cubicBezTo>
                  <a:cubicBezTo>
                    <a:pt x="7922" y="20194"/>
                    <a:pt x="9429" y="20020"/>
                    <a:pt x="10132" y="19801"/>
                  </a:cubicBezTo>
                  <a:lnTo>
                    <a:pt x="10275" y="19979"/>
                  </a:lnTo>
                  <a:cubicBezTo>
                    <a:pt x="12275" y="18336"/>
                    <a:pt x="14300" y="16705"/>
                    <a:pt x="16324" y="15086"/>
                  </a:cubicBezTo>
                  <a:lnTo>
                    <a:pt x="16347" y="15086"/>
                  </a:lnTo>
                  <a:cubicBezTo>
                    <a:pt x="16395" y="12871"/>
                    <a:pt x="16466" y="10669"/>
                    <a:pt x="16574" y="8466"/>
                  </a:cubicBezTo>
                  <a:lnTo>
                    <a:pt x="16562" y="8466"/>
                  </a:lnTo>
                  <a:cubicBezTo>
                    <a:pt x="16324" y="8395"/>
                    <a:pt x="16109" y="8311"/>
                    <a:pt x="15907" y="8204"/>
                  </a:cubicBezTo>
                  <a:cubicBezTo>
                    <a:pt x="15252" y="7859"/>
                    <a:pt x="14716" y="7299"/>
                    <a:pt x="14430" y="6621"/>
                  </a:cubicBezTo>
                  <a:cubicBezTo>
                    <a:pt x="14216" y="6144"/>
                    <a:pt x="14133" y="5585"/>
                    <a:pt x="14371" y="5120"/>
                  </a:cubicBezTo>
                  <a:cubicBezTo>
                    <a:pt x="14608" y="4656"/>
                    <a:pt x="15139" y="4398"/>
                    <a:pt x="15662" y="4398"/>
                  </a:cubicBezTo>
                  <a:cubicBezTo>
                    <a:pt x="15716" y="4398"/>
                    <a:pt x="15770" y="4401"/>
                    <a:pt x="15824" y="4406"/>
                  </a:cubicBezTo>
                  <a:cubicBezTo>
                    <a:pt x="16395" y="4478"/>
                    <a:pt x="16907" y="4823"/>
                    <a:pt x="17276" y="5251"/>
                  </a:cubicBezTo>
                  <a:lnTo>
                    <a:pt x="17371" y="5204"/>
                  </a:lnTo>
                  <a:cubicBezTo>
                    <a:pt x="17645" y="3894"/>
                    <a:pt x="17776" y="2549"/>
                    <a:pt x="17752" y="1215"/>
                  </a:cubicBezTo>
                  <a:lnTo>
                    <a:pt x="17752" y="1215"/>
                  </a:lnTo>
                  <a:cubicBezTo>
                    <a:pt x="16621" y="1263"/>
                    <a:pt x="15478" y="1310"/>
                    <a:pt x="14335" y="1334"/>
                  </a:cubicBezTo>
                  <a:lnTo>
                    <a:pt x="14240" y="1180"/>
                  </a:lnTo>
                  <a:cubicBezTo>
                    <a:pt x="14776" y="834"/>
                    <a:pt x="15323" y="525"/>
                    <a:pt x="15883" y="239"/>
                  </a:cubicBezTo>
                  <a:lnTo>
                    <a:pt x="15871" y="227"/>
                  </a:lnTo>
                  <a:cubicBezTo>
                    <a:pt x="14026" y="120"/>
                    <a:pt x="12168" y="48"/>
                    <a:pt x="10323"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9"/>
            <p:cNvSpPr/>
            <p:nvPr/>
          </p:nvSpPr>
          <p:spPr>
            <a:xfrm>
              <a:off x="3394750" y="3292500"/>
              <a:ext cx="942125" cy="123550"/>
            </a:xfrm>
            <a:custGeom>
              <a:avLst/>
              <a:gdLst/>
              <a:ahLst/>
              <a:cxnLst/>
              <a:rect l="l" t="t" r="r" b="b"/>
              <a:pathLst>
                <a:path w="37685" h="4942" extrusionOk="0">
                  <a:moveTo>
                    <a:pt x="1" y="0"/>
                  </a:moveTo>
                  <a:lnTo>
                    <a:pt x="1418" y="4942"/>
                  </a:lnTo>
                  <a:lnTo>
                    <a:pt x="36362" y="4942"/>
                  </a:lnTo>
                  <a:lnTo>
                    <a:pt x="37684" y="0"/>
                  </a:ln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9"/>
            <p:cNvSpPr/>
            <p:nvPr/>
          </p:nvSpPr>
          <p:spPr>
            <a:xfrm>
              <a:off x="3463525" y="3416025"/>
              <a:ext cx="814100" cy="905500"/>
            </a:xfrm>
            <a:custGeom>
              <a:avLst/>
              <a:gdLst/>
              <a:ahLst/>
              <a:cxnLst/>
              <a:rect l="l" t="t" r="r" b="b"/>
              <a:pathLst>
                <a:path w="32564" h="36220" extrusionOk="0">
                  <a:moveTo>
                    <a:pt x="0" y="1"/>
                  </a:moveTo>
                  <a:lnTo>
                    <a:pt x="4370" y="36219"/>
                  </a:lnTo>
                  <a:lnTo>
                    <a:pt x="27813" y="36219"/>
                  </a:lnTo>
                  <a:lnTo>
                    <a:pt x="32564" y="1"/>
                  </a:ln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9"/>
            <p:cNvSpPr/>
            <p:nvPr/>
          </p:nvSpPr>
          <p:spPr>
            <a:xfrm>
              <a:off x="3898400" y="3715475"/>
              <a:ext cx="251250" cy="348875"/>
            </a:xfrm>
            <a:custGeom>
              <a:avLst/>
              <a:gdLst/>
              <a:ahLst/>
              <a:cxnLst/>
              <a:rect l="l" t="t" r="r" b="b"/>
              <a:pathLst>
                <a:path w="10050" h="13955" extrusionOk="0">
                  <a:moveTo>
                    <a:pt x="7584" y="0"/>
                  </a:moveTo>
                  <a:cubicBezTo>
                    <a:pt x="6870" y="417"/>
                    <a:pt x="6156" y="822"/>
                    <a:pt x="5441" y="1238"/>
                  </a:cubicBezTo>
                  <a:cubicBezTo>
                    <a:pt x="4691" y="1667"/>
                    <a:pt x="3941" y="2108"/>
                    <a:pt x="3191" y="2536"/>
                  </a:cubicBezTo>
                  <a:cubicBezTo>
                    <a:pt x="4108" y="4120"/>
                    <a:pt x="5025" y="5703"/>
                    <a:pt x="5929" y="7299"/>
                  </a:cubicBezTo>
                  <a:cubicBezTo>
                    <a:pt x="4763" y="7287"/>
                    <a:pt x="3596" y="7275"/>
                    <a:pt x="2429" y="7275"/>
                  </a:cubicBezTo>
                  <a:cubicBezTo>
                    <a:pt x="2453" y="6525"/>
                    <a:pt x="2477" y="5787"/>
                    <a:pt x="2489" y="5048"/>
                  </a:cubicBezTo>
                  <a:lnTo>
                    <a:pt x="2489" y="5048"/>
                  </a:lnTo>
                  <a:cubicBezTo>
                    <a:pt x="2465" y="5060"/>
                    <a:pt x="2453" y="5084"/>
                    <a:pt x="2441" y="5108"/>
                  </a:cubicBezTo>
                  <a:cubicBezTo>
                    <a:pt x="2286" y="5394"/>
                    <a:pt x="2131" y="5679"/>
                    <a:pt x="1977" y="5965"/>
                  </a:cubicBezTo>
                  <a:cubicBezTo>
                    <a:pt x="1322" y="7180"/>
                    <a:pt x="667" y="8394"/>
                    <a:pt x="12" y="9609"/>
                  </a:cubicBezTo>
                  <a:cubicBezTo>
                    <a:pt x="0" y="9620"/>
                    <a:pt x="0" y="9632"/>
                    <a:pt x="0" y="9644"/>
                  </a:cubicBezTo>
                  <a:cubicBezTo>
                    <a:pt x="0" y="9656"/>
                    <a:pt x="0" y="9668"/>
                    <a:pt x="12" y="9680"/>
                  </a:cubicBezTo>
                  <a:cubicBezTo>
                    <a:pt x="822" y="11085"/>
                    <a:pt x="1631" y="12502"/>
                    <a:pt x="2453" y="13907"/>
                  </a:cubicBezTo>
                  <a:cubicBezTo>
                    <a:pt x="2453" y="13919"/>
                    <a:pt x="2465" y="13930"/>
                    <a:pt x="2477" y="13954"/>
                  </a:cubicBezTo>
                  <a:cubicBezTo>
                    <a:pt x="2489" y="13288"/>
                    <a:pt x="2500" y="12645"/>
                    <a:pt x="2512" y="12002"/>
                  </a:cubicBezTo>
                  <a:lnTo>
                    <a:pt x="2584" y="12002"/>
                  </a:lnTo>
                  <a:cubicBezTo>
                    <a:pt x="3179" y="12014"/>
                    <a:pt x="3786" y="12014"/>
                    <a:pt x="4394" y="12025"/>
                  </a:cubicBezTo>
                  <a:lnTo>
                    <a:pt x="4822" y="12025"/>
                  </a:lnTo>
                  <a:cubicBezTo>
                    <a:pt x="4891" y="12029"/>
                    <a:pt x="4958" y="12031"/>
                    <a:pt x="5025" y="12031"/>
                  </a:cubicBezTo>
                  <a:cubicBezTo>
                    <a:pt x="5203" y="12031"/>
                    <a:pt x="5376" y="12015"/>
                    <a:pt x="5548" y="11954"/>
                  </a:cubicBezTo>
                  <a:cubicBezTo>
                    <a:pt x="5894" y="11823"/>
                    <a:pt x="6180" y="11621"/>
                    <a:pt x="6382" y="11311"/>
                  </a:cubicBezTo>
                  <a:cubicBezTo>
                    <a:pt x="6680" y="10847"/>
                    <a:pt x="6965" y="10382"/>
                    <a:pt x="7263" y="9918"/>
                  </a:cubicBezTo>
                  <a:cubicBezTo>
                    <a:pt x="8073" y="8656"/>
                    <a:pt x="8847" y="7358"/>
                    <a:pt x="9692" y="6120"/>
                  </a:cubicBezTo>
                  <a:cubicBezTo>
                    <a:pt x="9847" y="5882"/>
                    <a:pt x="9954" y="5620"/>
                    <a:pt x="10013" y="5334"/>
                  </a:cubicBezTo>
                  <a:cubicBezTo>
                    <a:pt x="10025" y="5239"/>
                    <a:pt x="10037" y="5144"/>
                    <a:pt x="10049" y="5060"/>
                  </a:cubicBezTo>
                  <a:lnTo>
                    <a:pt x="10049" y="4787"/>
                  </a:lnTo>
                  <a:cubicBezTo>
                    <a:pt x="10037" y="4739"/>
                    <a:pt x="10037" y="4679"/>
                    <a:pt x="10025" y="4620"/>
                  </a:cubicBezTo>
                  <a:cubicBezTo>
                    <a:pt x="9990" y="4358"/>
                    <a:pt x="9918" y="4084"/>
                    <a:pt x="9787" y="3846"/>
                  </a:cubicBezTo>
                  <a:cubicBezTo>
                    <a:pt x="9061" y="2584"/>
                    <a:pt x="8335" y="1322"/>
                    <a:pt x="7620" y="60"/>
                  </a:cubicBezTo>
                  <a:cubicBezTo>
                    <a:pt x="7608" y="36"/>
                    <a:pt x="7596" y="24"/>
                    <a:pt x="75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9"/>
            <p:cNvSpPr/>
            <p:nvPr/>
          </p:nvSpPr>
          <p:spPr>
            <a:xfrm>
              <a:off x="3715625" y="3559500"/>
              <a:ext cx="364650" cy="185150"/>
            </a:xfrm>
            <a:custGeom>
              <a:avLst/>
              <a:gdLst/>
              <a:ahLst/>
              <a:cxnLst/>
              <a:rect l="l" t="t" r="r" b="b"/>
              <a:pathLst>
                <a:path w="14586" h="7406" extrusionOk="0">
                  <a:moveTo>
                    <a:pt x="3906" y="0"/>
                  </a:moveTo>
                  <a:cubicBezTo>
                    <a:pt x="3835" y="12"/>
                    <a:pt x="3763" y="24"/>
                    <a:pt x="3704" y="36"/>
                  </a:cubicBezTo>
                  <a:cubicBezTo>
                    <a:pt x="3323" y="96"/>
                    <a:pt x="2989" y="250"/>
                    <a:pt x="2692" y="477"/>
                  </a:cubicBezTo>
                  <a:cubicBezTo>
                    <a:pt x="2489" y="643"/>
                    <a:pt x="2299" y="834"/>
                    <a:pt x="2168" y="1060"/>
                  </a:cubicBezTo>
                  <a:cubicBezTo>
                    <a:pt x="1441" y="2346"/>
                    <a:pt x="727" y="3644"/>
                    <a:pt x="13" y="4930"/>
                  </a:cubicBezTo>
                  <a:cubicBezTo>
                    <a:pt x="13" y="4941"/>
                    <a:pt x="1" y="4953"/>
                    <a:pt x="1" y="4977"/>
                  </a:cubicBezTo>
                  <a:cubicBezTo>
                    <a:pt x="667" y="5334"/>
                    <a:pt x="1322" y="5703"/>
                    <a:pt x="2001" y="6073"/>
                  </a:cubicBezTo>
                  <a:cubicBezTo>
                    <a:pt x="2811" y="6513"/>
                    <a:pt x="3620" y="6965"/>
                    <a:pt x="4442" y="7406"/>
                  </a:cubicBezTo>
                  <a:cubicBezTo>
                    <a:pt x="5335" y="5811"/>
                    <a:pt x="6216" y="4203"/>
                    <a:pt x="7109" y="2596"/>
                  </a:cubicBezTo>
                  <a:cubicBezTo>
                    <a:pt x="7704" y="3608"/>
                    <a:pt x="8299" y="4608"/>
                    <a:pt x="8883" y="5608"/>
                  </a:cubicBezTo>
                  <a:cubicBezTo>
                    <a:pt x="8240" y="5977"/>
                    <a:pt x="7597" y="6346"/>
                    <a:pt x="6954" y="6715"/>
                  </a:cubicBezTo>
                  <a:cubicBezTo>
                    <a:pt x="6978" y="6727"/>
                    <a:pt x="7014" y="6727"/>
                    <a:pt x="7037" y="6727"/>
                  </a:cubicBezTo>
                  <a:cubicBezTo>
                    <a:pt x="7716" y="6692"/>
                    <a:pt x="8395" y="6656"/>
                    <a:pt x="9073" y="6620"/>
                  </a:cubicBezTo>
                  <a:cubicBezTo>
                    <a:pt x="9657" y="6596"/>
                    <a:pt x="10240" y="6573"/>
                    <a:pt x="10824" y="6537"/>
                  </a:cubicBezTo>
                  <a:cubicBezTo>
                    <a:pt x="11252" y="6513"/>
                    <a:pt x="11693" y="6501"/>
                    <a:pt x="12133" y="6477"/>
                  </a:cubicBezTo>
                  <a:cubicBezTo>
                    <a:pt x="12145" y="6477"/>
                    <a:pt x="12169" y="6465"/>
                    <a:pt x="12169" y="6465"/>
                  </a:cubicBezTo>
                  <a:cubicBezTo>
                    <a:pt x="12181" y="6454"/>
                    <a:pt x="12193" y="6442"/>
                    <a:pt x="12193" y="6430"/>
                  </a:cubicBezTo>
                  <a:cubicBezTo>
                    <a:pt x="12990" y="5013"/>
                    <a:pt x="13764" y="3596"/>
                    <a:pt x="14562" y="2179"/>
                  </a:cubicBezTo>
                  <a:cubicBezTo>
                    <a:pt x="14562" y="2155"/>
                    <a:pt x="14574" y="2143"/>
                    <a:pt x="14586" y="2120"/>
                  </a:cubicBezTo>
                  <a:lnTo>
                    <a:pt x="14586" y="2120"/>
                  </a:lnTo>
                  <a:cubicBezTo>
                    <a:pt x="14014" y="2441"/>
                    <a:pt x="13455" y="2774"/>
                    <a:pt x="12883" y="3096"/>
                  </a:cubicBezTo>
                  <a:cubicBezTo>
                    <a:pt x="12871" y="3072"/>
                    <a:pt x="12871" y="3060"/>
                    <a:pt x="12859" y="3048"/>
                  </a:cubicBezTo>
                  <a:cubicBezTo>
                    <a:pt x="12443" y="2346"/>
                    <a:pt x="12026" y="1643"/>
                    <a:pt x="11621" y="941"/>
                  </a:cubicBezTo>
                  <a:cubicBezTo>
                    <a:pt x="11383" y="548"/>
                    <a:pt x="11062" y="298"/>
                    <a:pt x="10609" y="203"/>
                  </a:cubicBezTo>
                  <a:cubicBezTo>
                    <a:pt x="10502" y="179"/>
                    <a:pt x="10383" y="143"/>
                    <a:pt x="10288" y="143"/>
                  </a:cubicBezTo>
                  <a:cubicBezTo>
                    <a:pt x="10014" y="131"/>
                    <a:pt x="9764" y="131"/>
                    <a:pt x="9490" y="131"/>
                  </a:cubicBezTo>
                  <a:cubicBezTo>
                    <a:pt x="9157" y="131"/>
                    <a:pt x="8823" y="131"/>
                    <a:pt x="8478" y="119"/>
                  </a:cubicBezTo>
                  <a:cubicBezTo>
                    <a:pt x="8037" y="119"/>
                    <a:pt x="7609" y="107"/>
                    <a:pt x="7180" y="107"/>
                  </a:cubicBezTo>
                  <a:cubicBezTo>
                    <a:pt x="6835" y="96"/>
                    <a:pt x="6502" y="96"/>
                    <a:pt x="6156" y="96"/>
                  </a:cubicBezTo>
                  <a:cubicBezTo>
                    <a:pt x="5912" y="90"/>
                    <a:pt x="5665" y="90"/>
                    <a:pt x="5418" y="90"/>
                  </a:cubicBezTo>
                  <a:cubicBezTo>
                    <a:pt x="5171" y="90"/>
                    <a:pt x="4924" y="90"/>
                    <a:pt x="4680" y="84"/>
                  </a:cubicBezTo>
                  <a:cubicBezTo>
                    <a:pt x="4537" y="72"/>
                    <a:pt x="4382" y="24"/>
                    <a:pt x="4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9"/>
            <p:cNvSpPr/>
            <p:nvPr/>
          </p:nvSpPr>
          <p:spPr>
            <a:xfrm>
              <a:off x="3628125" y="3735400"/>
              <a:ext cx="238450" cy="284975"/>
            </a:xfrm>
            <a:custGeom>
              <a:avLst/>
              <a:gdLst/>
              <a:ahLst/>
              <a:cxnLst/>
              <a:rect l="l" t="t" r="r" b="b"/>
              <a:pathLst>
                <a:path w="9538" h="11399" extrusionOk="0">
                  <a:moveTo>
                    <a:pt x="0" y="1"/>
                  </a:moveTo>
                  <a:lnTo>
                    <a:pt x="0" y="13"/>
                  </a:lnTo>
                  <a:cubicBezTo>
                    <a:pt x="548" y="346"/>
                    <a:pt x="1108" y="680"/>
                    <a:pt x="1667" y="1013"/>
                  </a:cubicBezTo>
                  <a:cubicBezTo>
                    <a:pt x="1655" y="1037"/>
                    <a:pt x="1655" y="1049"/>
                    <a:pt x="1643" y="1061"/>
                  </a:cubicBezTo>
                  <a:cubicBezTo>
                    <a:pt x="1227" y="1763"/>
                    <a:pt x="798" y="2477"/>
                    <a:pt x="381" y="3192"/>
                  </a:cubicBezTo>
                  <a:cubicBezTo>
                    <a:pt x="84" y="3692"/>
                    <a:pt x="84" y="4216"/>
                    <a:pt x="346" y="4728"/>
                  </a:cubicBezTo>
                  <a:cubicBezTo>
                    <a:pt x="727" y="5490"/>
                    <a:pt x="1155" y="6240"/>
                    <a:pt x="1548" y="7002"/>
                  </a:cubicBezTo>
                  <a:cubicBezTo>
                    <a:pt x="2096" y="8038"/>
                    <a:pt x="2667" y="9062"/>
                    <a:pt x="3179" y="10121"/>
                  </a:cubicBezTo>
                  <a:cubicBezTo>
                    <a:pt x="3536" y="10871"/>
                    <a:pt x="4167" y="11252"/>
                    <a:pt x="4977" y="11383"/>
                  </a:cubicBezTo>
                  <a:cubicBezTo>
                    <a:pt x="5054" y="11395"/>
                    <a:pt x="5132" y="11398"/>
                    <a:pt x="5211" y="11398"/>
                  </a:cubicBezTo>
                  <a:cubicBezTo>
                    <a:pt x="5290" y="11398"/>
                    <a:pt x="5370" y="11395"/>
                    <a:pt x="5453" y="11395"/>
                  </a:cubicBezTo>
                  <a:lnTo>
                    <a:pt x="9537" y="11395"/>
                  </a:lnTo>
                  <a:lnTo>
                    <a:pt x="9537" y="8847"/>
                  </a:lnTo>
                  <a:lnTo>
                    <a:pt x="9537" y="6323"/>
                  </a:lnTo>
                  <a:lnTo>
                    <a:pt x="4048" y="6323"/>
                  </a:lnTo>
                  <a:cubicBezTo>
                    <a:pt x="4644" y="5311"/>
                    <a:pt x="5215" y="4311"/>
                    <a:pt x="5799" y="3299"/>
                  </a:cubicBezTo>
                  <a:cubicBezTo>
                    <a:pt x="6442" y="3692"/>
                    <a:pt x="7073" y="4073"/>
                    <a:pt x="7716" y="4466"/>
                  </a:cubicBezTo>
                  <a:lnTo>
                    <a:pt x="7716" y="4454"/>
                  </a:lnTo>
                  <a:cubicBezTo>
                    <a:pt x="7716" y="4442"/>
                    <a:pt x="7716" y="4442"/>
                    <a:pt x="7704" y="4430"/>
                  </a:cubicBezTo>
                  <a:cubicBezTo>
                    <a:pt x="6799" y="2977"/>
                    <a:pt x="5894" y="1513"/>
                    <a:pt x="4989" y="49"/>
                  </a:cubicBezTo>
                  <a:cubicBezTo>
                    <a:pt x="4989" y="25"/>
                    <a:pt x="4977" y="13"/>
                    <a:pt x="4965" y="13"/>
                  </a:cubicBezTo>
                  <a:cubicBezTo>
                    <a:pt x="4941" y="13"/>
                    <a:pt x="4929" y="1"/>
                    <a:pt x="49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9"/>
            <p:cNvSpPr/>
            <p:nvPr/>
          </p:nvSpPr>
          <p:spPr>
            <a:xfrm>
              <a:off x="4998525" y="4106300"/>
              <a:ext cx="378350" cy="244675"/>
            </a:xfrm>
            <a:custGeom>
              <a:avLst/>
              <a:gdLst/>
              <a:ahLst/>
              <a:cxnLst/>
              <a:rect l="l" t="t" r="r" b="b"/>
              <a:pathLst>
                <a:path w="15134" h="9787" extrusionOk="0">
                  <a:moveTo>
                    <a:pt x="14276" y="0"/>
                  </a:moveTo>
                  <a:lnTo>
                    <a:pt x="7216" y="1834"/>
                  </a:lnTo>
                  <a:cubicBezTo>
                    <a:pt x="4394" y="4024"/>
                    <a:pt x="1489" y="6358"/>
                    <a:pt x="1" y="9608"/>
                  </a:cubicBezTo>
                  <a:lnTo>
                    <a:pt x="370" y="9787"/>
                  </a:lnTo>
                  <a:cubicBezTo>
                    <a:pt x="5287" y="7430"/>
                    <a:pt x="10216" y="5072"/>
                    <a:pt x="15134" y="2727"/>
                  </a:cubicBezTo>
                  <a:cubicBezTo>
                    <a:pt x="14895" y="1810"/>
                    <a:pt x="14610" y="905"/>
                    <a:pt x="14288" y="12"/>
                  </a:cubicBezTo>
                  <a:lnTo>
                    <a:pt x="14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9"/>
            <p:cNvSpPr/>
            <p:nvPr/>
          </p:nvSpPr>
          <p:spPr>
            <a:xfrm>
              <a:off x="4280875" y="4232200"/>
              <a:ext cx="432825" cy="110750"/>
            </a:xfrm>
            <a:custGeom>
              <a:avLst/>
              <a:gdLst/>
              <a:ahLst/>
              <a:cxnLst/>
              <a:rect l="l" t="t" r="r" b="b"/>
              <a:pathLst>
                <a:path w="17313" h="4430" extrusionOk="0">
                  <a:moveTo>
                    <a:pt x="9871" y="0"/>
                  </a:moveTo>
                  <a:lnTo>
                    <a:pt x="9871" y="12"/>
                  </a:lnTo>
                  <a:cubicBezTo>
                    <a:pt x="6251" y="512"/>
                    <a:pt x="2787" y="2060"/>
                    <a:pt x="1" y="4430"/>
                  </a:cubicBezTo>
                  <a:cubicBezTo>
                    <a:pt x="5775" y="4275"/>
                    <a:pt x="11550" y="4132"/>
                    <a:pt x="17312" y="3977"/>
                  </a:cubicBezTo>
                  <a:cubicBezTo>
                    <a:pt x="17253" y="2655"/>
                    <a:pt x="17158" y="1322"/>
                    <a:pt x="170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9"/>
            <p:cNvSpPr/>
            <p:nvPr/>
          </p:nvSpPr>
          <p:spPr>
            <a:xfrm>
              <a:off x="3910300" y="1464575"/>
              <a:ext cx="358100" cy="354850"/>
            </a:xfrm>
            <a:custGeom>
              <a:avLst/>
              <a:gdLst/>
              <a:ahLst/>
              <a:cxnLst/>
              <a:rect l="l" t="t" r="r" b="b"/>
              <a:pathLst>
                <a:path w="14324" h="14194" extrusionOk="0">
                  <a:moveTo>
                    <a:pt x="11724" y="1"/>
                  </a:moveTo>
                  <a:cubicBezTo>
                    <a:pt x="10776" y="1"/>
                    <a:pt x="9840" y="387"/>
                    <a:pt x="9133" y="1001"/>
                  </a:cubicBezTo>
                  <a:cubicBezTo>
                    <a:pt x="8311" y="1716"/>
                    <a:pt x="7775" y="2728"/>
                    <a:pt x="7561" y="3788"/>
                  </a:cubicBezTo>
                  <a:lnTo>
                    <a:pt x="7478" y="3883"/>
                  </a:lnTo>
                  <a:cubicBezTo>
                    <a:pt x="6477" y="3073"/>
                    <a:pt x="5406" y="2311"/>
                    <a:pt x="4168" y="2037"/>
                  </a:cubicBezTo>
                  <a:cubicBezTo>
                    <a:pt x="3895" y="1977"/>
                    <a:pt x="3611" y="1946"/>
                    <a:pt x="3327" y="1946"/>
                  </a:cubicBezTo>
                  <a:cubicBezTo>
                    <a:pt x="2272" y="1946"/>
                    <a:pt x="1209" y="2368"/>
                    <a:pt x="655" y="3240"/>
                  </a:cubicBezTo>
                  <a:cubicBezTo>
                    <a:pt x="0" y="4288"/>
                    <a:pt x="215" y="5657"/>
                    <a:pt x="762" y="6764"/>
                  </a:cubicBezTo>
                  <a:cubicBezTo>
                    <a:pt x="1429" y="8121"/>
                    <a:pt x="2525" y="9217"/>
                    <a:pt x="3679" y="10181"/>
                  </a:cubicBezTo>
                  <a:cubicBezTo>
                    <a:pt x="5537" y="11729"/>
                    <a:pt x="7585" y="13039"/>
                    <a:pt x="9728" y="14194"/>
                  </a:cubicBezTo>
                  <a:cubicBezTo>
                    <a:pt x="11264" y="10896"/>
                    <a:pt x="13514" y="7848"/>
                    <a:pt x="14121" y="4276"/>
                  </a:cubicBezTo>
                  <a:cubicBezTo>
                    <a:pt x="14276" y="3395"/>
                    <a:pt x="14324" y="2478"/>
                    <a:pt x="14062" y="1632"/>
                  </a:cubicBezTo>
                  <a:cubicBezTo>
                    <a:pt x="13931" y="1216"/>
                    <a:pt x="13716" y="799"/>
                    <a:pt x="13383" y="525"/>
                  </a:cubicBezTo>
                  <a:cubicBezTo>
                    <a:pt x="13038" y="216"/>
                    <a:pt x="12585" y="73"/>
                    <a:pt x="12133" y="25"/>
                  </a:cubicBezTo>
                  <a:cubicBezTo>
                    <a:pt x="11997" y="9"/>
                    <a:pt x="11860" y="1"/>
                    <a:pt x="11724"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9"/>
            <p:cNvSpPr/>
            <p:nvPr/>
          </p:nvSpPr>
          <p:spPr>
            <a:xfrm>
              <a:off x="4680625" y="1385725"/>
              <a:ext cx="127125" cy="183375"/>
            </a:xfrm>
            <a:custGeom>
              <a:avLst/>
              <a:gdLst/>
              <a:ahLst/>
              <a:cxnLst/>
              <a:rect l="l" t="t" r="r" b="b"/>
              <a:pathLst>
                <a:path w="5085" h="7335" extrusionOk="0">
                  <a:moveTo>
                    <a:pt x="5037" y="0"/>
                  </a:moveTo>
                  <a:cubicBezTo>
                    <a:pt x="5037" y="0"/>
                    <a:pt x="2180" y="905"/>
                    <a:pt x="679" y="1346"/>
                  </a:cubicBezTo>
                  <a:lnTo>
                    <a:pt x="679" y="1357"/>
                  </a:lnTo>
                  <a:cubicBezTo>
                    <a:pt x="525" y="2596"/>
                    <a:pt x="358" y="3834"/>
                    <a:pt x="191" y="5072"/>
                  </a:cubicBezTo>
                  <a:cubicBezTo>
                    <a:pt x="120" y="5525"/>
                    <a:pt x="60" y="5977"/>
                    <a:pt x="1" y="6430"/>
                  </a:cubicBezTo>
                  <a:cubicBezTo>
                    <a:pt x="263" y="6727"/>
                    <a:pt x="513" y="7037"/>
                    <a:pt x="775" y="7334"/>
                  </a:cubicBezTo>
                  <a:cubicBezTo>
                    <a:pt x="2251" y="4929"/>
                    <a:pt x="3692" y="2489"/>
                    <a:pt x="5085" y="24"/>
                  </a:cubicBezTo>
                  <a:lnTo>
                    <a:pt x="5037" y="0"/>
                  </a:lnTo>
                  <a:close/>
                </a:path>
              </a:pathLst>
            </a:custGeom>
            <a:solidFill>
              <a:srgbClr val="ED8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9"/>
            <p:cNvSpPr/>
            <p:nvPr/>
          </p:nvSpPr>
          <p:spPr>
            <a:xfrm>
              <a:off x="4515725" y="1069100"/>
              <a:ext cx="401275" cy="586325"/>
            </a:xfrm>
            <a:custGeom>
              <a:avLst/>
              <a:gdLst/>
              <a:ahLst/>
              <a:cxnLst/>
              <a:rect l="l" t="t" r="r" b="b"/>
              <a:pathLst>
                <a:path w="16051" h="23453" extrusionOk="0">
                  <a:moveTo>
                    <a:pt x="10569" y="0"/>
                  </a:moveTo>
                  <a:cubicBezTo>
                    <a:pt x="10460" y="0"/>
                    <a:pt x="10347" y="15"/>
                    <a:pt x="10240" y="33"/>
                  </a:cubicBezTo>
                  <a:cubicBezTo>
                    <a:pt x="7442" y="473"/>
                    <a:pt x="4632" y="926"/>
                    <a:pt x="1822" y="1366"/>
                  </a:cubicBezTo>
                  <a:cubicBezTo>
                    <a:pt x="1215" y="1461"/>
                    <a:pt x="608" y="1557"/>
                    <a:pt x="1" y="1604"/>
                  </a:cubicBezTo>
                  <a:lnTo>
                    <a:pt x="1" y="1664"/>
                  </a:lnTo>
                  <a:cubicBezTo>
                    <a:pt x="346" y="4962"/>
                    <a:pt x="691" y="8248"/>
                    <a:pt x="1275" y="11510"/>
                  </a:cubicBezTo>
                  <a:cubicBezTo>
                    <a:pt x="1418" y="12248"/>
                    <a:pt x="1560" y="13010"/>
                    <a:pt x="1953" y="13653"/>
                  </a:cubicBezTo>
                  <a:cubicBezTo>
                    <a:pt x="2108" y="13915"/>
                    <a:pt x="2322" y="14165"/>
                    <a:pt x="2584" y="14296"/>
                  </a:cubicBezTo>
                  <a:cubicBezTo>
                    <a:pt x="2894" y="14451"/>
                    <a:pt x="3239" y="14463"/>
                    <a:pt x="3585" y="14463"/>
                  </a:cubicBezTo>
                  <a:cubicBezTo>
                    <a:pt x="4811" y="14451"/>
                    <a:pt x="6037" y="14308"/>
                    <a:pt x="7228" y="14034"/>
                  </a:cubicBezTo>
                  <a:cubicBezTo>
                    <a:pt x="7252" y="14022"/>
                    <a:pt x="7264" y="14022"/>
                    <a:pt x="7275" y="14011"/>
                  </a:cubicBezTo>
                  <a:cubicBezTo>
                    <a:pt x="8776" y="13570"/>
                    <a:pt x="11633" y="12665"/>
                    <a:pt x="11633" y="12665"/>
                  </a:cubicBezTo>
                  <a:lnTo>
                    <a:pt x="11681" y="12689"/>
                  </a:lnTo>
                  <a:cubicBezTo>
                    <a:pt x="10288" y="15154"/>
                    <a:pt x="8847" y="17594"/>
                    <a:pt x="7371" y="19999"/>
                  </a:cubicBezTo>
                  <a:cubicBezTo>
                    <a:pt x="8073" y="20845"/>
                    <a:pt x="8776" y="21678"/>
                    <a:pt x="9478" y="22512"/>
                  </a:cubicBezTo>
                  <a:cubicBezTo>
                    <a:pt x="9776" y="22857"/>
                    <a:pt x="10073" y="23214"/>
                    <a:pt x="10443" y="23452"/>
                  </a:cubicBezTo>
                  <a:cubicBezTo>
                    <a:pt x="12395" y="22071"/>
                    <a:pt x="14264" y="20583"/>
                    <a:pt x="16050" y="19011"/>
                  </a:cubicBezTo>
                  <a:lnTo>
                    <a:pt x="16027" y="18987"/>
                  </a:lnTo>
                  <a:cubicBezTo>
                    <a:pt x="15943" y="18654"/>
                    <a:pt x="15848" y="18321"/>
                    <a:pt x="15753" y="17987"/>
                  </a:cubicBezTo>
                  <a:cubicBezTo>
                    <a:pt x="14848" y="14689"/>
                    <a:pt x="14014" y="11367"/>
                    <a:pt x="13252" y="8034"/>
                  </a:cubicBezTo>
                  <a:cubicBezTo>
                    <a:pt x="13633" y="7569"/>
                    <a:pt x="13991" y="7093"/>
                    <a:pt x="14217" y="6533"/>
                  </a:cubicBezTo>
                  <a:cubicBezTo>
                    <a:pt x="14479" y="5902"/>
                    <a:pt x="14514" y="5129"/>
                    <a:pt x="14157" y="4533"/>
                  </a:cubicBezTo>
                  <a:cubicBezTo>
                    <a:pt x="14014" y="4307"/>
                    <a:pt x="13800" y="4105"/>
                    <a:pt x="13550" y="4033"/>
                  </a:cubicBezTo>
                  <a:cubicBezTo>
                    <a:pt x="13473" y="4010"/>
                    <a:pt x="13396" y="3997"/>
                    <a:pt x="13319" y="3997"/>
                  </a:cubicBezTo>
                  <a:cubicBezTo>
                    <a:pt x="13277" y="3997"/>
                    <a:pt x="13235" y="4001"/>
                    <a:pt x="13193" y="4009"/>
                  </a:cubicBezTo>
                  <a:cubicBezTo>
                    <a:pt x="12967" y="4057"/>
                    <a:pt x="12776" y="4224"/>
                    <a:pt x="12621" y="4390"/>
                  </a:cubicBezTo>
                  <a:cubicBezTo>
                    <a:pt x="12205" y="4795"/>
                    <a:pt x="11859" y="5271"/>
                    <a:pt x="11586" y="5783"/>
                  </a:cubicBezTo>
                  <a:lnTo>
                    <a:pt x="11514" y="5748"/>
                  </a:lnTo>
                  <a:cubicBezTo>
                    <a:pt x="11419" y="4045"/>
                    <a:pt x="11300" y="2331"/>
                    <a:pt x="11169" y="628"/>
                  </a:cubicBezTo>
                  <a:cubicBezTo>
                    <a:pt x="11145" y="473"/>
                    <a:pt x="11133" y="307"/>
                    <a:pt x="11038" y="176"/>
                  </a:cubicBezTo>
                  <a:cubicBezTo>
                    <a:pt x="10926" y="41"/>
                    <a:pt x="10753" y="0"/>
                    <a:pt x="10569" y="0"/>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9"/>
            <p:cNvSpPr/>
            <p:nvPr/>
          </p:nvSpPr>
          <p:spPr>
            <a:xfrm>
              <a:off x="4397550" y="988325"/>
              <a:ext cx="457525" cy="225375"/>
            </a:xfrm>
            <a:custGeom>
              <a:avLst/>
              <a:gdLst/>
              <a:ahLst/>
              <a:cxnLst/>
              <a:rect l="l" t="t" r="r" b="b"/>
              <a:pathLst>
                <a:path w="18301" h="9015" extrusionOk="0">
                  <a:moveTo>
                    <a:pt x="16256" y="0"/>
                  </a:moveTo>
                  <a:cubicBezTo>
                    <a:pt x="16049" y="0"/>
                    <a:pt x="15834" y="72"/>
                    <a:pt x="15634" y="144"/>
                  </a:cubicBezTo>
                  <a:cubicBezTo>
                    <a:pt x="12231" y="1376"/>
                    <a:pt x="8621" y="2010"/>
                    <a:pt x="5002" y="2010"/>
                  </a:cubicBezTo>
                  <a:cubicBezTo>
                    <a:pt x="4633" y="2010"/>
                    <a:pt x="4264" y="2003"/>
                    <a:pt x="3894" y="1990"/>
                  </a:cubicBezTo>
                  <a:cubicBezTo>
                    <a:pt x="3063" y="1959"/>
                    <a:pt x="2232" y="1902"/>
                    <a:pt x="1401" y="1902"/>
                  </a:cubicBezTo>
                  <a:cubicBezTo>
                    <a:pt x="1267" y="1902"/>
                    <a:pt x="1134" y="1903"/>
                    <a:pt x="1001" y="1906"/>
                  </a:cubicBezTo>
                  <a:cubicBezTo>
                    <a:pt x="763" y="1906"/>
                    <a:pt x="501" y="1930"/>
                    <a:pt x="311" y="2073"/>
                  </a:cubicBezTo>
                  <a:cubicBezTo>
                    <a:pt x="84" y="2240"/>
                    <a:pt x="1" y="2573"/>
                    <a:pt x="60" y="2859"/>
                  </a:cubicBezTo>
                  <a:cubicBezTo>
                    <a:pt x="108" y="3145"/>
                    <a:pt x="299" y="3395"/>
                    <a:pt x="489" y="3597"/>
                  </a:cubicBezTo>
                  <a:cubicBezTo>
                    <a:pt x="1227" y="4383"/>
                    <a:pt x="2299" y="4752"/>
                    <a:pt x="3370" y="4847"/>
                  </a:cubicBezTo>
                  <a:cubicBezTo>
                    <a:pt x="3560" y="4862"/>
                    <a:pt x="3749" y="4869"/>
                    <a:pt x="3939" y="4869"/>
                  </a:cubicBezTo>
                  <a:cubicBezTo>
                    <a:pt x="4202" y="4869"/>
                    <a:pt x="4465" y="4856"/>
                    <a:pt x="4728" y="4835"/>
                  </a:cubicBezTo>
                  <a:cubicBezTo>
                    <a:pt x="5335" y="4788"/>
                    <a:pt x="5942" y="4692"/>
                    <a:pt x="6549" y="4597"/>
                  </a:cubicBezTo>
                  <a:cubicBezTo>
                    <a:pt x="9359" y="4157"/>
                    <a:pt x="12169" y="3704"/>
                    <a:pt x="14967" y="3264"/>
                  </a:cubicBezTo>
                  <a:cubicBezTo>
                    <a:pt x="15074" y="3246"/>
                    <a:pt x="15187" y="3231"/>
                    <a:pt x="15296" y="3231"/>
                  </a:cubicBezTo>
                  <a:cubicBezTo>
                    <a:pt x="15480" y="3231"/>
                    <a:pt x="15653" y="3272"/>
                    <a:pt x="15765" y="3407"/>
                  </a:cubicBezTo>
                  <a:cubicBezTo>
                    <a:pt x="15860" y="3538"/>
                    <a:pt x="15872" y="3704"/>
                    <a:pt x="15896" y="3859"/>
                  </a:cubicBezTo>
                  <a:cubicBezTo>
                    <a:pt x="16027" y="5562"/>
                    <a:pt x="16146" y="7276"/>
                    <a:pt x="16241" y="8979"/>
                  </a:cubicBezTo>
                  <a:lnTo>
                    <a:pt x="16313" y="9014"/>
                  </a:lnTo>
                  <a:cubicBezTo>
                    <a:pt x="16586" y="8502"/>
                    <a:pt x="16932" y="8026"/>
                    <a:pt x="17348" y="7621"/>
                  </a:cubicBezTo>
                  <a:cubicBezTo>
                    <a:pt x="17503" y="7455"/>
                    <a:pt x="17694" y="7288"/>
                    <a:pt x="17920" y="7240"/>
                  </a:cubicBezTo>
                  <a:cubicBezTo>
                    <a:pt x="17962" y="7232"/>
                    <a:pt x="18004" y="7228"/>
                    <a:pt x="18046" y="7228"/>
                  </a:cubicBezTo>
                  <a:cubicBezTo>
                    <a:pt x="18123" y="7228"/>
                    <a:pt x="18200" y="7241"/>
                    <a:pt x="18277" y="7264"/>
                  </a:cubicBezTo>
                  <a:lnTo>
                    <a:pt x="18301" y="7181"/>
                  </a:lnTo>
                  <a:cubicBezTo>
                    <a:pt x="17884" y="5121"/>
                    <a:pt x="17479" y="3061"/>
                    <a:pt x="17063" y="990"/>
                  </a:cubicBezTo>
                  <a:cubicBezTo>
                    <a:pt x="16991" y="632"/>
                    <a:pt x="16884" y="216"/>
                    <a:pt x="16551" y="61"/>
                  </a:cubicBezTo>
                  <a:cubicBezTo>
                    <a:pt x="16457" y="18"/>
                    <a:pt x="16357" y="0"/>
                    <a:pt x="16256"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9"/>
            <p:cNvSpPr/>
            <p:nvPr/>
          </p:nvSpPr>
          <p:spPr>
            <a:xfrm>
              <a:off x="4231775" y="1512225"/>
              <a:ext cx="953400" cy="989825"/>
            </a:xfrm>
            <a:custGeom>
              <a:avLst/>
              <a:gdLst/>
              <a:ahLst/>
              <a:cxnLst/>
              <a:rect l="l" t="t" r="r" b="b"/>
              <a:pathLst>
                <a:path w="38136" h="39593" extrusionOk="0">
                  <a:moveTo>
                    <a:pt x="18133" y="0"/>
                  </a:moveTo>
                  <a:lnTo>
                    <a:pt x="18133" y="0"/>
                  </a:lnTo>
                  <a:cubicBezTo>
                    <a:pt x="16574" y="298"/>
                    <a:pt x="15014" y="643"/>
                    <a:pt x="13454" y="1036"/>
                  </a:cubicBezTo>
                  <a:cubicBezTo>
                    <a:pt x="11728" y="1524"/>
                    <a:pt x="10049" y="2274"/>
                    <a:pt x="8680" y="3453"/>
                  </a:cubicBezTo>
                  <a:cubicBezTo>
                    <a:pt x="7323" y="4632"/>
                    <a:pt x="6584" y="6061"/>
                    <a:pt x="6037" y="7620"/>
                  </a:cubicBezTo>
                  <a:cubicBezTo>
                    <a:pt x="5691" y="9013"/>
                    <a:pt x="5346" y="10394"/>
                    <a:pt x="5025" y="11787"/>
                  </a:cubicBezTo>
                  <a:lnTo>
                    <a:pt x="5013" y="11787"/>
                  </a:lnTo>
                  <a:lnTo>
                    <a:pt x="5001" y="11883"/>
                  </a:lnTo>
                  <a:cubicBezTo>
                    <a:pt x="4941" y="12097"/>
                    <a:pt x="4894" y="12311"/>
                    <a:pt x="4846" y="12538"/>
                  </a:cubicBezTo>
                  <a:lnTo>
                    <a:pt x="4858" y="12538"/>
                  </a:lnTo>
                  <a:lnTo>
                    <a:pt x="2941" y="21622"/>
                  </a:lnTo>
                  <a:lnTo>
                    <a:pt x="0" y="23039"/>
                  </a:lnTo>
                  <a:cubicBezTo>
                    <a:pt x="0" y="23039"/>
                    <a:pt x="381" y="24087"/>
                    <a:pt x="2608" y="26480"/>
                  </a:cubicBezTo>
                  <a:cubicBezTo>
                    <a:pt x="2608" y="26480"/>
                    <a:pt x="3108" y="27158"/>
                    <a:pt x="3513" y="28075"/>
                  </a:cubicBezTo>
                  <a:lnTo>
                    <a:pt x="10216" y="23801"/>
                  </a:lnTo>
                  <a:cubicBezTo>
                    <a:pt x="10216" y="23801"/>
                    <a:pt x="10728" y="31516"/>
                    <a:pt x="10418" y="37624"/>
                  </a:cubicBezTo>
                  <a:cubicBezTo>
                    <a:pt x="10418" y="37624"/>
                    <a:pt x="15476" y="39593"/>
                    <a:pt x="22762" y="39593"/>
                  </a:cubicBezTo>
                  <a:cubicBezTo>
                    <a:pt x="26463" y="39593"/>
                    <a:pt x="30739" y="39085"/>
                    <a:pt x="35219" y="37553"/>
                  </a:cubicBezTo>
                  <a:lnTo>
                    <a:pt x="34088" y="18431"/>
                  </a:lnTo>
                  <a:lnTo>
                    <a:pt x="36409" y="12538"/>
                  </a:lnTo>
                  <a:cubicBezTo>
                    <a:pt x="36564" y="12133"/>
                    <a:pt x="36719" y="11728"/>
                    <a:pt x="36874" y="11335"/>
                  </a:cubicBezTo>
                  <a:cubicBezTo>
                    <a:pt x="36874" y="11335"/>
                    <a:pt x="36874" y="11323"/>
                    <a:pt x="36886" y="11323"/>
                  </a:cubicBezTo>
                  <a:cubicBezTo>
                    <a:pt x="37005" y="11002"/>
                    <a:pt x="37136" y="10668"/>
                    <a:pt x="37267" y="10347"/>
                  </a:cubicBezTo>
                  <a:cubicBezTo>
                    <a:pt x="37374" y="10073"/>
                    <a:pt x="37481" y="9799"/>
                    <a:pt x="37576" y="9537"/>
                  </a:cubicBezTo>
                  <a:cubicBezTo>
                    <a:pt x="37576" y="9525"/>
                    <a:pt x="37588" y="9525"/>
                    <a:pt x="37588" y="9525"/>
                  </a:cubicBezTo>
                  <a:cubicBezTo>
                    <a:pt x="38136" y="7108"/>
                    <a:pt x="37422" y="4346"/>
                    <a:pt x="35755" y="2536"/>
                  </a:cubicBezTo>
                  <a:cubicBezTo>
                    <a:pt x="35421" y="2167"/>
                    <a:pt x="34695" y="1679"/>
                    <a:pt x="34088" y="1453"/>
                  </a:cubicBezTo>
                  <a:cubicBezTo>
                    <a:pt x="31790" y="917"/>
                    <a:pt x="29456" y="512"/>
                    <a:pt x="27111" y="250"/>
                  </a:cubicBezTo>
                  <a:lnTo>
                    <a:pt x="27111" y="250"/>
                  </a:lnTo>
                  <a:cubicBezTo>
                    <a:pt x="27206" y="584"/>
                    <a:pt x="27301" y="917"/>
                    <a:pt x="27385" y="1250"/>
                  </a:cubicBezTo>
                  <a:lnTo>
                    <a:pt x="27408" y="1274"/>
                  </a:lnTo>
                  <a:cubicBezTo>
                    <a:pt x="25622" y="2846"/>
                    <a:pt x="23753" y="4334"/>
                    <a:pt x="21801" y="5703"/>
                  </a:cubicBezTo>
                  <a:cubicBezTo>
                    <a:pt x="21431" y="5477"/>
                    <a:pt x="21134" y="5120"/>
                    <a:pt x="20836" y="4775"/>
                  </a:cubicBezTo>
                  <a:cubicBezTo>
                    <a:pt x="20134" y="3941"/>
                    <a:pt x="19431" y="3108"/>
                    <a:pt x="18729" y="2263"/>
                  </a:cubicBezTo>
                  <a:cubicBezTo>
                    <a:pt x="18467" y="1965"/>
                    <a:pt x="18217" y="1655"/>
                    <a:pt x="17955" y="1358"/>
                  </a:cubicBezTo>
                  <a:cubicBezTo>
                    <a:pt x="18014" y="905"/>
                    <a:pt x="18074" y="453"/>
                    <a:pt x="18133"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9"/>
            <p:cNvSpPr/>
            <p:nvPr/>
          </p:nvSpPr>
          <p:spPr>
            <a:xfrm>
              <a:off x="4487150" y="2449825"/>
              <a:ext cx="889725" cy="1782400"/>
            </a:xfrm>
            <a:custGeom>
              <a:avLst/>
              <a:gdLst/>
              <a:ahLst/>
              <a:cxnLst/>
              <a:rect l="l" t="t" r="r" b="b"/>
              <a:pathLst>
                <a:path w="35589" h="71296" extrusionOk="0">
                  <a:moveTo>
                    <a:pt x="215" y="1"/>
                  </a:moveTo>
                  <a:cubicBezTo>
                    <a:pt x="203" y="144"/>
                    <a:pt x="203" y="287"/>
                    <a:pt x="191" y="430"/>
                  </a:cubicBezTo>
                  <a:lnTo>
                    <a:pt x="167" y="6645"/>
                  </a:lnTo>
                  <a:lnTo>
                    <a:pt x="1" y="71295"/>
                  </a:lnTo>
                  <a:lnTo>
                    <a:pt x="9526" y="71295"/>
                  </a:lnTo>
                  <a:lnTo>
                    <a:pt x="10585" y="23194"/>
                  </a:lnTo>
                  <a:lnTo>
                    <a:pt x="11657" y="33136"/>
                  </a:lnTo>
                  <a:lnTo>
                    <a:pt x="25206" y="68736"/>
                  </a:lnTo>
                  <a:lnTo>
                    <a:pt x="27671" y="68093"/>
                  </a:lnTo>
                  <a:lnTo>
                    <a:pt x="34731" y="66259"/>
                  </a:lnTo>
                  <a:lnTo>
                    <a:pt x="35589" y="66033"/>
                  </a:lnTo>
                  <a:lnTo>
                    <a:pt x="23873" y="30433"/>
                  </a:lnTo>
                  <a:lnTo>
                    <a:pt x="25206" y="13"/>
                  </a:lnTo>
                  <a:lnTo>
                    <a:pt x="25206" y="13"/>
                  </a:lnTo>
                  <a:cubicBezTo>
                    <a:pt x="25135" y="25"/>
                    <a:pt x="25075" y="49"/>
                    <a:pt x="25004" y="60"/>
                  </a:cubicBezTo>
                  <a:cubicBezTo>
                    <a:pt x="21020" y="1241"/>
                    <a:pt x="16867" y="1830"/>
                    <a:pt x="12714" y="1830"/>
                  </a:cubicBezTo>
                  <a:cubicBezTo>
                    <a:pt x="8488" y="1830"/>
                    <a:pt x="4262" y="1220"/>
                    <a:pt x="215" y="1"/>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9"/>
            <p:cNvSpPr/>
            <p:nvPr/>
          </p:nvSpPr>
          <p:spPr>
            <a:xfrm>
              <a:off x="4037100" y="1853125"/>
              <a:ext cx="323875" cy="134775"/>
            </a:xfrm>
            <a:custGeom>
              <a:avLst/>
              <a:gdLst/>
              <a:ahLst/>
              <a:cxnLst/>
              <a:rect l="l" t="t" r="r" b="b"/>
              <a:pathLst>
                <a:path w="12955" h="5391" extrusionOk="0">
                  <a:moveTo>
                    <a:pt x="9798" y="1"/>
                  </a:moveTo>
                  <a:cubicBezTo>
                    <a:pt x="9640" y="1"/>
                    <a:pt x="9485" y="32"/>
                    <a:pt x="9335" y="56"/>
                  </a:cubicBezTo>
                  <a:cubicBezTo>
                    <a:pt x="6227" y="711"/>
                    <a:pt x="3108" y="1354"/>
                    <a:pt x="0" y="1997"/>
                  </a:cubicBezTo>
                  <a:lnTo>
                    <a:pt x="0" y="2021"/>
                  </a:lnTo>
                  <a:cubicBezTo>
                    <a:pt x="477" y="3164"/>
                    <a:pt x="1548" y="3997"/>
                    <a:pt x="2715" y="4367"/>
                  </a:cubicBezTo>
                  <a:cubicBezTo>
                    <a:pt x="3345" y="4570"/>
                    <a:pt x="4003" y="4655"/>
                    <a:pt x="4664" y="4655"/>
                  </a:cubicBezTo>
                  <a:cubicBezTo>
                    <a:pt x="5239" y="4655"/>
                    <a:pt x="5817" y="4591"/>
                    <a:pt x="6382" y="4486"/>
                  </a:cubicBezTo>
                  <a:cubicBezTo>
                    <a:pt x="7466" y="4283"/>
                    <a:pt x="8549" y="3914"/>
                    <a:pt x="9490" y="3331"/>
                  </a:cubicBezTo>
                  <a:lnTo>
                    <a:pt x="9502" y="3366"/>
                  </a:lnTo>
                  <a:cubicBezTo>
                    <a:pt x="10121" y="3962"/>
                    <a:pt x="10740" y="4557"/>
                    <a:pt x="11347" y="5152"/>
                  </a:cubicBezTo>
                  <a:cubicBezTo>
                    <a:pt x="11430" y="5236"/>
                    <a:pt x="11514" y="5319"/>
                    <a:pt x="11597" y="5390"/>
                  </a:cubicBezTo>
                  <a:cubicBezTo>
                    <a:pt x="12062" y="4200"/>
                    <a:pt x="12514" y="3009"/>
                    <a:pt x="12954" y="1807"/>
                  </a:cubicBezTo>
                  <a:lnTo>
                    <a:pt x="12800" y="1747"/>
                  </a:lnTo>
                  <a:cubicBezTo>
                    <a:pt x="12597" y="1616"/>
                    <a:pt x="12383" y="1485"/>
                    <a:pt x="12181" y="1342"/>
                  </a:cubicBezTo>
                  <a:cubicBezTo>
                    <a:pt x="11645" y="997"/>
                    <a:pt x="11109" y="640"/>
                    <a:pt x="10561" y="295"/>
                  </a:cubicBezTo>
                  <a:cubicBezTo>
                    <a:pt x="10383" y="176"/>
                    <a:pt x="10204" y="56"/>
                    <a:pt x="10002" y="21"/>
                  </a:cubicBezTo>
                  <a:cubicBezTo>
                    <a:pt x="9934" y="6"/>
                    <a:pt x="9866" y="1"/>
                    <a:pt x="9798" y="1"/>
                  </a:cubicBezTo>
                  <a:close/>
                </a:path>
              </a:pathLst>
            </a:custGeom>
            <a:solidFill>
              <a:srgbClr val="FBB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50"/>
        <p:cNvGrpSpPr/>
        <p:nvPr/>
      </p:nvGrpSpPr>
      <p:grpSpPr>
        <a:xfrm>
          <a:off x="0" y="0"/>
          <a:ext cx="0" cy="0"/>
          <a:chOff x="0" y="0"/>
          <a:chExt cx="0" cy="0"/>
        </a:xfrm>
      </p:grpSpPr>
      <p:pic>
        <p:nvPicPr>
          <p:cNvPr id="2551" name="Google Shape;2551;p62"/>
          <p:cNvPicPr preferRelativeResize="0"/>
          <p:nvPr/>
        </p:nvPicPr>
        <p:blipFill rotWithShape="1">
          <a:blip r:embed="rId3">
            <a:alphaModFix/>
          </a:blip>
          <a:srcRect t="16540" b="16547"/>
          <a:stretch/>
        </p:blipFill>
        <p:spPr>
          <a:xfrm>
            <a:off x="456575" y="2619324"/>
            <a:ext cx="2087301" cy="1396626"/>
          </a:xfrm>
          <a:prstGeom prst="rect">
            <a:avLst/>
          </a:prstGeom>
          <a:noFill/>
          <a:ln>
            <a:noFill/>
          </a:ln>
        </p:spPr>
      </p:pic>
      <p:sp>
        <p:nvSpPr>
          <p:cNvPr id="2552" name="Google Shape;2552;p62"/>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2553" name="Google Shape;2553;p62"/>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sp>
        <p:nvSpPr>
          <p:cNvPr id="2554" name="Google Shape;2554;p62"/>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2555" name="Google Shape;2555;p62"/>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2556" name="Google Shape;2556;p62"/>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2557" name="Google Shape;2557;p62"/>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2558" name="Google Shape;2558;p62"/>
          <p:cNvPicPr preferRelativeResize="0"/>
          <p:nvPr/>
        </p:nvPicPr>
        <p:blipFill rotWithShape="1">
          <a:blip r:embed="rId9">
            <a:alphaModFix/>
          </a:blip>
          <a:srcRect/>
          <a:stretch/>
        </p:blipFill>
        <p:spPr>
          <a:xfrm>
            <a:off x="2722551" y="2258448"/>
            <a:ext cx="1741575" cy="1741575"/>
          </a:xfrm>
          <a:prstGeom prst="rect">
            <a:avLst/>
          </a:prstGeom>
          <a:noFill/>
          <a:ln>
            <a:noFill/>
          </a:ln>
        </p:spPr>
      </p:pic>
      <p:pic>
        <p:nvPicPr>
          <p:cNvPr id="2559" name="Google Shape;2559;p62"/>
          <p:cNvPicPr preferRelativeResize="0"/>
          <p:nvPr/>
        </p:nvPicPr>
        <p:blipFill rotWithShape="1">
          <a:blip r:embed="rId10">
            <a:alphaModFix/>
          </a:blip>
          <a:srcRect l="4194" t="11228" r="4213" b="8854"/>
          <a:stretch/>
        </p:blipFill>
        <p:spPr>
          <a:xfrm>
            <a:off x="4696150" y="2416500"/>
            <a:ext cx="1881500" cy="1641525"/>
          </a:xfrm>
          <a:prstGeom prst="rect">
            <a:avLst/>
          </a:prstGeom>
          <a:noFill/>
          <a:ln>
            <a:noFill/>
          </a:ln>
        </p:spPr>
      </p:pic>
      <p:pic>
        <p:nvPicPr>
          <p:cNvPr id="2560" name="Google Shape;2560;p62"/>
          <p:cNvPicPr preferRelativeResize="0"/>
          <p:nvPr/>
        </p:nvPicPr>
        <p:blipFill rotWithShape="1">
          <a:blip r:embed="rId11">
            <a:alphaModFix/>
          </a:blip>
          <a:srcRect t="6567" b="11945"/>
          <a:stretch/>
        </p:blipFill>
        <p:spPr>
          <a:xfrm>
            <a:off x="6739725" y="2480175"/>
            <a:ext cx="1881474" cy="15331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64"/>
        <p:cNvGrpSpPr/>
        <p:nvPr/>
      </p:nvGrpSpPr>
      <p:grpSpPr>
        <a:xfrm>
          <a:off x="0" y="0"/>
          <a:ext cx="0" cy="0"/>
          <a:chOff x="0" y="0"/>
          <a:chExt cx="0" cy="0"/>
        </a:xfrm>
      </p:grpSpPr>
      <p:sp>
        <p:nvSpPr>
          <p:cNvPr id="2565" name="Google Shape;2565;p63"/>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2566" name="Google Shape;2566;p63"/>
          <p:cNvGrpSpPr/>
          <p:nvPr/>
        </p:nvGrpSpPr>
        <p:grpSpPr>
          <a:xfrm>
            <a:off x="5156078" y="3085736"/>
            <a:ext cx="474294" cy="551291"/>
            <a:chOff x="4727025" y="1332775"/>
            <a:chExt cx="59900" cy="69625"/>
          </a:xfrm>
        </p:grpSpPr>
        <p:sp>
          <p:nvSpPr>
            <p:cNvPr id="2567" name="Google Shape;2567;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 name="Google Shape;2569;p63"/>
          <p:cNvGrpSpPr/>
          <p:nvPr/>
        </p:nvGrpSpPr>
        <p:grpSpPr>
          <a:xfrm>
            <a:off x="5769734" y="2314340"/>
            <a:ext cx="555653" cy="557031"/>
            <a:chOff x="4820425" y="1329900"/>
            <a:chExt cx="70175" cy="70350"/>
          </a:xfrm>
        </p:grpSpPr>
        <p:sp>
          <p:nvSpPr>
            <p:cNvPr id="2570" name="Google Shape;2570;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4" name="Google Shape;2574;p63"/>
          <p:cNvGrpSpPr/>
          <p:nvPr/>
        </p:nvGrpSpPr>
        <p:grpSpPr>
          <a:xfrm>
            <a:off x="6396103" y="2318845"/>
            <a:ext cx="582574" cy="533871"/>
            <a:chOff x="4903200" y="1331525"/>
            <a:chExt cx="73575" cy="67425"/>
          </a:xfrm>
        </p:grpSpPr>
        <p:sp>
          <p:nvSpPr>
            <p:cNvPr id="2575" name="Google Shape;2575;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7" name="Google Shape;2577;p63"/>
          <p:cNvGrpSpPr/>
          <p:nvPr/>
        </p:nvGrpSpPr>
        <p:grpSpPr>
          <a:xfrm>
            <a:off x="5755581" y="3078709"/>
            <a:ext cx="583960" cy="565345"/>
            <a:chOff x="4815575" y="1416800"/>
            <a:chExt cx="73750" cy="71400"/>
          </a:xfrm>
        </p:grpSpPr>
        <p:sp>
          <p:nvSpPr>
            <p:cNvPr id="2578" name="Google Shape;2578;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63"/>
          <p:cNvGrpSpPr/>
          <p:nvPr/>
        </p:nvGrpSpPr>
        <p:grpSpPr>
          <a:xfrm>
            <a:off x="6390362" y="3108896"/>
            <a:ext cx="589898" cy="504970"/>
            <a:chOff x="4902475" y="1418875"/>
            <a:chExt cx="74500" cy="63775"/>
          </a:xfrm>
        </p:grpSpPr>
        <p:sp>
          <p:nvSpPr>
            <p:cNvPr id="2582" name="Google Shape;2582;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63"/>
          <p:cNvGrpSpPr/>
          <p:nvPr/>
        </p:nvGrpSpPr>
        <p:grpSpPr>
          <a:xfrm>
            <a:off x="5765577" y="3826000"/>
            <a:ext cx="563967" cy="567127"/>
            <a:chOff x="4818100" y="1507675"/>
            <a:chExt cx="71225" cy="71625"/>
          </a:xfrm>
        </p:grpSpPr>
        <p:sp>
          <p:nvSpPr>
            <p:cNvPr id="2585" name="Google Shape;2585;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9" name="Google Shape;2589;p63"/>
          <p:cNvGrpSpPr/>
          <p:nvPr/>
        </p:nvGrpSpPr>
        <p:grpSpPr>
          <a:xfrm>
            <a:off x="5079075" y="3829461"/>
            <a:ext cx="628301" cy="588505"/>
            <a:chOff x="4721450" y="1509475"/>
            <a:chExt cx="79350" cy="74325"/>
          </a:xfrm>
        </p:grpSpPr>
        <p:sp>
          <p:nvSpPr>
            <p:cNvPr id="2590" name="Google Shape;2590;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4" name="Google Shape;2594;p63"/>
          <p:cNvGrpSpPr/>
          <p:nvPr/>
        </p:nvGrpSpPr>
        <p:grpSpPr>
          <a:xfrm>
            <a:off x="6424608" y="3814027"/>
            <a:ext cx="557038" cy="562772"/>
            <a:chOff x="4906800" y="1507500"/>
            <a:chExt cx="70350" cy="71075"/>
          </a:xfrm>
        </p:grpSpPr>
        <p:sp>
          <p:nvSpPr>
            <p:cNvPr id="2595" name="Google Shape;2595;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 name="Google Shape;2600;p63"/>
          <p:cNvGrpSpPr/>
          <p:nvPr/>
        </p:nvGrpSpPr>
        <p:grpSpPr>
          <a:xfrm>
            <a:off x="4462216" y="2340963"/>
            <a:ext cx="517934" cy="517934"/>
            <a:chOff x="3736598" y="2170606"/>
            <a:chExt cx="404889" cy="404889"/>
          </a:xfrm>
        </p:grpSpPr>
        <p:sp>
          <p:nvSpPr>
            <p:cNvPr id="2601" name="Google Shape;2601;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2605;p63"/>
          <p:cNvGrpSpPr/>
          <p:nvPr/>
        </p:nvGrpSpPr>
        <p:grpSpPr>
          <a:xfrm>
            <a:off x="3729277" y="2341061"/>
            <a:ext cx="586986" cy="517740"/>
            <a:chOff x="3161917" y="2170682"/>
            <a:chExt cx="458870" cy="404737"/>
          </a:xfrm>
        </p:grpSpPr>
        <p:sp>
          <p:nvSpPr>
            <p:cNvPr id="2606" name="Google Shape;2606;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63"/>
          <p:cNvGrpSpPr/>
          <p:nvPr/>
        </p:nvGrpSpPr>
        <p:grpSpPr>
          <a:xfrm>
            <a:off x="3752299" y="3102400"/>
            <a:ext cx="540943" cy="517963"/>
            <a:chOff x="3179914" y="2889488"/>
            <a:chExt cx="422876" cy="404911"/>
          </a:xfrm>
        </p:grpSpPr>
        <p:sp>
          <p:nvSpPr>
            <p:cNvPr id="2610" name="Google Shape;2610;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 name="Google Shape;2616;p63"/>
          <p:cNvGrpSpPr/>
          <p:nvPr/>
        </p:nvGrpSpPr>
        <p:grpSpPr>
          <a:xfrm>
            <a:off x="4453093" y="3102358"/>
            <a:ext cx="536180" cy="518047"/>
            <a:chOff x="3729467" y="2889422"/>
            <a:chExt cx="419153" cy="404977"/>
          </a:xfrm>
        </p:grpSpPr>
        <p:sp>
          <p:nvSpPr>
            <p:cNvPr id="2617" name="Google Shape;2617;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 name="Google Shape;2624;p63"/>
          <p:cNvGrpSpPr/>
          <p:nvPr/>
        </p:nvGrpSpPr>
        <p:grpSpPr>
          <a:xfrm>
            <a:off x="1990126" y="3445787"/>
            <a:ext cx="965351" cy="134611"/>
            <a:chOff x="4411970" y="2962952"/>
            <a:chExt cx="706544" cy="104212"/>
          </a:xfrm>
        </p:grpSpPr>
        <p:sp>
          <p:nvSpPr>
            <p:cNvPr id="2625" name="Google Shape;2625;p6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63"/>
          <p:cNvGrpSpPr/>
          <p:nvPr/>
        </p:nvGrpSpPr>
        <p:grpSpPr>
          <a:xfrm>
            <a:off x="1990126" y="3041077"/>
            <a:ext cx="960158" cy="289172"/>
            <a:chOff x="4411970" y="2726085"/>
            <a:chExt cx="643107" cy="193659"/>
          </a:xfrm>
        </p:grpSpPr>
        <p:sp>
          <p:nvSpPr>
            <p:cNvPr id="2630" name="Google Shape;2630;p6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3" name="Google Shape;2633;p63"/>
          <p:cNvGrpSpPr/>
          <p:nvPr/>
        </p:nvGrpSpPr>
        <p:grpSpPr>
          <a:xfrm>
            <a:off x="998624" y="3295400"/>
            <a:ext cx="811503" cy="252584"/>
            <a:chOff x="4411970" y="4340222"/>
            <a:chExt cx="779467" cy="242683"/>
          </a:xfrm>
        </p:grpSpPr>
        <p:sp>
          <p:nvSpPr>
            <p:cNvPr id="2634" name="Google Shape;2634;p6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 name="Google Shape;2637;p63"/>
          <p:cNvGrpSpPr/>
          <p:nvPr/>
        </p:nvGrpSpPr>
        <p:grpSpPr>
          <a:xfrm>
            <a:off x="1990126" y="2709308"/>
            <a:ext cx="965160" cy="216230"/>
            <a:chOff x="4411970" y="2468674"/>
            <a:chExt cx="747317" cy="167425"/>
          </a:xfrm>
        </p:grpSpPr>
        <p:sp>
          <p:nvSpPr>
            <p:cNvPr id="2638" name="Google Shape;2638;p6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0" name="Google Shape;2640;p63"/>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1" name="Google Shape;2641;p63"/>
          <p:cNvGrpSpPr/>
          <p:nvPr/>
        </p:nvGrpSpPr>
        <p:grpSpPr>
          <a:xfrm>
            <a:off x="997692" y="2334687"/>
            <a:ext cx="1959041" cy="208784"/>
            <a:chOff x="6336019" y="3733725"/>
            <a:chExt cx="2566206" cy="351310"/>
          </a:xfrm>
        </p:grpSpPr>
        <p:sp>
          <p:nvSpPr>
            <p:cNvPr id="2642" name="Google Shape;2642;p6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6" name="Google Shape;2646;p63"/>
          <p:cNvGrpSpPr/>
          <p:nvPr/>
        </p:nvGrpSpPr>
        <p:grpSpPr>
          <a:xfrm>
            <a:off x="1990126" y="3950602"/>
            <a:ext cx="946551" cy="153200"/>
            <a:chOff x="4404545" y="3301592"/>
            <a:chExt cx="782403" cy="129272"/>
          </a:xfrm>
        </p:grpSpPr>
        <p:sp>
          <p:nvSpPr>
            <p:cNvPr id="2647" name="Google Shape;2647;p6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63"/>
          <p:cNvGrpSpPr/>
          <p:nvPr/>
        </p:nvGrpSpPr>
        <p:grpSpPr>
          <a:xfrm>
            <a:off x="1990126" y="3695937"/>
            <a:ext cx="962257" cy="139127"/>
            <a:chOff x="4411970" y="3131459"/>
            <a:chExt cx="710520" cy="117397"/>
          </a:xfrm>
        </p:grpSpPr>
        <p:sp>
          <p:nvSpPr>
            <p:cNvPr id="2650" name="Google Shape;2650;p6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2" name="Google Shape;2652;p63"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3" name="Google Shape;2653;p63"/>
          <p:cNvGrpSpPr/>
          <p:nvPr/>
        </p:nvGrpSpPr>
        <p:grpSpPr>
          <a:xfrm>
            <a:off x="990271" y="3621603"/>
            <a:ext cx="823838" cy="458988"/>
            <a:chOff x="4411970" y="1801825"/>
            <a:chExt cx="734586" cy="409262"/>
          </a:xfrm>
        </p:grpSpPr>
        <p:sp>
          <p:nvSpPr>
            <p:cNvPr id="2654" name="Google Shape;2654;p6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63"/>
          <p:cNvGrpSpPr/>
          <p:nvPr/>
        </p:nvGrpSpPr>
        <p:grpSpPr>
          <a:xfrm>
            <a:off x="3095243" y="2339173"/>
            <a:ext cx="521514" cy="521514"/>
            <a:chOff x="5681300" y="2527788"/>
            <a:chExt cx="805800" cy="805800"/>
          </a:xfrm>
        </p:grpSpPr>
        <p:sp>
          <p:nvSpPr>
            <p:cNvPr id="2657" name="Google Shape;2657;p6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63"/>
          <p:cNvGrpSpPr/>
          <p:nvPr/>
        </p:nvGrpSpPr>
        <p:grpSpPr>
          <a:xfrm>
            <a:off x="3089483" y="3094865"/>
            <a:ext cx="533033" cy="533033"/>
            <a:chOff x="4049800" y="640400"/>
            <a:chExt cx="858900" cy="858900"/>
          </a:xfrm>
        </p:grpSpPr>
        <p:sp>
          <p:nvSpPr>
            <p:cNvPr id="2660" name="Google Shape;2660;p6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2" name="Google Shape;2662;p63"/>
          <p:cNvGrpSpPr/>
          <p:nvPr/>
        </p:nvGrpSpPr>
        <p:grpSpPr>
          <a:xfrm>
            <a:off x="3014966" y="3772543"/>
            <a:ext cx="682068" cy="682068"/>
            <a:chOff x="5080188" y="927900"/>
            <a:chExt cx="961200" cy="961200"/>
          </a:xfrm>
        </p:grpSpPr>
        <p:sp>
          <p:nvSpPr>
            <p:cNvPr id="2663" name="Google Shape;2663;p6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63"/>
          <p:cNvGrpSpPr/>
          <p:nvPr/>
        </p:nvGrpSpPr>
        <p:grpSpPr>
          <a:xfrm>
            <a:off x="4478465" y="3869234"/>
            <a:ext cx="505650" cy="504006"/>
            <a:chOff x="6039282" y="1042577"/>
            <a:chExt cx="734315" cy="731929"/>
          </a:xfrm>
        </p:grpSpPr>
        <p:sp>
          <p:nvSpPr>
            <p:cNvPr id="2672" name="Google Shape;2672;p6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3" name="Google Shape;2693;p63"/>
          <p:cNvGrpSpPr/>
          <p:nvPr/>
        </p:nvGrpSpPr>
        <p:grpSpPr>
          <a:xfrm>
            <a:off x="5091067" y="2298862"/>
            <a:ext cx="567744" cy="602136"/>
            <a:chOff x="1825800" y="1651625"/>
            <a:chExt cx="539989" cy="571775"/>
          </a:xfrm>
        </p:grpSpPr>
        <p:sp>
          <p:nvSpPr>
            <p:cNvPr id="2694" name="Google Shape;2694;p6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63"/>
          <p:cNvGrpSpPr/>
          <p:nvPr/>
        </p:nvGrpSpPr>
        <p:grpSpPr>
          <a:xfrm>
            <a:off x="3765995" y="3855579"/>
            <a:ext cx="508123" cy="507955"/>
            <a:chOff x="1897577" y="2802432"/>
            <a:chExt cx="492176" cy="492014"/>
          </a:xfrm>
        </p:grpSpPr>
        <p:sp>
          <p:nvSpPr>
            <p:cNvPr id="2699" name="Google Shape;2699;p6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 name="Google Shape;2711;p63"/>
          <p:cNvGrpSpPr/>
          <p:nvPr/>
        </p:nvGrpSpPr>
        <p:grpSpPr>
          <a:xfrm>
            <a:off x="997525" y="4169123"/>
            <a:ext cx="809227" cy="200842"/>
            <a:chOff x="2013045" y="4813233"/>
            <a:chExt cx="921986" cy="228854"/>
          </a:xfrm>
        </p:grpSpPr>
        <p:sp>
          <p:nvSpPr>
            <p:cNvPr id="2712" name="Google Shape;2712;p6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 name="Google Shape;2714;p63"/>
          <p:cNvGrpSpPr/>
          <p:nvPr/>
        </p:nvGrpSpPr>
        <p:grpSpPr>
          <a:xfrm>
            <a:off x="1005985" y="2656004"/>
            <a:ext cx="792421" cy="269941"/>
            <a:chOff x="1046767" y="4756633"/>
            <a:chExt cx="859646" cy="292841"/>
          </a:xfrm>
        </p:grpSpPr>
        <p:sp>
          <p:nvSpPr>
            <p:cNvPr id="2715" name="Google Shape;2715;p6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8" name="Google Shape;2718;p6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2" name="Google Shape;2722;p63"/>
          <p:cNvGrpSpPr/>
          <p:nvPr/>
        </p:nvGrpSpPr>
        <p:grpSpPr>
          <a:xfrm>
            <a:off x="7141841" y="2550562"/>
            <a:ext cx="166473" cy="141497"/>
            <a:chOff x="4660325" y="1866850"/>
            <a:chExt cx="68350" cy="58100"/>
          </a:xfrm>
        </p:grpSpPr>
        <p:sp>
          <p:nvSpPr>
            <p:cNvPr id="2723" name="Google Shape;2723;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5" name="Google Shape;2725;p63"/>
          <p:cNvGrpSpPr/>
          <p:nvPr/>
        </p:nvGrpSpPr>
        <p:grpSpPr>
          <a:xfrm>
            <a:off x="7451186" y="2576286"/>
            <a:ext cx="162515" cy="90049"/>
            <a:chOff x="4791775" y="1877500"/>
            <a:chExt cx="66725" cy="36975"/>
          </a:xfrm>
        </p:grpSpPr>
        <p:sp>
          <p:nvSpPr>
            <p:cNvPr id="2726" name="Google Shape;2726;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8" name="Google Shape;2728;p63"/>
          <p:cNvGrpSpPr/>
          <p:nvPr/>
        </p:nvGrpSpPr>
        <p:grpSpPr>
          <a:xfrm>
            <a:off x="7772899" y="2576286"/>
            <a:ext cx="144979" cy="90049"/>
            <a:chOff x="4923925" y="1877500"/>
            <a:chExt cx="59525" cy="36975"/>
          </a:xfrm>
        </p:grpSpPr>
        <p:sp>
          <p:nvSpPr>
            <p:cNvPr id="2729" name="Google Shape;2729;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63"/>
          <p:cNvGrpSpPr/>
          <p:nvPr/>
        </p:nvGrpSpPr>
        <p:grpSpPr>
          <a:xfrm>
            <a:off x="8067390" y="2558477"/>
            <a:ext cx="141447" cy="125667"/>
            <a:chOff x="5058450" y="1870100"/>
            <a:chExt cx="58075" cy="51600"/>
          </a:xfrm>
        </p:grpSpPr>
        <p:sp>
          <p:nvSpPr>
            <p:cNvPr id="2732" name="Google Shape;2732;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63"/>
          <p:cNvGrpSpPr/>
          <p:nvPr/>
        </p:nvGrpSpPr>
        <p:grpSpPr>
          <a:xfrm>
            <a:off x="7481905" y="2980885"/>
            <a:ext cx="101077" cy="107645"/>
            <a:chOff x="4811425" y="2065025"/>
            <a:chExt cx="41500" cy="44200"/>
          </a:xfrm>
        </p:grpSpPr>
        <p:sp>
          <p:nvSpPr>
            <p:cNvPr id="2735" name="Google Shape;2735;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 name="Google Shape;2737;p63"/>
          <p:cNvGrpSpPr/>
          <p:nvPr/>
        </p:nvGrpSpPr>
        <p:grpSpPr>
          <a:xfrm>
            <a:off x="7774342" y="2981098"/>
            <a:ext cx="120867" cy="107218"/>
            <a:chOff x="4929875" y="2065025"/>
            <a:chExt cx="49625" cy="44025"/>
          </a:xfrm>
        </p:grpSpPr>
        <p:sp>
          <p:nvSpPr>
            <p:cNvPr id="2738" name="Google Shape;2738;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63"/>
          <p:cNvGrpSpPr/>
          <p:nvPr/>
        </p:nvGrpSpPr>
        <p:grpSpPr>
          <a:xfrm>
            <a:off x="8103011" y="2984112"/>
            <a:ext cx="70206" cy="101191"/>
            <a:chOff x="5083925" y="2066350"/>
            <a:chExt cx="28825" cy="41550"/>
          </a:xfrm>
        </p:grpSpPr>
        <p:sp>
          <p:nvSpPr>
            <p:cNvPr id="2741" name="Google Shape;2741;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63"/>
          <p:cNvGrpSpPr/>
          <p:nvPr/>
        </p:nvGrpSpPr>
        <p:grpSpPr>
          <a:xfrm>
            <a:off x="7134565" y="2999759"/>
            <a:ext cx="181026" cy="69896"/>
            <a:chOff x="4659775" y="2072775"/>
            <a:chExt cx="74325" cy="28700"/>
          </a:xfrm>
        </p:grpSpPr>
        <p:sp>
          <p:nvSpPr>
            <p:cNvPr id="2744" name="Google Shape;2744;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63"/>
          <p:cNvGrpSpPr/>
          <p:nvPr/>
        </p:nvGrpSpPr>
        <p:grpSpPr>
          <a:xfrm>
            <a:off x="8054421" y="2790324"/>
            <a:ext cx="167387" cy="89197"/>
            <a:chOff x="4662475" y="1976500"/>
            <a:chExt cx="68725" cy="36625"/>
          </a:xfrm>
        </p:grpSpPr>
        <p:sp>
          <p:nvSpPr>
            <p:cNvPr id="2748" name="Google Shape;2748;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1" name="Google Shape;2751;p63"/>
          <p:cNvGrpSpPr/>
          <p:nvPr/>
        </p:nvGrpSpPr>
        <p:grpSpPr>
          <a:xfrm>
            <a:off x="7751326" y="2793764"/>
            <a:ext cx="166899" cy="82317"/>
            <a:chOff x="4920150" y="1977875"/>
            <a:chExt cx="68525" cy="33800"/>
          </a:xfrm>
        </p:grpSpPr>
        <p:sp>
          <p:nvSpPr>
            <p:cNvPr id="2752" name="Google Shape;2752;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63"/>
          <p:cNvGrpSpPr/>
          <p:nvPr/>
        </p:nvGrpSpPr>
        <p:grpSpPr>
          <a:xfrm>
            <a:off x="7162483" y="3197682"/>
            <a:ext cx="125190" cy="127859"/>
            <a:chOff x="4676550" y="2160575"/>
            <a:chExt cx="51400" cy="52500"/>
          </a:xfrm>
        </p:grpSpPr>
        <p:sp>
          <p:nvSpPr>
            <p:cNvPr id="2756" name="Google Shape;2756;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63"/>
          <p:cNvGrpSpPr/>
          <p:nvPr/>
        </p:nvGrpSpPr>
        <p:grpSpPr>
          <a:xfrm>
            <a:off x="7459741" y="3204714"/>
            <a:ext cx="145405" cy="113794"/>
            <a:chOff x="4768325" y="2163475"/>
            <a:chExt cx="59700" cy="46725"/>
          </a:xfrm>
        </p:grpSpPr>
        <p:sp>
          <p:nvSpPr>
            <p:cNvPr id="2760" name="Google Shape;2760;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2" name="Google Shape;2762;p6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8" name="Google Shape;2768;p63"/>
          <p:cNvGrpSpPr/>
          <p:nvPr/>
        </p:nvGrpSpPr>
        <p:grpSpPr>
          <a:xfrm>
            <a:off x="7476059" y="3459808"/>
            <a:ext cx="112768" cy="106853"/>
            <a:chOff x="4768575" y="2253950"/>
            <a:chExt cx="46300" cy="43875"/>
          </a:xfrm>
        </p:grpSpPr>
        <p:sp>
          <p:nvSpPr>
            <p:cNvPr id="2769" name="Google Shape;2769;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1" name="Google Shape;2771;p63"/>
          <p:cNvGrpSpPr/>
          <p:nvPr/>
        </p:nvGrpSpPr>
        <p:grpSpPr>
          <a:xfrm>
            <a:off x="7775682" y="3948834"/>
            <a:ext cx="118187" cy="146246"/>
            <a:chOff x="4960900" y="2433225"/>
            <a:chExt cx="48525" cy="60050"/>
          </a:xfrm>
        </p:grpSpPr>
        <p:sp>
          <p:nvSpPr>
            <p:cNvPr id="2772" name="Google Shape;2772;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2774;p63"/>
          <p:cNvGrpSpPr/>
          <p:nvPr/>
        </p:nvGrpSpPr>
        <p:grpSpPr>
          <a:xfrm>
            <a:off x="7464247" y="4212895"/>
            <a:ext cx="136394" cy="143810"/>
            <a:chOff x="4854075" y="2527625"/>
            <a:chExt cx="56000" cy="59050"/>
          </a:xfrm>
        </p:grpSpPr>
        <p:sp>
          <p:nvSpPr>
            <p:cNvPr id="2775" name="Google Shape;2775;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7" name="Google Shape;2777;p6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0" name="Google Shape;2780;p63"/>
          <p:cNvGrpSpPr/>
          <p:nvPr/>
        </p:nvGrpSpPr>
        <p:grpSpPr>
          <a:xfrm>
            <a:off x="8088458" y="3676639"/>
            <a:ext cx="99312" cy="160797"/>
            <a:chOff x="5059700" y="2334775"/>
            <a:chExt cx="40775" cy="66025"/>
          </a:xfrm>
        </p:grpSpPr>
        <p:sp>
          <p:nvSpPr>
            <p:cNvPr id="2781" name="Google Shape;2781;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0" name="Google Shape;2790;p63"/>
          <p:cNvGrpSpPr/>
          <p:nvPr/>
        </p:nvGrpSpPr>
        <p:grpSpPr>
          <a:xfrm>
            <a:off x="8045622" y="3941771"/>
            <a:ext cx="184984" cy="160371"/>
            <a:chOff x="5037700" y="2430325"/>
            <a:chExt cx="75950" cy="65850"/>
          </a:xfrm>
        </p:grpSpPr>
        <p:sp>
          <p:nvSpPr>
            <p:cNvPr id="2791" name="Google Shape;2791;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3" name="Google Shape;2793;p63"/>
          <p:cNvGrpSpPr/>
          <p:nvPr/>
        </p:nvGrpSpPr>
        <p:grpSpPr>
          <a:xfrm>
            <a:off x="7465128" y="3708223"/>
            <a:ext cx="173014" cy="97629"/>
            <a:chOff x="4756975" y="2341800"/>
            <a:chExt cx="91975" cy="51925"/>
          </a:xfrm>
        </p:grpSpPr>
        <p:sp>
          <p:nvSpPr>
            <p:cNvPr id="2794" name="Google Shape;2794;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4" name="Google Shape;2814;p63"/>
          <p:cNvGrpSpPr/>
          <p:nvPr/>
        </p:nvGrpSpPr>
        <p:grpSpPr>
          <a:xfrm>
            <a:off x="7732065" y="4196920"/>
            <a:ext cx="212497" cy="175761"/>
            <a:chOff x="4943575" y="2516350"/>
            <a:chExt cx="98675" cy="81700"/>
          </a:xfrm>
        </p:grpSpPr>
        <p:sp>
          <p:nvSpPr>
            <p:cNvPr id="2815" name="Google Shape;2815;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3" name="Google Shape;2893;p6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3"/>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3"/>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01"/>
        <p:cNvGrpSpPr/>
        <p:nvPr/>
      </p:nvGrpSpPr>
      <p:grpSpPr>
        <a:xfrm>
          <a:off x="0" y="0"/>
          <a:ext cx="0" cy="0"/>
          <a:chOff x="0" y="0"/>
          <a:chExt cx="0" cy="0"/>
        </a:xfrm>
      </p:grpSpPr>
      <p:grpSp>
        <p:nvGrpSpPr>
          <p:cNvPr id="2902" name="Google Shape;2902;p64"/>
          <p:cNvGrpSpPr/>
          <p:nvPr/>
        </p:nvGrpSpPr>
        <p:grpSpPr>
          <a:xfrm>
            <a:off x="3642951" y="1176740"/>
            <a:ext cx="2078182" cy="1366558"/>
            <a:chOff x="235800" y="830650"/>
            <a:chExt cx="6978450" cy="4588844"/>
          </a:xfrm>
        </p:grpSpPr>
        <p:sp>
          <p:nvSpPr>
            <p:cNvPr id="2903" name="Google Shape;2903;p6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9" name="Google Shape;2909;p64"/>
          <p:cNvGrpSpPr/>
          <p:nvPr/>
        </p:nvGrpSpPr>
        <p:grpSpPr>
          <a:xfrm>
            <a:off x="738454" y="3007842"/>
            <a:ext cx="2622876" cy="1333540"/>
            <a:chOff x="238125" y="1038125"/>
            <a:chExt cx="7146800" cy="3633625"/>
          </a:xfrm>
        </p:grpSpPr>
        <p:sp>
          <p:nvSpPr>
            <p:cNvPr id="2910" name="Google Shape;2910;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2" name="Google Shape;4482;p64"/>
          <p:cNvGrpSpPr/>
          <p:nvPr/>
        </p:nvGrpSpPr>
        <p:grpSpPr>
          <a:xfrm>
            <a:off x="5961311" y="1231136"/>
            <a:ext cx="2435960" cy="1297725"/>
            <a:chOff x="233350" y="949250"/>
            <a:chExt cx="7137300" cy="3802300"/>
          </a:xfrm>
        </p:grpSpPr>
        <p:sp>
          <p:nvSpPr>
            <p:cNvPr id="4483" name="Google Shape;4483;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64"/>
          <p:cNvGrpSpPr/>
          <p:nvPr/>
        </p:nvGrpSpPr>
        <p:grpSpPr>
          <a:xfrm>
            <a:off x="7714435" y="3194726"/>
            <a:ext cx="104231" cy="320340"/>
            <a:chOff x="7564426" y="3224343"/>
            <a:chExt cx="119985" cy="368801"/>
          </a:xfrm>
        </p:grpSpPr>
        <p:sp>
          <p:nvSpPr>
            <p:cNvPr id="4535" name="Google Shape;4535;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64"/>
          <p:cNvGrpSpPr/>
          <p:nvPr/>
        </p:nvGrpSpPr>
        <p:grpSpPr>
          <a:xfrm>
            <a:off x="7413923" y="3188827"/>
            <a:ext cx="189489" cy="332132"/>
            <a:chOff x="8370831" y="3202002"/>
            <a:chExt cx="218129" cy="382376"/>
          </a:xfrm>
        </p:grpSpPr>
        <p:sp>
          <p:nvSpPr>
            <p:cNvPr id="4538" name="Google Shape;4538;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64"/>
          <p:cNvGrpSpPr/>
          <p:nvPr/>
        </p:nvGrpSpPr>
        <p:grpSpPr>
          <a:xfrm>
            <a:off x="8137312" y="3599959"/>
            <a:ext cx="309429" cy="267000"/>
            <a:chOff x="6742064" y="3750480"/>
            <a:chExt cx="399315" cy="344560"/>
          </a:xfrm>
        </p:grpSpPr>
        <p:sp>
          <p:nvSpPr>
            <p:cNvPr id="4541" name="Google Shape;4541;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64"/>
          <p:cNvGrpSpPr/>
          <p:nvPr/>
        </p:nvGrpSpPr>
        <p:grpSpPr>
          <a:xfrm>
            <a:off x="7676331" y="3951006"/>
            <a:ext cx="180437" cy="281608"/>
            <a:chOff x="7248525" y="3739696"/>
            <a:chExt cx="230531" cy="359790"/>
          </a:xfrm>
        </p:grpSpPr>
        <p:sp>
          <p:nvSpPr>
            <p:cNvPr id="4544" name="Google Shape;4544;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4"/>
          <p:cNvGrpSpPr/>
          <p:nvPr/>
        </p:nvGrpSpPr>
        <p:grpSpPr>
          <a:xfrm>
            <a:off x="7922251" y="3594231"/>
            <a:ext cx="162896" cy="278710"/>
            <a:chOff x="7601242" y="3729267"/>
            <a:chExt cx="222566" cy="380803"/>
          </a:xfrm>
        </p:grpSpPr>
        <p:sp>
          <p:nvSpPr>
            <p:cNvPr id="4547" name="Google Shape;4547;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9" name="Google Shape;4549;p64"/>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64"/>
          <p:cNvGrpSpPr/>
          <p:nvPr/>
        </p:nvGrpSpPr>
        <p:grpSpPr>
          <a:xfrm>
            <a:off x="7411896" y="3595371"/>
            <a:ext cx="193543" cy="275990"/>
            <a:chOff x="8304647" y="3738687"/>
            <a:chExt cx="225076" cy="320956"/>
          </a:xfrm>
        </p:grpSpPr>
        <p:sp>
          <p:nvSpPr>
            <p:cNvPr id="4551" name="Google Shape;4551;p6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64"/>
          <p:cNvGrpSpPr/>
          <p:nvPr/>
        </p:nvGrpSpPr>
        <p:grpSpPr>
          <a:xfrm>
            <a:off x="7684389" y="3595371"/>
            <a:ext cx="178492" cy="275990"/>
            <a:chOff x="8615101" y="3738687"/>
            <a:chExt cx="207573" cy="320956"/>
          </a:xfrm>
        </p:grpSpPr>
        <p:sp>
          <p:nvSpPr>
            <p:cNvPr id="4555" name="Google Shape;4555;p6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8" name="Google Shape;4558;p64"/>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9" name="Google Shape;4559;p64"/>
          <p:cNvGrpSpPr/>
          <p:nvPr/>
        </p:nvGrpSpPr>
        <p:grpSpPr>
          <a:xfrm>
            <a:off x="7909920" y="3998032"/>
            <a:ext cx="187557" cy="187557"/>
            <a:chOff x="8565775" y="671075"/>
            <a:chExt cx="441000" cy="441000"/>
          </a:xfrm>
        </p:grpSpPr>
        <p:sp>
          <p:nvSpPr>
            <p:cNvPr id="4560" name="Google Shape;4560;p6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2" name="Google Shape;4562;p64"/>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4" name="Google Shape;4564;p64"/>
          <p:cNvGrpSpPr/>
          <p:nvPr/>
        </p:nvGrpSpPr>
        <p:grpSpPr>
          <a:xfrm>
            <a:off x="6064392" y="3070557"/>
            <a:ext cx="587865" cy="517731"/>
            <a:chOff x="6000718" y="3070557"/>
            <a:chExt cx="587865" cy="517731"/>
          </a:xfrm>
        </p:grpSpPr>
        <p:sp>
          <p:nvSpPr>
            <p:cNvPr id="4565" name="Google Shape;4565;p6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64"/>
          <p:cNvGrpSpPr/>
          <p:nvPr/>
        </p:nvGrpSpPr>
        <p:grpSpPr>
          <a:xfrm>
            <a:off x="6079197" y="3714217"/>
            <a:ext cx="557665" cy="516387"/>
            <a:chOff x="6015523" y="3714217"/>
            <a:chExt cx="557665" cy="516387"/>
          </a:xfrm>
        </p:grpSpPr>
        <p:grpSp>
          <p:nvGrpSpPr>
            <p:cNvPr id="4576" name="Google Shape;4576;p64"/>
            <p:cNvGrpSpPr/>
            <p:nvPr/>
          </p:nvGrpSpPr>
          <p:grpSpPr>
            <a:xfrm>
              <a:off x="6036094" y="3716980"/>
              <a:ext cx="529822" cy="510480"/>
              <a:chOff x="3148311" y="-545634"/>
              <a:chExt cx="1006118" cy="969572"/>
            </a:xfrm>
          </p:grpSpPr>
          <p:sp>
            <p:nvSpPr>
              <p:cNvPr id="4577" name="Google Shape;4577;p6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7" name="Google Shape;4587;p6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4"/>
          <p:cNvGrpSpPr/>
          <p:nvPr/>
        </p:nvGrpSpPr>
        <p:grpSpPr>
          <a:xfrm>
            <a:off x="6707979" y="3073628"/>
            <a:ext cx="576302" cy="511871"/>
            <a:chOff x="6644304" y="3073628"/>
            <a:chExt cx="576302" cy="511871"/>
          </a:xfrm>
        </p:grpSpPr>
        <p:grpSp>
          <p:nvGrpSpPr>
            <p:cNvPr id="4589" name="Google Shape;4589;p64"/>
            <p:cNvGrpSpPr/>
            <p:nvPr/>
          </p:nvGrpSpPr>
          <p:grpSpPr>
            <a:xfrm>
              <a:off x="6712169" y="3073651"/>
              <a:ext cx="481611" cy="506713"/>
              <a:chOff x="1833536" y="-546641"/>
              <a:chExt cx="914567" cy="962419"/>
            </a:xfrm>
          </p:grpSpPr>
          <p:grpSp>
            <p:nvGrpSpPr>
              <p:cNvPr id="4590" name="Google Shape;4590;p64"/>
              <p:cNvGrpSpPr/>
              <p:nvPr/>
            </p:nvGrpSpPr>
            <p:grpSpPr>
              <a:xfrm>
                <a:off x="1833536" y="-524249"/>
                <a:ext cx="914567" cy="940027"/>
                <a:chOff x="1833536" y="-524249"/>
                <a:chExt cx="914567" cy="940027"/>
              </a:xfrm>
            </p:grpSpPr>
            <p:sp>
              <p:nvSpPr>
                <p:cNvPr id="4591" name="Google Shape;4591;p6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6" name="Google Shape;4596;p6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0" name="Google Shape;4600;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4"/>
          <p:cNvGrpSpPr/>
          <p:nvPr/>
        </p:nvGrpSpPr>
        <p:grpSpPr>
          <a:xfrm>
            <a:off x="6715725" y="3714143"/>
            <a:ext cx="560636" cy="516497"/>
            <a:chOff x="6652051" y="3714143"/>
            <a:chExt cx="560636" cy="516497"/>
          </a:xfrm>
        </p:grpSpPr>
        <p:grpSp>
          <p:nvGrpSpPr>
            <p:cNvPr id="4602" name="Google Shape;4602;p64"/>
            <p:cNvGrpSpPr/>
            <p:nvPr/>
          </p:nvGrpSpPr>
          <p:grpSpPr>
            <a:xfrm>
              <a:off x="6669657" y="3716715"/>
              <a:ext cx="466768" cy="464314"/>
              <a:chOff x="3139766" y="765669"/>
              <a:chExt cx="886380" cy="881888"/>
            </a:xfrm>
          </p:grpSpPr>
          <p:grpSp>
            <p:nvGrpSpPr>
              <p:cNvPr id="4603" name="Google Shape;4603;p64"/>
              <p:cNvGrpSpPr/>
              <p:nvPr/>
            </p:nvGrpSpPr>
            <p:grpSpPr>
              <a:xfrm>
                <a:off x="3139766" y="765669"/>
                <a:ext cx="886380" cy="881888"/>
                <a:chOff x="3139766" y="765669"/>
                <a:chExt cx="886380" cy="881888"/>
              </a:xfrm>
            </p:grpSpPr>
            <p:sp>
              <p:nvSpPr>
                <p:cNvPr id="4604" name="Google Shape;4604;p6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3" name="Google Shape;4613;p6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7" name="Google Shape;4617;p6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64"/>
          <p:cNvGrpSpPr/>
          <p:nvPr/>
        </p:nvGrpSpPr>
        <p:grpSpPr>
          <a:xfrm>
            <a:off x="625184" y="1201451"/>
            <a:ext cx="2665073" cy="1317140"/>
            <a:chOff x="793334" y="1192826"/>
            <a:chExt cx="2665073" cy="1317140"/>
          </a:xfrm>
        </p:grpSpPr>
        <p:sp>
          <p:nvSpPr>
            <p:cNvPr id="4619" name="Google Shape;4619;p6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64"/>
          <p:cNvGrpSpPr/>
          <p:nvPr/>
        </p:nvGrpSpPr>
        <p:grpSpPr>
          <a:xfrm>
            <a:off x="3597785" y="3065882"/>
            <a:ext cx="2241344" cy="1330656"/>
            <a:chOff x="3597785" y="3065882"/>
            <a:chExt cx="2241344" cy="1330656"/>
          </a:xfrm>
        </p:grpSpPr>
        <p:grpSp>
          <p:nvGrpSpPr>
            <p:cNvPr id="8587" name="Google Shape;8587;p64"/>
            <p:cNvGrpSpPr/>
            <p:nvPr/>
          </p:nvGrpSpPr>
          <p:grpSpPr>
            <a:xfrm>
              <a:off x="5296908" y="3937355"/>
              <a:ext cx="143198" cy="32380"/>
              <a:chOff x="5296908" y="3937355"/>
              <a:chExt cx="143198" cy="32380"/>
            </a:xfrm>
          </p:grpSpPr>
          <p:sp>
            <p:nvSpPr>
              <p:cNvPr id="8588" name="Google Shape;8588;p6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9" name="Google Shape;8589;p64"/>
              <p:cNvGrpSpPr/>
              <p:nvPr/>
            </p:nvGrpSpPr>
            <p:grpSpPr>
              <a:xfrm>
                <a:off x="5402331" y="3937355"/>
                <a:ext cx="37776" cy="32380"/>
                <a:chOff x="5402331" y="3937355"/>
                <a:chExt cx="37776" cy="32380"/>
              </a:xfrm>
            </p:grpSpPr>
            <p:sp>
              <p:nvSpPr>
                <p:cNvPr id="8590" name="Google Shape;8590;p6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4"/>
              <p:cNvGrpSpPr/>
              <p:nvPr/>
            </p:nvGrpSpPr>
            <p:grpSpPr>
              <a:xfrm>
                <a:off x="5296908" y="3937355"/>
                <a:ext cx="37783" cy="32380"/>
                <a:chOff x="5296908" y="3937355"/>
                <a:chExt cx="37783" cy="32380"/>
              </a:xfrm>
            </p:grpSpPr>
            <p:sp>
              <p:nvSpPr>
                <p:cNvPr id="8593" name="Google Shape;8593;p6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5" name="Google Shape;8595;p64"/>
            <p:cNvGrpSpPr/>
            <p:nvPr/>
          </p:nvGrpSpPr>
          <p:grpSpPr>
            <a:xfrm>
              <a:off x="4724163" y="3119631"/>
              <a:ext cx="120838" cy="84218"/>
              <a:chOff x="4724163" y="3119631"/>
              <a:chExt cx="120838" cy="84218"/>
            </a:xfrm>
          </p:grpSpPr>
          <p:grpSp>
            <p:nvGrpSpPr>
              <p:cNvPr id="8596" name="Google Shape;8596;p64"/>
              <p:cNvGrpSpPr/>
              <p:nvPr/>
            </p:nvGrpSpPr>
            <p:grpSpPr>
              <a:xfrm>
                <a:off x="4746712" y="3132773"/>
                <a:ext cx="86869" cy="56424"/>
                <a:chOff x="4746712" y="3132773"/>
                <a:chExt cx="86869" cy="56424"/>
              </a:xfrm>
            </p:grpSpPr>
            <p:sp>
              <p:nvSpPr>
                <p:cNvPr id="8597" name="Google Shape;8597;p6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64"/>
              <p:cNvGrpSpPr/>
              <p:nvPr/>
            </p:nvGrpSpPr>
            <p:grpSpPr>
              <a:xfrm>
                <a:off x="4773634" y="3143336"/>
                <a:ext cx="37776" cy="32451"/>
                <a:chOff x="4773634" y="3143336"/>
                <a:chExt cx="37776" cy="32451"/>
              </a:xfrm>
            </p:grpSpPr>
            <p:sp>
              <p:nvSpPr>
                <p:cNvPr id="8600" name="Google Shape;8600;p6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64"/>
              <p:cNvGrpSpPr/>
              <p:nvPr/>
            </p:nvGrpSpPr>
            <p:grpSpPr>
              <a:xfrm>
                <a:off x="4724163" y="3131248"/>
                <a:ext cx="37776" cy="32459"/>
                <a:chOff x="4724163" y="3131248"/>
                <a:chExt cx="37776" cy="32459"/>
              </a:xfrm>
            </p:grpSpPr>
            <p:sp>
              <p:nvSpPr>
                <p:cNvPr id="8603" name="Google Shape;8603;p6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64"/>
              <p:cNvGrpSpPr/>
              <p:nvPr/>
            </p:nvGrpSpPr>
            <p:grpSpPr>
              <a:xfrm>
                <a:off x="4755081" y="3176054"/>
                <a:ext cx="32357" cy="27795"/>
                <a:chOff x="4755081" y="3176054"/>
                <a:chExt cx="32357" cy="27795"/>
              </a:xfrm>
            </p:grpSpPr>
            <p:sp>
              <p:nvSpPr>
                <p:cNvPr id="8606" name="Google Shape;8606;p6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64"/>
              <p:cNvGrpSpPr/>
              <p:nvPr/>
            </p:nvGrpSpPr>
            <p:grpSpPr>
              <a:xfrm>
                <a:off x="4812550" y="3119631"/>
                <a:ext cx="32451" cy="27803"/>
                <a:chOff x="4812550" y="3119631"/>
                <a:chExt cx="32451" cy="27803"/>
              </a:xfrm>
            </p:grpSpPr>
            <p:sp>
              <p:nvSpPr>
                <p:cNvPr id="8609" name="Google Shape;8609;p6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1" name="Google Shape;8611;p64"/>
            <p:cNvGrpSpPr/>
            <p:nvPr/>
          </p:nvGrpSpPr>
          <p:grpSpPr>
            <a:xfrm>
              <a:off x="5382826" y="4027197"/>
              <a:ext cx="268967" cy="250422"/>
              <a:chOff x="5382826" y="4027197"/>
              <a:chExt cx="268967" cy="250422"/>
            </a:xfrm>
          </p:grpSpPr>
          <p:grpSp>
            <p:nvGrpSpPr>
              <p:cNvPr id="8612" name="Google Shape;8612;p64"/>
              <p:cNvGrpSpPr/>
              <p:nvPr/>
            </p:nvGrpSpPr>
            <p:grpSpPr>
              <a:xfrm>
                <a:off x="5405280" y="4042510"/>
                <a:ext cx="237570" cy="218647"/>
                <a:chOff x="5405280" y="4042510"/>
                <a:chExt cx="237570" cy="218647"/>
              </a:xfrm>
            </p:grpSpPr>
            <p:sp>
              <p:nvSpPr>
                <p:cNvPr id="8613" name="Google Shape;8613;p6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4"/>
              <p:cNvGrpSpPr/>
              <p:nvPr/>
            </p:nvGrpSpPr>
            <p:grpSpPr>
              <a:xfrm>
                <a:off x="5382826" y="4125549"/>
                <a:ext cx="37776" cy="32380"/>
                <a:chOff x="5382826" y="4125549"/>
                <a:chExt cx="37776" cy="32380"/>
              </a:xfrm>
            </p:grpSpPr>
            <p:sp>
              <p:nvSpPr>
                <p:cNvPr id="8620" name="Google Shape;8620;p6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5475680" y="4195587"/>
                <a:ext cx="37783" cy="32364"/>
                <a:chOff x="5475680" y="4195587"/>
                <a:chExt cx="37783" cy="32364"/>
              </a:xfrm>
            </p:grpSpPr>
            <p:sp>
              <p:nvSpPr>
                <p:cNvPr id="8623" name="Google Shape;8623;p6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64"/>
              <p:cNvGrpSpPr/>
              <p:nvPr/>
            </p:nvGrpSpPr>
            <p:grpSpPr>
              <a:xfrm>
                <a:off x="5532575" y="4027197"/>
                <a:ext cx="33308" cy="32262"/>
                <a:chOff x="5532575" y="4027197"/>
                <a:chExt cx="33308" cy="32262"/>
              </a:xfrm>
            </p:grpSpPr>
            <p:sp>
              <p:nvSpPr>
                <p:cNvPr id="8626" name="Google Shape;8626;p6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4"/>
              <p:cNvGrpSpPr/>
              <p:nvPr/>
            </p:nvGrpSpPr>
            <p:grpSpPr>
              <a:xfrm>
                <a:off x="5590706" y="4245348"/>
                <a:ext cx="33497" cy="32270"/>
                <a:chOff x="5590706" y="4245348"/>
                <a:chExt cx="33497" cy="32270"/>
              </a:xfrm>
            </p:grpSpPr>
            <p:sp>
              <p:nvSpPr>
                <p:cNvPr id="8629" name="Google Shape;8629;p6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4"/>
              <p:cNvGrpSpPr/>
              <p:nvPr/>
            </p:nvGrpSpPr>
            <p:grpSpPr>
              <a:xfrm>
                <a:off x="5618681" y="4109677"/>
                <a:ext cx="33112" cy="32357"/>
                <a:chOff x="5618681" y="4109677"/>
                <a:chExt cx="33112" cy="32357"/>
              </a:xfrm>
            </p:grpSpPr>
            <p:sp>
              <p:nvSpPr>
                <p:cNvPr id="8632" name="Google Shape;8632;p6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64"/>
              <p:cNvGrpSpPr/>
              <p:nvPr/>
            </p:nvGrpSpPr>
            <p:grpSpPr>
              <a:xfrm>
                <a:off x="5479298" y="4128262"/>
                <a:ext cx="31405" cy="26906"/>
                <a:chOff x="5479298" y="4128262"/>
                <a:chExt cx="31405" cy="26906"/>
              </a:xfrm>
            </p:grpSpPr>
            <p:sp>
              <p:nvSpPr>
                <p:cNvPr id="8635" name="Google Shape;8635;p6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4"/>
              <p:cNvGrpSpPr/>
              <p:nvPr/>
            </p:nvGrpSpPr>
            <p:grpSpPr>
              <a:xfrm>
                <a:off x="5582903" y="4180116"/>
                <a:ext cx="31499" cy="26898"/>
                <a:chOff x="5582903" y="4180116"/>
                <a:chExt cx="31499" cy="26898"/>
              </a:xfrm>
            </p:grpSpPr>
            <p:sp>
              <p:nvSpPr>
                <p:cNvPr id="8638" name="Google Shape;8638;p6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0" name="Google Shape;8640;p64"/>
            <p:cNvGrpSpPr/>
            <p:nvPr/>
          </p:nvGrpSpPr>
          <p:grpSpPr>
            <a:xfrm>
              <a:off x="3977681" y="3230323"/>
              <a:ext cx="94584" cy="84085"/>
              <a:chOff x="3977681" y="3230323"/>
              <a:chExt cx="94584" cy="84085"/>
            </a:xfrm>
          </p:grpSpPr>
          <p:grpSp>
            <p:nvGrpSpPr>
              <p:cNvPr id="8641" name="Google Shape;8641;p64"/>
              <p:cNvGrpSpPr/>
              <p:nvPr/>
            </p:nvGrpSpPr>
            <p:grpSpPr>
              <a:xfrm>
                <a:off x="4000135" y="3243041"/>
                <a:ext cx="59570" cy="57186"/>
                <a:chOff x="4000135" y="3243041"/>
                <a:chExt cx="59570" cy="57186"/>
              </a:xfrm>
            </p:grpSpPr>
            <p:sp>
              <p:nvSpPr>
                <p:cNvPr id="8642" name="Google Shape;8642;p6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64"/>
              <p:cNvGrpSpPr/>
              <p:nvPr/>
            </p:nvGrpSpPr>
            <p:grpSpPr>
              <a:xfrm>
                <a:off x="3977681" y="3245872"/>
                <a:ext cx="37783" cy="32380"/>
                <a:chOff x="3977681" y="3245872"/>
                <a:chExt cx="37783" cy="32380"/>
              </a:xfrm>
            </p:grpSpPr>
            <p:sp>
              <p:nvSpPr>
                <p:cNvPr id="8646" name="Google Shape;8646;p6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4"/>
              <p:cNvGrpSpPr/>
              <p:nvPr/>
            </p:nvGrpSpPr>
            <p:grpSpPr>
              <a:xfrm>
                <a:off x="4040860" y="3262672"/>
                <a:ext cx="31405" cy="27001"/>
                <a:chOff x="4040860" y="3262672"/>
                <a:chExt cx="31405" cy="27001"/>
              </a:xfrm>
            </p:grpSpPr>
            <p:sp>
              <p:nvSpPr>
                <p:cNvPr id="8649" name="Google Shape;8649;p6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4"/>
              <p:cNvGrpSpPr/>
              <p:nvPr/>
            </p:nvGrpSpPr>
            <p:grpSpPr>
              <a:xfrm>
                <a:off x="4021072" y="3230323"/>
                <a:ext cx="31397" cy="26906"/>
                <a:chOff x="4021072" y="3230323"/>
                <a:chExt cx="31397" cy="26906"/>
              </a:xfrm>
            </p:grpSpPr>
            <p:sp>
              <p:nvSpPr>
                <p:cNvPr id="8652" name="Google Shape;8652;p6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64"/>
              <p:cNvGrpSpPr/>
              <p:nvPr/>
            </p:nvGrpSpPr>
            <p:grpSpPr>
              <a:xfrm>
                <a:off x="4001472" y="3287462"/>
                <a:ext cx="31499" cy="26945"/>
                <a:chOff x="4001472" y="3287462"/>
                <a:chExt cx="31499" cy="26945"/>
              </a:xfrm>
            </p:grpSpPr>
            <p:sp>
              <p:nvSpPr>
                <p:cNvPr id="8655" name="Google Shape;8655;p6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7" name="Google Shape;8657;p64"/>
            <p:cNvGrpSpPr/>
            <p:nvPr/>
          </p:nvGrpSpPr>
          <p:grpSpPr>
            <a:xfrm>
              <a:off x="4084715" y="3258865"/>
              <a:ext cx="184961" cy="137268"/>
              <a:chOff x="4084715" y="3258865"/>
              <a:chExt cx="184961" cy="137268"/>
            </a:xfrm>
          </p:grpSpPr>
          <p:grpSp>
            <p:nvGrpSpPr>
              <p:cNvPr id="8658" name="Google Shape;8658;p64"/>
              <p:cNvGrpSpPr/>
              <p:nvPr/>
            </p:nvGrpSpPr>
            <p:grpSpPr>
              <a:xfrm>
                <a:off x="4107453" y="3271583"/>
                <a:ext cx="153470" cy="110275"/>
                <a:chOff x="4107453" y="3271583"/>
                <a:chExt cx="153470" cy="110275"/>
              </a:xfrm>
            </p:grpSpPr>
            <p:sp>
              <p:nvSpPr>
                <p:cNvPr id="8659" name="Google Shape;8659;p6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64"/>
              <p:cNvGrpSpPr/>
              <p:nvPr/>
            </p:nvGrpSpPr>
            <p:grpSpPr>
              <a:xfrm>
                <a:off x="4136947" y="3258865"/>
                <a:ext cx="31499" cy="27001"/>
                <a:chOff x="4136947" y="3258865"/>
                <a:chExt cx="31499" cy="27001"/>
              </a:xfrm>
            </p:grpSpPr>
            <p:sp>
              <p:nvSpPr>
                <p:cNvPr id="8664" name="Google Shape;8664;p6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64"/>
              <p:cNvGrpSpPr/>
              <p:nvPr/>
            </p:nvGrpSpPr>
            <p:grpSpPr>
              <a:xfrm>
                <a:off x="4084715" y="3266478"/>
                <a:ext cx="31468" cy="26898"/>
                <a:chOff x="4084715" y="3266478"/>
                <a:chExt cx="31468" cy="26898"/>
              </a:xfrm>
            </p:grpSpPr>
            <p:sp>
              <p:nvSpPr>
                <p:cNvPr id="8667" name="Google Shape;8667;p6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64"/>
              <p:cNvGrpSpPr/>
              <p:nvPr/>
            </p:nvGrpSpPr>
            <p:grpSpPr>
              <a:xfrm>
                <a:off x="4159213" y="3279849"/>
                <a:ext cx="31405" cy="26945"/>
                <a:chOff x="4159213" y="3279849"/>
                <a:chExt cx="31405" cy="26945"/>
              </a:xfrm>
            </p:grpSpPr>
            <p:sp>
              <p:nvSpPr>
                <p:cNvPr id="8670" name="Google Shape;8670;p6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4201550" y="3266502"/>
                <a:ext cx="31405" cy="26883"/>
                <a:chOff x="4201550" y="3266502"/>
                <a:chExt cx="31405" cy="26883"/>
              </a:xfrm>
            </p:grpSpPr>
            <p:sp>
              <p:nvSpPr>
                <p:cNvPr id="8673" name="Google Shape;8673;p6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64"/>
              <p:cNvGrpSpPr/>
              <p:nvPr/>
            </p:nvGrpSpPr>
            <p:grpSpPr>
              <a:xfrm>
                <a:off x="4201550" y="3338278"/>
                <a:ext cx="31405" cy="26930"/>
                <a:chOff x="4201550" y="3338278"/>
                <a:chExt cx="31405" cy="26930"/>
              </a:xfrm>
            </p:grpSpPr>
            <p:sp>
              <p:nvSpPr>
                <p:cNvPr id="8676" name="Google Shape;8676;p6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4"/>
              <p:cNvGrpSpPr/>
              <p:nvPr/>
            </p:nvGrpSpPr>
            <p:grpSpPr>
              <a:xfrm>
                <a:off x="4238272" y="3369132"/>
                <a:ext cx="31405" cy="27001"/>
                <a:chOff x="4238272" y="3369132"/>
                <a:chExt cx="31405" cy="27001"/>
              </a:xfrm>
            </p:grpSpPr>
            <p:sp>
              <p:nvSpPr>
                <p:cNvPr id="8679" name="Google Shape;8679;p6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1" name="Google Shape;8681;p64"/>
            <p:cNvGrpSpPr/>
            <p:nvPr/>
          </p:nvGrpSpPr>
          <p:grpSpPr>
            <a:xfrm>
              <a:off x="4068639" y="3200169"/>
              <a:ext cx="77643" cy="37272"/>
              <a:chOff x="4068639" y="3200169"/>
              <a:chExt cx="77643" cy="37272"/>
            </a:xfrm>
          </p:grpSpPr>
          <p:sp>
            <p:nvSpPr>
              <p:cNvPr id="8682" name="Google Shape;8682;p6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3" name="Google Shape;8683;p64"/>
              <p:cNvGrpSpPr/>
              <p:nvPr/>
            </p:nvGrpSpPr>
            <p:grpSpPr>
              <a:xfrm>
                <a:off x="4114878" y="3200169"/>
                <a:ext cx="31405" cy="26993"/>
                <a:chOff x="4114878" y="3200169"/>
                <a:chExt cx="31405" cy="26993"/>
              </a:xfrm>
            </p:grpSpPr>
            <p:sp>
              <p:nvSpPr>
                <p:cNvPr id="8684" name="Google Shape;8684;p6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64"/>
              <p:cNvGrpSpPr/>
              <p:nvPr/>
            </p:nvGrpSpPr>
            <p:grpSpPr>
              <a:xfrm>
                <a:off x="4068639" y="3210535"/>
                <a:ext cx="31499" cy="26906"/>
                <a:chOff x="4068639" y="3210535"/>
                <a:chExt cx="31499" cy="26906"/>
              </a:xfrm>
            </p:grpSpPr>
            <p:sp>
              <p:nvSpPr>
                <p:cNvPr id="8687" name="Google Shape;8687;p6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9" name="Google Shape;8689;p64"/>
            <p:cNvGrpSpPr/>
            <p:nvPr/>
          </p:nvGrpSpPr>
          <p:grpSpPr>
            <a:xfrm>
              <a:off x="3869702" y="3066935"/>
              <a:ext cx="382664" cy="190294"/>
              <a:chOff x="3869702" y="3066935"/>
              <a:chExt cx="382664" cy="190294"/>
            </a:xfrm>
          </p:grpSpPr>
          <p:grpSp>
            <p:nvGrpSpPr>
              <p:cNvPr id="8690" name="Google Shape;8690;p64"/>
              <p:cNvGrpSpPr/>
              <p:nvPr/>
            </p:nvGrpSpPr>
            <p:grpSpPr>
              <a:xfrm>
                <a:off x="3888633" y="3082351"/>
                <a:ext cx="351172" cy="160698"/>
                <a:chOff x="3888633" y="3082351"/>
                <a:chExt cx="351172" cy="160698"/>
              </a:xfrm>
            </p:grpSpPr>
            <p:sp>
              <p:nvSpPr>
                <p:cNvPr id="8691" name="Google Shape;8691;p6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64"/>
              <p:cNvGrpSpPr/>
              <p:nvPr/>
            </p:nvGrpSpPr>
            <p:grpSpPr>
              <a:xfrm>
                <a:off x="4143703" y="3066935"/>
                <a:ext cx="37783" cy="32357"/>
                <a:chOff x="4143703" y="3066935"/>
                <a:chExt cx="37783" cy="32357"/>
              </a:xfrm>
            </p:grpSpPr>
            <p:sp>
              <p:nvSpPr>
                <p:cNvPr id="8698" name="Google Shape;8698;p6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64"/>
              <p:cNvGrpSpPr/>
              <p:nvPr/>
            </p:nvGrpSpPr>
            <p:grpSpPr>
              <a:xfrm>
                <a:off x="4044565" y="3103563"/>
                <a:ext cx="37783" cy="32451"/>
                <a:chOff x="4044565" y="3103563"/>
                <a:chExt cx="37783" cy="32451"/>
              </a:xfrm>
            </p:grpSpPr>
            <p:sp>
              <p:nvSpPr>
                <p:cNvPr id="8701" name="Google Shape;8701;p6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4"/>
              <p:cNvGrpSpPr/>
              <p:nvPr/>
            </p:nvGrpSpPr>
            <p:grpSpPr>
              <a:xfrm>
                <a:off x="4017454" y="3188237"/>
                <a:ext cx="37776" cy="32357"/>
                <a:chOff x="4017454" y="3188237"/>
                <a:chExt cx="37776" cy="32357"/>
              </a:xfrm>
            </p:grpSpPr>
            <p:sp>
              <p:nvSpPr>
                <p:cNvPr id="8704" name="Google Shape;8704;p6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64"/>
              <p:cNvGrpSpPr/>
              <p:nvPr/>
            </p:nvGrpSpPr>
            <p:grpSpPr>
              <a:xfrm>
                <a:off x="3921548" y="3157509"/>
                <a:ext cx="37783" cy="32357"/>
                <a:chOff x="3921548" y="3157509"/>
                <a:chExt cx="37783" cy="32357"/>
              </a:xfrm>
            </p:grpSpPr>
            <p:sp>
              <p:nvSpPr>
                <p:cNvPr id="8707" name="Google Shape;8707;p6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64"/>
              <p:cNvGrpSpPr/>
              <p:nvPr/>
            </p:nvGrpSpPr>
            <p:grpSpPr>
              <a:xfrm>
                <a:off x="3939056" y="3211620"/>
                <a:ext cx="37783" cy="32380"/>
                <a:chOff x="3939056" y="3211620"/>
                <a:chExt cx="37783" cy="32380"/>
              </a:xfrm>
            </p:grpSpPr>
            <p:sp>
              <p:nvSpPr>
                <p:cNvPr id="8710" name="Google Shape;8710;p6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64"/>
              <p:cNvGrpSpPr/>
              <p:nvPr/>
            </p:nvGrpSpPr>
            <p:grpSpPr>
              <a:xfrm>
                <a:off x="4176240" y="3136965"/>
                <a:ext cx="31405" cy="26930"/>
                <a:chOff x="4176240" y="3136965"/>
                <a:chExt cx="31405" cy="26930"/>
              </a:xfrm>
            </p:grpSpPr>
            <p:sp>
              <p:nvSpPr>
                <p:cNvPr id="8713" name="Google Shape;8713;p6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64"/>
              <p:cNvGrpSpPr/>
              <p:nvPr/>
            </p:nvGrpSpPr>
            <p:grpSpPr>
              <a:xfrm>
                <a:off x="4133148" y="3152593"/>
                <a:ext cx="31499" cy="27001"/>
                <a:chOff x="4133148" y="3152593"/>
                <a:chExt cx="31499" cy="27001"/>
              </a:xfrm>
            </p:grpSpPr>
            <p:sp>
              <p:nvSpPr>
                <p:cNvPr id="8716" name="Google Shape;8716;p6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64"/>
              <p:cNvGrpSpPr/>
              <p:nvPr/>
            </p:nvGrpSpPr>
            <p:grpSpPr>
              <a:xfrm>
                <a:off x="4220866" y="3073534"/>
                <a:ext cx="31499" cy="26898"/>
                <a:chOff x="4220866" y="3073534"/>
                <a:chExt cx="31499" cy="26898"/>
              </a:xfrm>
            </p:grpSpPr>
            <p:sp>
              <p:nvSpPr>
                <p:cNvPr id="8719" name="Google Shape;8719;p6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64"/>
              <p:cNvGrpSpPr/>
              <p:nvPr/>
            </p:nvGrpSpPr>
            <p:grpSpPr>
              <a:xfrm>
                <a:off x="3869702" y="3230323"/>
                <a:ext cx="31499" cy="26906"/>
                <a:chOff x="3869702" y="3230323"/>
                <a:chExt cx="31499" cy="26906"/>
              </a:xfrm>
            </p:grpSpPr>
            <p:sp>
              <p:nvSpPr>
                <p:cNvPr id="8722" name="Google Shape;8722;p6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4" name="Google Shape;8724;p64"/>
            <p:cNvGrpSpPr/>
            <p:nvPr/>
          </p:nvGrpSpPr>
          <p:grpSpPr>
            <a:xfrm>
              <a:off x="4271383" y="3065882"/>
              <a:ext cx="304556" cy="341663"/>
              <a:chOff x="4271383" y="3065882"/>
              <a:chExt cx="304556" cy="341663"/>
            </a:xfrm>
          </p:grpSpPr>
          <p:grpSp>
            <p:nvGrpSpPr>
              <p:cNvPr id="8725" name="Google Shape;8725;p64"/>
              <p:cNvGrpSpPr/>
              <p:nvPr/>
            </p:nvGrpSpPr>
            <p:grpSpPr>
              <a:xfrm>
                <a:off x="4293838" y="3078639"/>
                <a:ext cx="269353" cy="311973"/>
                <a:chOff x="4293838" y="3078639"/>
                <a:chExt cx="269353" cy="311973"/>
              </a:xfrm>
            </p:grpSpPr>
            <p:sp>
              <p:nvSpPr>
                <p:cNvPr id="8726" name="Google Shape;8726;p6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4"/>
              <p:cNvGrpSpPr/>
              <p:nvPr/>
            </p:nvGrpSpPr>
            <p:grpSpPr>
              <a:xfrm>
                <a:off x="4538164" y="3342061"/>
                <a:ext cx="37776" cy="32380"/>
                <a:chOff x="4538164" y="3342061"/>
                <a:chExt cx="37776" cy="32380"/>
              </a:xfrm>
            </p:grpSpPr>
            <p:sp>
              <p:nvSpPr>
                <p:cNvPr id="8744" name="Google Shape;8744;p6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64"/>
              <p:cNvGrpSpPr/>
              <p:nvPr/>
            </p:nvGrpSpPr>
            <p:grpSpPr>
              <a:xfrm>
                <a:off x="4271383" y="3194742"/>
                <a:ext cx="37783" cy="32420"/>
                <a:chOff x="4271383" y="3194742"/>
                <a:chExt cx="37783" cy="32420"/>
              </a:xfrm>
            </p:grpSpPr>
            <p:sp>
              <p:nvSpPr>
                <p:cNvPr id="8747" name="Google Shape;8747;p6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64"/>
              <p:cNvGrpSpPr/>
              <p:nvPr/>
            </p:nvGrpSpPr>
            <p:grpSpPr>
              <a:xfrm>
                <a:off x="4284416" y="3084058"/>
                <a:ext cx="37783" cy="32357"/>
                <a:chOff x="4284416" y="3084058"/>
                <a:chExt cx="37783" cy="32357"/>
              </a:xfrm>
            </p:grpSpPr>
            <p:sp>
              <p:nvSpPr>
                <p:cNvPr id="8750" name="Google Shape;8750;p6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64"/>
              <p:cNvGrpSpPr/>
              <p:nvPr/>
            </p:nvGrpSpPr>
            <p:grpSpPr>
              <a:xfrm>
                <a:off x="4478697" y="3297561"/>
                <a:ext cx="37776" cy="32451"/>
                <a:chOff x="4478697" y="3297561"/>
                <a:chExt cx="37776" cy="32451"/>
              </a:xfrm>
            </p:grpSpPr>
            <p:sp>
              <p:nvSpPr>
                <p:cNvPr id="8753" name="Google Shape;8753;p6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64"/>
              <p:cNvGrpSpPr/>
              <p:nvPr/>
            </p:nvGrpSpPr>
            <p:grpSpPr>
              <a:xfrm>
                <a:off x="4411813" y="3331711"/>
                <a:ext cx="37776" cy="32451"/>
                <a:chOff x="4411813" y="3331711"/>
                <a:chExt cx="37776" cy="32451"/>
              </a:xfrm>
            </p:grpSpPr>
            <p:sp>
              <p:nvSpPr>
                <p:cNvPr id="8756" name="Google Shape;8756;p6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64"/>
              <p:cNvGrpSpPr/>
              <p:nvPr/>
            </p:nvGrpSpPr>
            <p:grpSpPr>
              <a:xfrm>
                <a:off x="4337984" y="3375188"/>
                <a:ext cx="37776" cy="32357"/>
                <a:chOff x="4337984" y="3375188"/>
                <a:chExt cx="37776" cy="32357"/>
              </a:xfrm>
            </p:grpSpPr>
            <p:sp>
              <p:nvSpPr>
                <p:cNvPr id="8759" name="Google Shape;8759;p6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64"/>
              <p:cNvGrpSpPr/>
              <p:nvPr/>
            </p:nvGrpSpPr>
            <p:grpSpPr>
              <a:xfrm>
                <a:off x="4494867" y="3090530"/>
                <a:ext cx="37878" cy="32451"/>
                <a:chOff x="4494867" y="3090530"/>
                <a:chExt cx="37878" cy="32451"/>
              </a:xfrm>
            </p:grpSpPr>
            <p:sp>
              <p:nvSpPr>
                <p:cNvPr id="8762" name="Google Shape;8762;p6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64"/>
              <p:cNvGrpSpPr/>
              <p:nvPr/>
            </p:nvGrpSpPr>
            <p:grpSpPr>
              <a:xfrm>
                <a:off x="4525124" y="3207774"/>
                <a:ext cx="37783" cy="32420"/>
                <a:chOff x="4525124" y="3207774"/>
                <a:chExt cx="37783" cy="32420"/>
              </a:xfrm>
            </p:grpSpPr>
            <p:sp>
              <p:nvSpPr>
                <p:cNvPr id="8765" name="Google Shape;8765;p6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4"/>
              <p:cNvGrpSpPr/>
              <p:nvPr/>
            </p:nvGrpSpPr>
            <p:grpSpPr>
              <a:xfrm>
                <a:off x="4440544" y="3176479"/>
                <a:ext cx="31499" cy="26898"/>
                <a:chOff x="4440544" y="3176479"/>
                <a:chExt cx="31499" cy="26898"/>
              </a:xfrm>
            </p:grpSpPr>
            <p:sp>
              <p:nvSpPr>
                <p:cNvPr id="8768" name="Google Shape;8768;p6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64"/>
              <p:cNvGrpSpPr/>
              <p:nvPr/>
            </p:nvGrpSpPr>
            <p:grpSpPr>
              <a:xfrm>
                <a:off x="4350545" y="3156400"/>
                <a:ext cx="31405" cy="27001"/>
                <a:chOff x="4350545" y="3156400"/>
                <a:chExt cx="31405" cy="27001"/>
              </a:xfrm>
            </p:grpSpPr>
            <p:sp>
              <p:nvSpPr>
                <p:cNvPr id="8771" name="Google Shape;8771;p6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64"/>
              <p:cNvGrpSpPr/>
              <p:nvPr/>
            </p:nvGrpSpPr>
            <p:grpSpPr>
              <a:xfrm>
                <a:off x="4376703" y="3255058"/>
                <a:ext cx="31405" cy="27001"/>
                <a:chOff x="4376703" y="3255058"/>
                <a:chExt cx="31405" cy="27001"/>
              </a:xfrm>
            </p:grpSpPr>
            <p:sp>
              <p:nvSpPr>
                <p:cNvPr id="8774" name="Google Shape;8774;p6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64"/>
              <p:cNvGrpSpPr/>
              <p:nvPr/>
            </p:nvGrpSpPr>
            <p:grpSpPr>
              <a:xfrm>
                <a:off x="4331322" y="3283656"/>
                <a:ext cx="31405" cy="26945"/>
                <a:chOff x="4331322" y="3283656"/>
                <a:chExt cx="31405" cy="26945"/>
              </a:xfrm>
            </p:grpSpPr>
            <p:sp>
              <p:nvSpPr>
                <p:cNvPr id="8777" name="Google Shape;8777;p6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64"/>
              <p:cNvGrpSpPr/>
              <p:nvPr/>
            </p:nvGrpSpPr>
            <p:grpSpPr>
              <a:xfrm>
                <a:off x="4380510" y="3065882"/>
                <a:ext cx="31405" cy="26938"/>
                <a:chOff x="4380510" y="3065882"/>
                <a:chExt cx="31405" cy="26938"/>
              </a:xfrm>
            </p:grpSpPr>
            <p:sp>
              <p:nvSpPr>
                <p:cNvPr id="8780" name="Google Shape;8780;p6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2" name="Google Shape;8782;p64"/>
            <p:cNvGrpSpPr/>
            <p:nvPr/>
          </p:nvGrpSpPr>
          <p:grpSpPr>
            <a:xfrm>
              <a:off x="4558998" y="3188237"/>
              <a:ext cx="1280131" cy="1052746"/>
              <a:chOff x="4558998" y="3188237"/>
              <a:chExt cx="1280131" cy="1052746"/>
            </a:xfrm>
          </p:grpSpPr>
          <p:sp>
            <p:nvSpPr>
              <p:cNvPr id="8783" name="Google Shape;8783;p6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64"/>
              <p:cNvGrpSpPr/>
              <p:nvPr/>
            </p:nvGrpSpPr>
            <p:grpSpPr>
              <a:xfrm>
                <a:off x="4579164" y="3203653"/>
                <a:ext cx="1244833" cy="1020397"/>
                <a:chOff x="4579164" y="3203653"/>
                <a:chExt cx="1244833" cy="1020397"/>
              </a:xfrm>
            </p:grpSpPr>
            <p:sp>
              <p:nvSpPr>
                <p:cNvPr id="8785" name="Google Shape;8785;p6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7" name="Google Shape;8787;p64"/>
                <p:cNvGrpSpPr/>
                <p:nvPr/>
              </p:nvGrpSpPr>
              <p:grpSpPr>
                <a:xfrm>
                  <a:off x="4579164" y="3203653"/>
                  <a:ext cx="1244833" cy="1020397"/>
                  <a:chOff x="4579164" y="3203653"/>
                  <a:chExt cx="1244833" cy="1020397"/>
                </a:xfrm>
              </p:grpSpPr>
              <p:sp>
                <p:nvSpPr>
                  <p:cNvPr id="8788" name="Google Shape;8788;p6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0" name="Google Shape;8790;p64"/>
                  <p:cNvGrpSpPr/>
                  <p:nvPr/>
                </p:nvGrpSpPr>
                <p:grpSpPr>
                  <a:xfrm>
                    <a:off x="4579164" y="3203653"/>
                    <a:ext cx="1244833" cy="1020397"/>
                    <a:chOff x="4579164" y="3203653"/>
                    <a:chExt cx="1244833" cy="1020397"/>
                  </a:xfrm>
                </p:grpSpPr>
                <p:sp>
                  <p:nvSpPr>
                    <p:cNvPr id="8791" name="Google Shape;8791;p6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9" name="Google Shape;8799;p64"/>
                    <p:cNvGrpSpPr/>
                    <p:nvPr/>
                  </p:nvGrpSpPr>
                  <p:grpSpPr>
                    <a:xfrm>
                      <a:off x="4579164" y="3203653"/>
                      <a:ext cx="1244833" cy="1020397"/>
                      <a:chOff x="4579164" y="3203653"/>
                      <a:chExt cx="1244833" cy="1020397"/>
                    </a:xfrm>
                  </p:grpSpPr>
                  <p:sp>
                    <p:nvSpPr>
                      <p:cNvPr id="8800" name="Google Shape;8800;p6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4" name="Google Shape;8814;p64"/>
                      <p:cNvGrpSpPr/>
                      <p:nvPr/>
                    </p:nvGrpSpPr>
                    <p:grpSpPr>
                      <a:xfrm>
                        <a:off x="4579164" y="3203653"/>
                        <a:ext cx="1244833" cy="1020397"/>
                        <a:chOff x="4579164" y="3203653"/>
                        <a:chExt cx="1244833" cy="1020397"/>
                      </a:xfrm>
                    </p:grpSpPr>
                    <p:sp>
                      <p:nvSpPr>
                        <p:cNvPr id="8815" name="Google Shape;8815;p6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9" name="Google Shape;8839;p64"/>
                        <p:cNvGrpSpPr/>
                        <p:nvPr/>
                      </p:nvGrpSpPr>
                      <p:grpSpPr>
                        <a:xfrm>
                          <a:off x="4579164" y="3203653"/>
                          <a:ext cx="1244833" cy="1020397"/>
                          <a:chOff x="4579164" y="3203653"/>
                          <a:chExt cx="1244833" cy="1020397"/>
                        </a:xfrm>
                      </p:grpSpPr>
                      <p:sp>
                        <p:nvSpPr>
                          <p:cNvPr id="8840" name="Google Shape;8840;p6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1" name="Google Shape;8841;p64"/>
                          <p:cNvGrpSpPr/>
                          <p:nvPr/>
                        </p:nvGrpSpPr>
                        <p:grpSpPr>
                          <a:xfrm>
                            <a:off x="4579164" y="3203653"/>
                            <a:ext cx="1244833" cy="1020397"/>
                            <a:chOff x="4579164" y="3203653"/>
                            <a:chExt cx="1244833" cy="1020397"/>
                          </a:xfrm>
                        </p:grpSpPr>
                        <p:sp>
                          <p:nvSpPr>
                            <p:cNvPr id="8842" name="Google Shape;8842;p6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9" name="Google Shape;8849;p64"/>
                            <p:cNvGrpSpPr/>
                            <p:nvPr/>
                          </p:nvGrpSpPr>
                          <p:grpSpPr>
                            <a:xfrm>
                              <a:off x="4579164" y="3203653"/>
                              <a:ext cx="1244833" cy="1020397"/>
                              <a:chOff x="4579164" y="3203653"/>
                              <a:chExt cx="1244833" cy="1020397"/>
                            </a:xfrm>
                          </p:grpSpPr>
                          <p:sp>
                            <p:nvSpPr>
                              <p:cNvPr id="8850" name="Google Shape;8850;p6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3" name="Google Shape;8863;p64"/>
                              <p:cNvGrpSpPr/>
                              <p:nvPr/>
                            </p:nvGrpSpPr>
                            <p:grpSpPr>
                              <a:xfrm>
                                <a:off x="4579164" y="3203653"/>
                                <a:ext cx="1244833" cy="1020397"/>
                                <a:chOff x="4579164" y="3203653"/>
                                <a:chExt cx="1244833" cy="1020397"/>
                              </a:xfrm>
                            </p:grpSpPr>
                            <p:sp>
                              <p:nvSpPr>
                                <p:cNvPr id="8864" name="Google Shape;8864;p6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1" name="Google Shape;8871;p64"/>
                                <p:cNvGrpSpPr/>
                                <p:nvPr/>
                              </p:nvGrpSpPr>
                              <p:grpSpPr>
                                <a:xfrm>
                                  <a:off x="4579164" y="3203653"/>
                                  <a:ext cx="1244833" cy="1020397"/>
                                  <a:chOff x="4579164" y="3203653"/>
                                  <a:chExt cx="1244833" cy="1020397"/>
                                </a:xfrm>
                              </p:grpSpPr>
                              <p:sp>
                                <p:nvSpPr>
                                  <p:cNvPr id="8872" name="Google Shape;8872;p6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7" name="Google Shape;8877;p64"/>
                                  <p:cNvGrpSpPr/>
                                  <p:nvPr/>
                                </p:nvGrpSpPr>
                                <p:grpSpPr>
                                  <a:xfrm>
                                    <a:off x="4579164" y="3203653"/>
                                    <a:ext cx="1244833" cy="1020397"/>
                                    <a:chOff x="4579164" y="3203653"/>
                                    <a:chExt cx="1244833" cy="1020397"/>
                                  </a:xfrm>
                                </p:grpSpPr>
                                <p:sp>
                                  <p:nvSpPr>
                                    <p:cNvPr id="8878" name="Google Shape;8878;p6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882" name="Google Shape;8882;p6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85" name="Google Shape;8885;p6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886" name="Google Shape;8886;p64"/>
              <p:cNvGrpSpPr/>
              <p:nvPr/>
            </p:nvGrpSpPr>
            <p:grpSpPr>
              <a:xfrm>
                <a:off x="4595437" y="3598775"/>
                <a:ext cx="37776" cy="32451"/>
                <a:chOff x="4595437" y="3598775"/>
                <a:chExt cx="37776" cy="32451"/>
              </a:xfrm>
            </p:grpSpPr>
            <p:sp>
              <p:nvSpPr>
                <p:cNvPr id="8887" name="Google Shape;8887;p6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4"/>
              <p:cNvGrpSpPr/>
              <p:nvPr/>
            </p:nvGrpSpPr>
            <p:grpSpPr>
              <a:xfrm>
                <a:off x="4641864" y="3524443"/>
                <a:ext cx="37776" cy="32380"/>
                <a:chOff x="4641864" y="3524443"/>
                <a:chExt cx="37776" cy="32380"/>
              </a:xfrm>
            </p:grpSpPr>
            <p:sp>
              <p:nvSpPr>
                <p:cNvPr id="8890" name="Google Shape;8890;p6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64"/>
              <p:cNvGrpSpPr/>
              <p:nvPr/>
            </p:nvGrpSpPr>
            <p:grpSpPr>
              <a:xfrm>
                <a:off x="4648431" y="3893901"/>
                <a:ext cx="37776" cy="32357"/>
                <a:chOff x="4648431" y="3893901"/>
                <a:chExt cx="37776" cy="32357"/>
              </a:xfrm>
            </p:grpSpPr>
            <p:sp>
              <p:nvSpPr>
                <p:cNvPr id="8893" name="Google Shape;8893;p6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4"/>
              <p:cNvGrpSpPr/>
              <p:nvPr/>
            </p:nvGrpSpPr>
            <p:grpSpPr>
              <a:xfrm>
                <a:off x="4567752" y="3722908"/>
                <a:ext cx="37870" cy="32380"/>
                <a:chOff x="4567752" y="3722908"/>
                <a:chExt cx="37870" cy="32380"/>
              </a:xfrm>
            </p:grpSpPr>
            <p:sp>
              <p:nvSpPr>
                <p:cNvPr id="8896" name="Google Shape;8896;p6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64"/>
              <p:cNvGrpSpPr/>
              <p:nvPr/>
            </p:nvGrpSpPr>
            <p:grpSpPr>
              <a:xfrm>
                <a:off x="4617506" y="3652052"/>
                <a:ext cx="37783" cy="32357"/>
                <a:chOff x="4617506" y="3652052"/>
                <a:chExt cx="37783" cy="32357"/>
              </a:xfrm>
            </p:grpSpPr>
            <p:sp>
              <p:nvSpPr>
                <p:cNvPr id="8899" name="Google Shape;8899;p6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64"/>
              <p:cNvGrpSpPr/>
              <p:nvPr/>
            </p:nvGrpSpPr>
            <p:grpSpPr>
              <a:xfrm>
                <a:off x="4739005" y="3554149"/>
                <a:ext cx="37870" cy="32357"/>
                <a:chOff x="4739005" y="3554149"/>
                <a:chExt cx="37870" cy="32357"/>
              </a:xfrm>
            </p:grpSpPr>
            <p:sp>
              <p:nvSpPr>
                <p:cNvPr id="8902" name="Google Shape;8902;p6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64"/>
              <p:cNvGrpSpPr/>
              <p:nvPr/>
            </p:nvGrpSpPr>
            <p:grpSpPr>
              <a:xfrm>
                <a:off x="4806557" y="3630258"/>
                <a:ext cx="37776" cy="32364"/>
                <a:chOff x="4806557" y="3630258"/>
                <a:chExt cx="37776" cy="32364"/>
              </a:xfrm>
            </p:grpSpPr>
            <p:sp>
              <p:nvSpPr>
                <p:cNvPr id="8905" name="Google Shape;8905;p6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4"/>
              <p:cNvGrpSpPr/>
              <p:nvPr/>
            </p:nvGrpSpPr>
            <p:grpSpPr>
              <a:xfrm>
                <a:off x="4737007" y="4004357"/>
                <a:ext cx="37870" cy="32357"/>
                <a:chOff x="4737007" y="4004357"/>
                <a:chExt cx="37870" cy="32357"/>
              </a:xfrm>
            </p:grpSpPr>
            <p:sp>
              <p:nvSpPr>
                <p:cNvPr id="8908" name="Google Shape;8908;p6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64"/>
              <p:cNvGrpSpPr/>
              <p:nvPr/>
            </p:nvGrpSpPr>
            <p:grpSpPr>
              <a:xfrm>
                <a:off x="4773634" y="4208627"/>
                <a:ext cx="37776" cy="32357"/>
                <a:chOff x="4773634" y="4208627"/>
                <a:chExt cx="37776" cy="32357"/>
              </a:xfrm>
            </p:grpSpPr>
            <p:sp>
              <p:nvSpPr>
                <p:cNvPr id="8911" name="Google Shape;8911;p6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4"/>
              <p:cNvGrpSpPr/>
              <p:nvPr/>
            </p:nvGrpSpPr>
            <p:grpSpPr>
              <a:xfrm>
                <a:off x="4888282" y="4074764"/>
                <a:ext cx="37776" cy="32451"/>
                <a:chOff x="4888282" y="4074764"/>
                <a:chExt cx="37776" cy="32451"/>
              </a:xfrm>
            </p:grpSpPr>
            <p:sp>
              <p:nvSpPr>
                <p:cNvPr id="8914" name="Google Shape;8914;p6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4"/>
              <p:cNvGrpSpPr/>
              <p:nvPr/>
            </p:nvGrpSpPr>
            <p:grpSpPr>
              <a:xfrm>
                <a:off x="4901315" y="3804271"/>
                <a:ext cx="37776" cy="32364"/>
                <a:chOff x="4901315" y="3804271"/>
                <a:chExt cx="37776" cy="32364"/>
              </a:xfrm>
            </p:grpSpPr>
            <p:sp>
              <p:nvSpPr>
                <p:cNvPr id="8917" name="Google Shape;8917;p6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4"/>
              <p:cNvGrpSpPr/>
              <p:nvPr/>
            </p:nvGrpSpPr>
            <p:grpSpPr>
              <a:xfrm>
                <a:off x="4866394" y="3715035"/>
                <a:ext cx="37846" cy="32357"/>
                <a:chOff x="4866394" y="3715035"/>
                <a:chExt cx="37846" cy="32357"/>
              </a:xfrm>
            </p:grpSpPr>
            <p:sp>
              <p:nvSpPr>
                <p:cNvPr id="8920" name="Google Shape;8920;p6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64"/>
              <p:cNvGrpSpPr/>
              <p:nvPr/>
            </p:nvGrpSpPr>
            <p:grpSpPr>
              <a:xfrm>
                <a:off x="4979233" y="3839798"/>
                <a:ext cx="37878" cy="32420"/>
                <a:chOff x="4979233" y="3839798"/>
                <a:chExt cx="37878" cy="32420"/>
              </a:xfrm>
            </p:grpSpPr>
            <p:sp>
              <p:nvSpPr>
                <p:cNvPr id="8923" name="Google Shape;8923;p6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64"/>
              <p:cNvGrpSpPr/>
              <p:nvPr/>
            </p:nvGrpSpPr>
            <p:grpSpPr>
              <a:xfrm>
                <a:off x="4790662" y="3679147"/>
                <a:ext cx="37783" cy="32380"/>
                <a:chOff x="4790662" y="3679147"/>
                <a:chExt cx="37783" cy="32380"/>
              </a:xfrm>
            </p:grpSpPr>
            <p:sp>
              <p:nvSpPr>
                <p:cNvPr id="8926" name="Google Shape;8926;p6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4"/>
              <p:cNvGrpSpPr/>
              <p:nvPr/>
            </p:nvGrpSpPr>
            <p:grpSpPr>
              <a:xfrm>
                <a:off x="4857263" y="3557861"/>
                <a:ext cx="37776" cy="32357"/>
                <a:chOff x="4857263" y="3557861"/>
                <a:chExt cx="37776" cy="32357"/>
              </a:xfrm>
            </p:grpSpPr>
            <p:sp>
              <p:nvSpPr>
                <p:cNvPr id="8929" name="Google Shape;8929;p6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4"/>
              <p:cNvGrpSpPr/>
              <p:nvPr/>
            </p:nvGrpSpPr>
            <p:grpSpPr>
              <a:xfrm>
                <a:off x="4883902" y="3648033"/>
                <a:ext cx="37783" cy="32380"/>
                <a:chOff x="4883902" y="3648033"/>
                <a:chExt cx="37783" cy="32380"/>
              </a:xfrm>
            </p:grpSpPr>
            <p:sp>
              <p:nvSpPr>
                <p:cNvPr id="8932" name="Google Shape;8932;p6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64"/>
              <p:cNvGrpSpPr/>
              <p:nvPr/>
            </p:nvGrpSpPr>
            <p:grpSpPr>
              <a:xfrm>
                <a:off x="4907780" y="3347220"/>
                <a:ext cx="37878" cy="32357"/>
                <a:chOff x="4907780" y="3347220"/>
                <a:chExt cx="37878" cy="32357"/>
              </a:xfrm>
            </p:grpSpPr>
            <p:sp>
              <p:nvSpPr>
                <p:cNvPr id="8935" name="Google Shape;8935;p6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64"/>
              <p:cNvGrpSpPr/>
              <p:nvPr/>
            </p:nvGrpSpPr>
            <p:grpSpPr>
              <a:xfrm>
                <a:off x="5065048" y="3738150"/>
                <a:ext cx="37783" cy="32364"/>
                <a:chOff x="5065048" y="3738150"/>
                <a:chExt cx="37783" cy="32364"/>
              </a:xfrm>
            </p:grpSpPr>
            <p:sp>
              <p:nvSpPr>
                <p:cNvPr id="8938" name="Google Shape;8938;p6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64"/>
              <p:cNvGrpSpPr/>
              <p:nvPr/>
            </p:nvGrpSpPr>
            <p:grpSpPr>
              <a:xfrm>
                <a:off x="5071616" y="3284615"/>
                <a:ext cx="37783" cy="32357"/>
                <a:chOff x="5071616" y="3284615"/>
                <a:chExt cx="37783" cy="32357"/>
              </a:xfrm>
            </p:grpSpPr>
            <p:sp>
              <p:nvSpPr>
                <p:cNvPr id="8941" name="Google Shape;8941;p6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64"/>
              <p:cNvGrpSpPr/>
              <p:nvPr/>
            </p:nvGrpSpPr>
            <p:grpSpPr>
              <a:xfrm>
                <a:off x="5389291" y="3759921"/>
                <a:ext cx="37783" cy="32380"/>
                <a:chOff x="5389291" y="3759921"/>
                <a:chExt cx="37783" cy="32380"/>
              </a:xfrm>
            </p:grpSpPr>
            <p:sp>
              <p:nvSpPr>
                <p:cNvPr id="8944" name="Google Shape;8944;p6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64"/>
              <p:cNvGrpSpPr/>
              <p:nvPr/>
            </p:nvGrpSpPr>
            <p:grpSpPr>
              <a:xfrm>
                <a:off x="5431534" y="3632932"/>
                <a:ext cx="37878" cy="32451"/>
                <a:chOff x="5431534" y="3632932"/>
                <a:chExt cx="37878" cy="32451"/>
              </a:xfrm>
            </p:grpSpPr>
            <p:sp>
              <p:nvSpPr>
                <p:cNvPr id="8947" name="Google Shape;8947;p6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64"/>
              <p:cNvGrpSpPr/>
              <p:nvPr/>
            </p:nvGrpSpPr>
            <p:grpSpPr>
              <a:xfrm>
                <a:off x="5540755" y="3544829"/>
                <a:ext cx="37783" cy="32357"/>
                <a:chOff x="5540755" y="3544829"/>
                <a:chExt cx="37783" cy="32357"/>
              </a:xfrm>
            </p:grpSpPr>
            <p:sp>
              <p:nvSpPr>
                <p:cNvPr id="8950" name="Google Shape;8950;p6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64"/>
              <p:cNvGrpSpPr/>
              <p:nvPr/>
            </p:nvGrpSpPr>
            <p:grpSpPr>
              <a:xfrm>
                <a:off x="5579293" y="3412107"/>
                <a:ext cx="37776" cy="32357"/>
                <a:chOff x="5579293" y="3412107"/>
                <a:chExt cx="37776" cy="32357"/>
              </a:xfrm>
            </p:grpSpPr>
            <p:sp>
              <p:nvSpPr>
                <p:cNvPr id="8953" name="Google Shape;8953;p6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64"/>
              <p:cNvGrpSpPr/>
              <p:nvPr/>
            </p:nvGrpSpPr>
            <p:grpSpPr>
              <a:xfrm>
                <a:off x="5801346" y="3284615"/>
                <a:ext cx="37783" cy="32357"/>
                <a:chOff x="5801346" y="3284615"/>
                <a:chExt cx="37783" cy="32357"/>
              </a:xfrm>
            </p:grpSpPr>
            <p:sp>
              <p:nvSpPr>
                <p:cNvPr id="8956" name="Google Shape;8956;p6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64"/>
              <p:cNvGrpSpPr/>
              <p:nvPr/>
            </p:nvGrpSpPr>
            <p:grpSpPr>
              <a:xfrm>
                <a:off x="5763578" y="3399067"/>
                <a:ext cx="37776" cy="32364"/>
                <a:chOff x="5763578" y="3399067"/>
                <a:chExt cx="37776" cy="32364"/>
              </a:xfrm>
            </p:grpSpPr>
            <p:sp>
              <p:nvSpPr>
                <p:cNvPr id="8959" name="Google Shape;8959;p6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4"/>
              <p:cNvGrpSpPr/>
              <p:nvPr/>
            </p:nvGrpSpPr>
            <p:grpSpPr>
              <a:xfrm>
                <a:off x="5395858" y="3230952"/>
                <a:ext cx="37776" cy="32364"/>
                <a:chOff x="5395858" y="3230952"/>
                <a:chExt cx="37776" cy="32364"/>
              </a:xfrm>
            </p:grpSpPr>
            <p:sp>
              <p:nvSpPr>
                <p:cNvPr id="8962" name="Google Shape;8962;p6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64"/>
              <p:cNvGrpSpPr/>
              <p:nvPr/>
            </p:nvGrpSpPr>
            <p:grpSpPr>
              <a:xfrm>
                <a:off x="5264088" y="3188237"/>
                <a:ext cx="37776" cy="32357"/>
                <a:chOff x="5264088" y="3188237"/>
                <a:chExt cx="37776" cy="32357"/>
              </a:xfrm>
            </p:grpSpPr>
            <p:sp>
              <p:nvSpPr>
                <p:cNvPr id="8965" name="Google Shape;8965;p6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4"/>
              <p:cNvGrpSpPr/>
              <p:nvPr/>
            </p:nvGrpSpPr>
            <p:grpSpPr>
              <a:xfrm>
                <a:off x="5585758" y="3237425"/>
                <a:ext cx="37878" cy="32357"/>
                <a:chOff x="5585758" y="3237425"/>
                <a:chExt cx="37878" cy="32357"/>
              </a:xfrm>
            </p:grpSpPr>
            <p:sp>
              <p:nvSpPr>
                <p:cNvPr id="8968" name="Google Shape;8968;p6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64"/>
              <p:cNvGrpSpPr/>
              <p:nvPr/>
            </p:nvGrpSpPr>
            <p:grpSpPr>
              <a:xfrm>
                <a:off x="4874196" y="3291088"/>
                <a:ext cx="37878" cy="32451"/>
                <a:chOff x="4874196" y="3291088"/>
                <a:chExt cx="37878" cy="32451"/>
              </a:xfrm>
            </p:grpSpPr>
            <p:sp>
              <p:nvSpPr>
                <p:cNvPr id="8971" name="Google Shape;8971;p6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4"/>
              <p:cNvGrpSpPr/>
              <p:nvPr/>
            </p:nvGrpSpPr>
            <p:grpSpPr>
              <a:xfrm>
                <a:off x="5197770" y="3785466"/>
                <a:ext cx="37783" cy="32427"/>
                <a:chOff x="5197770" y="3785466"/>
                <a:chExt cx="37783" cy="32427"/>
              </a:xfrm>
            </p:grpSpPr>
            <p:sp>
              <p:nvSpPr>
                <p:cNvPr id="8974" name="Google Shape;8974;p6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64"/>
              <p:cNvGrpSpPr/>
              <p:nvPr/>
            </p:nvGrpSpPr>
            <p:grpSpPr>
              <a:xfrm>
                <a:off x="5177699" y="3492117"/>
                <a:ext cx="37776" cy="32357"/>
                <a:chOff x="5177699" y="3492117"/>
                <a:chExt cx="37776" cy="32357"/>
              </a:xfrm>
            </p:grpSpPr>
            <p:sp>
              <p:nvSpPr>
                <p:cNvPr id="8977" name="Google Shape;8977;p6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4"/>
              <p:cNvGrpSpPr/>
              <p:nvPr/>
            </p:nvGrpSpPr>
            <p:grpSpPr>
              <a:xfrm>
                <a:off x="5349431" y="3622346"/>
                <a:ext cx="37870" cy="32380"/>
                <a:chOff x="5349431" y="3622346"/>
                <a:chExt cx="37870" cy="32380"/>
              </a:xfrm>
            </p:grpSpPr>
            <p:sp>
              <p:nvSpPr>
                <p:cNvPr id="8980" name="Google Shape;8980;p6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4"/>
              <p:cNvGrpSpPr/>
              <p:nvPr/>
            </p:nvGrpSpPr>
            <p:grpSpPr>
              <a:xfrm>
                <a:off x="5068855" y="3563980"/>
                <a:ext cx="53954" cy="46223"/>
                <a:chOff x="5068855" y="3563980"/>
                <a:chExt cx="53954" cy="46223"/>
              </a:xfrm>
            </p:grpSpPr>
            <p:sp>
              <p:nvSpPr>
                <p:cNvPr id="8983" name="Google Shape;8983;p6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64"/>
              <p:cNvGrpSpPr/>
              <p:nvPr/>
            </p:nvGrpSpPr>
            <p:grpSpPr>
              <a:xfrm>
                <a:off x="5037654" y="3392507"/>
                <a:ext cx="37870" cy="32451"/>
                <a:chOff x="5037654" y="3392507"/>
                <a:chExt cx="37870" cy="32451"/>
              </a:xfrm>
            </p:grpSpPr>
            <p:sp>
              <p:nvSpPr>
                <p:cNvPr id="8986" name="Google Shape;8986;p6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64"/>
              <p:cNvGrpSpPr/>
              <p:nvPr/>
            </p:nvGrpSpPr>
            <p:grpSpPr>
              <a:xfrm>
                <a:off x="5456560" y="3368629"/>
                <a:ext cx="37870" cy="32451"/>
                <a:chOff x="5456560" y="3368629"/>
                <a:chExt cx="37870" cy="32451"/>
              </a:xfrm>
            </p:grpSpPr>
            <p:sp>
              <p:nvSpPr>
                <p:cNvPr id="8989" name="Google Shape;8989;p6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1" name="Google Shape;8991;p64"/>
              <p:cNvGrpSpPr/>
              <p:nvPr/>
            </p:nvGrpSpPr>
            <p:grpSpPr>
              <a:xfrm>
                <a:off x="4755749" y="3501516"/>
                <a:ext cx="46246" cy="39608"/>
                <a:chOff x="4755749" y="3501516"/>
                <a:chExt cx="46246" cy="39608"/>
              </a:xfrm>
            </p:grpSpPr>
            <p:sp>
              <p:nvSpPr>
                <p:cNvPr id="8992" name="Google Shape;8992;p6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64"/>
              <p:cNvGrpSpPr/>
              <p:nvPr/>
            </p:nvGrpSpPr>
            <p:grpSpPr>
              <a:xfrm>
                <a:off x="4681346" y="3485582"/>
                <a:ext cx="37783" cy="32427"/>
                <a:chOff x="4681346" y="3485582"/>
                <a:chExt cx="37783" cy="32427"/>
              </a:xfrm>
            </p:grpSpPr>
            <p:sp>
              <p:nvSpPr>
                <p:cNvPr id="8995" name="Google Shape;8995;p6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64"/>
              <p:cNvGrpSpPr/>
              <p:nvPr/>
            </p:nvGrpSpPr>
            <p:grpSpPr>
              <a:xfrm>
                <a:off x="4767067" y="3291088"/>
                <a:ext cx="37878" cy="32451"/>
                <a:chOff x="4767067" y="3291088"/>
                <a:chExt cx="37878" cy="32451"/>
              </a:xfrm>
            </p:grpSpPr>
            <p:sp>
              <p:nvSpPr>
                <p:cNvPr id="8998" name="Google Shape;8998;p6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64"/>
              <p:cNvGrpSpPr/>
              <p:nvPr/>
            </p:nvGrpSpPr>
            <p:grpSpPr>
              <a:xfrm>
                <a:off x="4687819" y="3405539"/>
                <a:ext cx="37776" cy="32451"/>
                <a:chOff x="4687819" y="3405539"/>
                <a:chExt cx="37776" cy="32451"/>
              </a:xfrm>
            </p:grpSpPr>
            <p:sp>
              <p:nvSpPr>
                <p:cNvPr id="9001" name="Google Shape;9001;p6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64"/>
              <p:cNvGrpSpPr/>
              <p:nvPr/>
            </p:nvGrpSpPr>
            <p:grpSpPr>
              <a:xfrm>
                <a:off x="4923101" y="3444809"/>
                <a:ext cx="52813" cy="45318"/>
                <a:chOff x="4923101" y="3444809"/>
                <a:chExt cx="52813" cy="45318"/>
              </a:xfrm>
            </p:grpSpPr>
            <p:sp>
              <p:nvSpPr>
                <p:cNvPr id="9004" name="Google Shape;9004;p6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64"/>
              <p:cNvGrpSpPr/>
              <p:nvPr/>
            </p:nvGrpSpPr>
            <p:grpSpPr>
              <a:xfrm>
                <a:off x="4846040" y="3654750"/>
                <a:ext cx="31405" cy="26993"/>
                <a:chOff x="4846040" y="3654750"/>
                <a:chExt cx="31405" cy="26993"/>
              </a:xfrm>
            </p:grpSpPr>
            <p:sp>
              <p:nvSpPr>
                <p:cNvPr id="9007" name="Google Shape;9007;p6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64"/>
              <p:cNvGrpSpPr/>
              <p:nvPr/>
            </p:nvGrpSpPr>
            <p:grpSpPr>
              <a:xfrm>
                <a:off x="4925673" y="3691700"/>
                <a:ext cx="40253" cy="34472"/>
                <a:chOff x="4925673" y="3691700"/>
                <a:chExt cx="40253" cy="34472"/>
              </a:xfrm>
            </p:grpSpPr>
            <p:sp>
              <p:nvSpPr>
                <p:cNvPr id="9010" name="Google Shape;9010;p6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64"/>
              <p:cNvGrpSpPr/>
              <p:nvPr/>
            </p:nvGrpSpPr>
            <p:grpSpPr>
              <a:xfrm>
                <a:off x="4894653" y="3740848"/>
                <a:ext cx="31405" cy="26906"/>
                <a:chOff x="4894653" y="3740848"/>
                <a:chExt cx="31405" cy="26906"/>
              </a:xfrm>
            </p:grpSpPr>
            <p:sp>
              <p:nvSpPr>
                <p:cNvPr id="9013" name="Google Shape;9013;p6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64"/>
              <p:cNvGrpSpPr/>
              <p:nvPr/>
            </p:nvGrpSpPr>
            <p:grpSpPr>
              <a:xfrm>
                <a:off x="4962300" y="3696348"/>
                <a:ext cx="38255" cy="32773"/>
                <a:chOff x="4962300" y="3696348"/>
                <a:chExt cx="38255" cy="32773"/>
              </a:xfrm>
            </p:grpSpPr>
            <p:sp>
              <p:nvSpPr>
                <p:cNvPr id="9016" name="Google Shape;9016;p6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64"/>
              <p:cNvGrpSpPr/>
              <p:nvPr/>
            </p:nvGrpSpPr>
            <p:grpSpPr>
              <a:xfrm>
                <a:off x="4980185" y="3743349"/>
                <a:ext cx="31499" cy="26969"/>
                <a:chOff x="4980185" y="3743349"/>
                <a:chExt cx="31499" cy="26969"/>
              </a:xfrm>
            </p:grpSpPr>
            <p:sp>
              <p:nvSpPr>
                <p:cNvPr id="9019" name="Google Shape;9019;p6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64"/>
              <p:cNvGrpSpPr/>
              <p:nvPr/>
            </p:nvGrpSpPr>
            <p:grpSpPr>
              <a:xfrm>
                <a:off x="5013768" y="3734312"/>
                <a:ext cx="31499" cy="26969"/>
                <a:chOff x="5013768" y="3734312"/>
                <a:chExt cx="31499" cy="26969"/>
              </a:xfrm>
            </p:grpSpPr>
            <p:sp>
              <p:nvSpPr>
                <p:cNvPr id="9022" name="Google Shape;9022;p6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4"/>
              <p:cNvGrpSpPr/>
              <p:nvPr/>
            </p:nvGrpSpPr>
            <p:grpSpPr>
              <a:xfrm>
                <a:off x="5036703" y="3764545"/>
                <a:ext cx="31499" cy="26898"/>
                <a:chOff x="5036703" y="3764545"/>
                <a:chExt cx="31499" cy="26898"/>
              </a:xfrm>
            </p:grpSpPr>
            <p:sp>
              <p:nvSpPr>
                <p:cNvPr id="9025" name="Google Shape;9025;p6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64"/>
              <p:cNvGrpSpPr/>
              <p:nvPr/>
            </p:nvGrpSpPr>
            <p:grpSpPr>
              <a:xfrm>
                <a:off x="4953546" y="3768352"/>
                <a:ext cx="31405" cy="26898"/>
                <a:chOff x="4953546" y="3768352"/>
                <a:chExt cx="31405" cy="26898"/>
              </a:xfrm>
            </p:grpSpPr>
            <p:sp>
              <p:nvSpPr>
                <p:cNvPr id="9028" name="Google Shape;9028;p6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64"/>
              <p:cNvGrpSpPr/>
              <p:nvPr/>
            </p:nvGrpSpPr>
            <p:grpSpPr>
              <a:xfrm>
                <a:off x="4964770" y="3814016"/>
                <a:ext cx="31499" cy="26993"/>
                <a:chOff x="4964770" y="3814016"/>
                <a:chExt cx="31499" cy="26993"/>
              </a:xfrm>
            </p:grpSpPr>
            <p:sp>
              <p:nvSpPr>
                <p:cNvPr id="9031" name="Google Shape;9031;p6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4"/>
              <p:cNvGrpSpPr/>
              <p:nvPr/>
            </p:nvGrpSpPr>
            <p:grpSpPr>
              <a:xfrm>
                <a:off x="4923290" y="3800504"/>
                <a:ext cx="31468" cy="26898"/>
                <a:chOff x="4923290" y="3800504"/>
                <a:chExt cx="31468" cy="26898"/>
              </a:xfrm>
            </p:grpSpPr>
            <p:sp>
              <p:nvSpPr>
                <p:cNvPr id="9034" name="Google Shape;9034;p6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64"/>
              <p:cNvGrpSpPr/>
              <p:nvPr/>
            </p:nvGrpSpPr>
            <p:grpSpPr>
              <a:xfrm>
                <a:off x="5108534" y="3650943"/>
                <a:ext cx="31405" cy="26993"/>
                <a:chOff x="5108534" y="3650943"/>
                <a:chExt cx="31405" cy="26993"/>
              </a:xfrm>
            </p:grpSpPr>
            <p:sp>
              <p:nvSpPr>
                <p:cNvPr id="9037" name="Google Shape;9037;p6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64"/>
              <p:cNvGrpSpPr/>
              <p:nvPr/>
            </p:nvGrpSpPr>
            <p:grpSpPr>
              <a:xfrm>
                <a:off x="5119380" y="3760739"/>
                <a:ext cx="31499" cy="26993"/>
                <a:chOff x="5119380" y="3760739"/>
                <a:chExt cx="31499" cy="26993"/>
              </a:xfrm>
            </p:grpSpPr>
            <p:sp>
              <p:nvSpPr>
                <p:cNvPr id="9040" name="Google Shape;9040;p6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64"/>
              <p:cNvGrpSpPr/>
              <p:nvPr/>
            </p:nvGrpSpPr>
            <p:grpSpPr>
              <a:xfrm>
                <a:off x="5119380" y="3788235"/>
                <a:ext cx="31499" cy="26993"/>
                <a:chOff x="5119380" y="3788235"/>
                <a:chExt cx="31499" cy="26993"/>
              </a:xfrm>
            </p:grpSpPr>
            <p:sp>
              <p:nvSpPr>
                <p:cNvPr id="9043" name="Google Shape;9043;p6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4"/>
              <p:cNvGrpSpPr/>
              <p:nvPr/>
            </p:nvGrpSpPr>
            <p:grpSpPr>
              <a:xfrm>
                <a:off x="5158005" y="3875284"/>
                <a:ext cx="31405" cy="27001"/>
                <a:chOff x="5158005" y="3875284"/>
                <a:chExt cx="31405" cy="27001"/>
              </a:xfrm>
            </p:grpSpPr>
            <p:sp>
              <p:nvSpPr>
                <p:cNvPr id="9046" name="Google Shape;9046;p6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64"/>
              <p:cNvGrpSpPr/>
              <p:nvPr/>
            </p:nvGrpSpPr>
            <p:grpSpPr>
              <a:xfrm>
                <a:off x="5233163" y="3764545"/>
                <a:ext cx="31499" cy="26898"/>
                <a:chOff x="5233163" y="3764545"/>
                <a:chExt cx="31499" cy="26898"/>
              </a:xfrm>
            </p:grpSpPr>
            <p:sp>
              <p:nvSpPr>
                <p:cNvPr id="9049" name="Google Shape;9049;p6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64"/>
              <p:cNvGrpSpPr/>
              <p:nvPr/>
            </p:nvGrpSpPr>
            <p:grpSpPr>
              <a:xfrm>
                <a:off x="5276168" y="3805545"/>
                <a:ext cx="31499" cy="26906"/>
                <a:chOff x="5276168" y="3805545"/>
                <a:chExt cx="31499" cy="26906"/>
              </a:xfrm>
            </p:grpSpPr>
            <p:sp>
              <p:nvSpPr>
                <p:cNvPr id="9052" name="Google Shape;9052;p6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64"/>
              <p:cNvGrpSpPr/>
              <p:nvPr/>
            </p:nvGrpSpPr>
            <p:grpSpPr>
              <a:xfrm>
                <a:off x="5294053" y="3851933"/>
                <a:ext cx="31405" cy="26945"/>
                <a:chOff x="5294053" y="3851933"/>
                <a:chExt cx="31405" cy="26945"/>
              </a:xfrm>
            </p:grpSpPr>
            <p:sp>
              <p:nvSpPr>
                <p:cNvPr id="9055" name="Google Shape;9055;p6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4"/>
              <p:cNvGrpSpPr/>
              <p:nvPr/>
            </p:nvGrpSpPr>
            <p:grpSpPr>
              <a:xfrm>
                <a:off x="5341723" y="3851902"/>
                <a:ext cx="31405" cy="26977"/>
                <a:chOff x="5341723" y="3851902"/>
                <a:chExt cx="31405" cy="26977"/>
              </a:xfrm>
            </p:grpSpPr>
            <p:sp>
              <p:nvSpPr>
                <p:cNvPr id="9058" name="Google Shape;9058;p6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64"/>
              <p:cNvGrpSpPr/>
              <p:nvPr/>
            </p:nvGrpSpPr>
            <p:grpSpPr>
              <a:xfrm>
                <a:off x="5054871" y="3507855"/>
                <a:ext cx="31405" cy="26993"/>
                <a:chOff x="5054871" y="3507855"/>
                <a:chExt cx="31405" cy="26993"/>
              </a:xfrm>
            </p:grpSpPr>
            <p:sp>
              <p:nvSpPr>
                <p:cNvPr id="9061" name="Google Shape;9061;p6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64"/>
              <p:cNvGrpSpPr/>
              <p:nvPr/>
            </p:nvGrpSpPr>
            <p:grpSpPr>
              <a:xfrm>
                <a:off x="4876579" y="3675325"/>
                <a:ext cx="31405" cy="26969"/>
                <a:chOff x="4876579" y="3675325"/>
                <a:chExt cx="31405" cy="26969"/>
              </a:xfrm>
            </p:grpSpPr>
            <p:sp>
              <p:nvSpPr>
                <p:cNvPr id="9064" name="Google Shape;9064;p6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4"/>
              <p:cNvGrpSpPr/>
              <p:nvPr/>
            </p:nvGrpSpPr>
            <p:grpSpPr>
              <a:xfrm>
                <a:off x="4842233" y="3688333"/>
                <a:ext cx="31405" cy="26993"/>
                <a:chOff x="4842233" y="3688333"/>
                <a:chExt cx="31405" cy="26993"/>
              </a:xfrm>
            </p:grpSpPr>
            <p:sp>
              <p:nvSpPr>
                <p:cNvPr id="9067" name="Google Shape;9067;p6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64"/>
              <p:cNvGrpSpPr/>
              <p:nvPr/>
            </p:nvGrpSpPr>
            <p:grpSpPr>
              <a:xfrm>
                <a:off x="5187876" y="3608032"/>
                <a:ext cx="31405" cy="27001"/>
                <a:chOff x="5187876" y="3608032"/>
                <a:chExt cx="31405" cy="27001"/>
              </a:xfrm>
            </p:grpSpPr>
            <p:sp>
              <p:nvSpPr>
                <p:cNvPr id="9070" name="Google Shape;9070;p6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2" name="Google Shape;9072;p6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4" name="Google Shape;9074;p64"/>
              <p:cNvGrpSpPr/>
              <p:nvPr/>
            </p:nvGrpSpPr>
            <p:grpSpPr>
              <a:xfrm>
                <a:off x="5269224" y="3304167"/>
                <a:ext cx="40253" cy="34402"/>
                <a:chOff x="5269224" y="3304167"/>
                <a:chExt cx="40253" cy="34402"/>
              </a:xfrm>
            </p:grpSpPr>
            <p:sp>
              <p:nvSpPr>
                <p:cNvPr id="9075" name="Google Shape;9075;p6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64"/>
              <p:cNvGrpSpPr/>
              <p:nvPr/>
            </p:nvGrpSpPr>
            <p:grpSpPr>
              <a:xfrm>
                <a:off x="5327354" y="3476615"/>
                <a:ext cx="49864" cy="42723"/>
                <a:chOff x="5327354" y="3476615"/>
                <a:chExt cx="49864" cy="42723"/>
              </a:xfrm>
            </p:grpSpPr>
            <p:sp>
              <p:nvSpPr>
                <p:cNvPr id="9078" name="Google Shape;9078;p6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0" name="Google Shape;9080;p6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2" name="Google Shape;9082;p64"/>
              <p:cNvGrpSpPr/>
              <p:nvPr/>
            </p:nvGrpSpPr>
            <p:grpSpPr>
              <a:xfrm>
                <a:off x="5341723" y="3775957"/>
                <a:ext cx="31405" cy="26898"/>
                <a:chOff x="5341723" y="3775957"/>
                <a:chExt cx="31405" cy="26898"/>
              </a:xfrm>
            </p:grpSpPr>
            <p:sp>
              <p:nvSpPr>
                <p:cNvPr id="9083" name="Google Shape;9083;p6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64"/>
              <p:cNvGrpSpPr/>
              <p:nvPr/>
            </p:nvGrpSpPr>
            <p:grpSpPr>
              <a:xfrm>
                <a:off x="5439053" y="3699274"/>
                <a:ext cx="31405" cy="26898"/>
                <a:chOff x="5439053" y="3699274"/>
                <a:chExt cx="31405" cy="26898"/>
              </a:xfrm>
            </p:grpSpPr>
            <p:sp>
              <p:nvSpPr>
                <p:cNvPr id="9086" name="Google Shape;9086;p6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4"/>
              <p:cNvGrpSpPr/>
              <p:nvPr/>
            </p:nvGrpSpPr>
            <p:grpSpPr>
              <a:xfrm>
                <a:off x="5412414" y="3622307"/>
                <a:ext cx="31499" cy="26993"/>
                <a:chOff x="5412414" y="3622307"/>
                <a:chExt cx="31499" cy="26993"/>
              </a:xfrm>
            </p:grpSpPr>
            <p:sp>
              <p:nvSpPr>
                <p:cNvPr id="9089" name="Google Shape;9089;p6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4"/>
              <p:cNvGrpSpPr/>
              <p:nvPr/>
            </p:nvGrpSpPr>
            <p:grpSpPr>
              <a:xfrm>
                <a:off x="5476254" y="3473949"/>
                <a:ext cx="26835" cy="26930"/>
                <a:chOff x="5476254" y="3473949"/>
                <a:chExt cx="26835" cy="26930"/>
              </a:xfrm>
            </p:grpSpPr>
            <p:sp>
              <p:nvSpPr>
                <p:cNvPr id="9092" name="Google Shape;9092;p6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64"/>
              <p:cNvGrpSpPr/>
              <p:nvPr/>
            </p:nvGrpSpPr>
            <p:grpSpPr>
              <a:xfrm>
                <a:off x="5564547" y="3481594"/>
                <a:ext cx="31397" cy="26898"/>
                <a:chOff x="5564547" y="3481594"/>
                <a:chExt cx="31397" cy="26898"/>
              </a:xfrm>
            </p:grpSpPr>
            <p:sp>
              <p:nvSpPr>
                <p:cNvPr id="9095" name="Google Shape;9095;p6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64"/>
              <p:cNvGrpSpPr/>
              <p:nvPr/>
            </p:nvGrpSpPr>
            <p:grpSpPr>
              <a:xfrm>
                <a:off x="5534101" y="3470174"/>
                <a:ext cx="31397" cy="26906"/>
                <a:chOff x="5534101" y="3470174"/>
                <a:chExt cx="31397" cy="26906"/>
              </a:xfrm>
            </p:grpSpPr>
            <p:sp>
              <p:nvSpPr>
                <p:cNvPr id="9098" name="Google Shape;9098;p6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4"/>
              <p:cNvGrpSpPr/>
              <p:nvPr/>
            </p:nvGrpSpPr>
            <p:grpSpPr>
              <a:xfrm>
                <a:off x="5610879" y="3314486"/>
                <a:ext cx="31499" cy="26938"/>
                <a:chOff x="5610879" y="3314486"/>
                <a:chExt cx="31499" cy="26938"/>
              </a:xfrm>
            </p:grpSpPr>
            <p:sp>
              <p:nvSpPr>
                <p:cNvPr id="9101" name="Google Shape;9101;p6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64"/>
              <p:cNvGrpSpPr/>
              <p:nvPr/>
            </p:nvGrpSpPr>
            <p:grpSpPr>
              <a:xfrm>
                <a:off x="4834525" y="3501382"/>
                <a:ext cx="31499" cy="26898"/>
                <a:chOff x="4834525" y="3501382"/>
                <a:chExt cx="31499" cy="26898"/>
              </a:xfrm>
            </p:grpSpPr>
            <p:sp>
              <p:nvSpPr>
                <p:cNvPr id="9104" name="Google Shape;9104;p6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64"/>
              <p:cNvGrpSpPr/>
              <p:nvPr/>
            </p:nvGrpSpPr>
            <p:grpSpPr>
              <a:xfrm>
                <a:off x="4898460" y="3580158"/>
                <a:ext cx="31405" cy="26898"/>
                <a:chOff x="4898460" y="3580158"/>
                <a:chExt cx="31405" cy="26898"/>
              </a:xfrm>
            </p:grpSpPr>
            <p:sp>
              <p:nvSpPr>
                <p:cNvPr id="9107" name="Google Shape;9107;p6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4"/>
              <p:cNvGrpSpPr/>
              <p:nvPr/>
            </p:nvGrpSpPr>
            <p:grpSpPr>
              <a:xfrm>
                <a:off x="4882667" y="3608032"/>
                <a:ext cx="31499" cy="27001"/>
                <a:chOff x="4882667" y="3608032"/>
                <a:chExt cx="31499" cy="27001"/>
              </a:xfrm>
            </p:grpSpPr>
            <p:sp>
              <p:nvSpPr>
                <p:cNvPr id="9110" name="Google Shape;9110;p6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4"/>
              <p:cNvGrpSpPr/>
              <p:nvPr/>
            </p:nvGrpSpPr>
            <p:grpSpPr>
              <a:xfrm>
                <a:off x="4843373" y="3631407"/>
                <a:ext cx="16273" cy="16186"/>
                <a:chOff x="4843373" y="3631407"/>
                <a:chExt cx="16273" cy="16186"/>
              </a:xfrm>
            </p:grpSpPr>
            <p:sp>
              <p:nvSpPr>
                <p:cNvPr id="9113" name="Google Shape;9113;p6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4"/>
              <p:cNvGrpSpPr/>
              <p:nvPr/>
            </p:nvGrpSpPr>
            <p:grpSpPr>
              <a:xfrm>
                <a:off x="4727773" y="3591578"/>
                <a:ext cx="31499" cy="26898"/>
                <a:chOff x="4727773" y="3591578"/>
                <a:chExt cx="31499" cy="26898"/>
              </a:xfrm>
            </p:grpSpPr>
            <p:sp>
              <p:nvSpPr>
                <p:cNvPr id="9116" name="Google Shape;9116;p6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8" name="Google Shape;9118;p6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0" name="Google Shape;9120;p64"/>
              <p:cNvGrpSpPr/>
              <p:nvPr/>
            </p:nvGrpSpPr>
            <p:grpSpPr>
              <a:xfrm>
                <a:off x="4609421" y="3577398"/>
                <a:ext cx="31499" cy="27001"/>
                <a:chOff x="4609421" y="3577398"/>
                <a:chExt cx="31499" cy="27001"/>
              </a:xfrm>
            </p:grpSpPr>
            <p:sp>
              <p:nvSpPr>
                <p:cNvPr id="9121" name="Google Shape;9121;p6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4"/>
              <p:cNvGrpSpPr/>
              <p:nvPr/>
            </p:nvGrpSpPr>
            <p:grpSpPr>
              <a:xfrm>
                <a:off x="4649289" y="3577398"/>
                <a:ext cx="31499" cy="27001"/>
                <a:chOff x="4649289" y="3577398"/>
                <a:chExt cx="31499" cy="27001"/>
              </a:xfrm>
            </p:grpSpPr>
            <p:sp>
              <p:nvSpPr>
                <p:cNvPr id="9124" name="Google Shape;9124;p6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4"/>
              <p:cNvGrpSpPr/>
              <p:nvPr/>
            </p:nvGrpSpPr>
            <p:grpSpPr>
              <a:xfrm>
                <a:off x="4605614" y="3639523"/>
                <a:ext cx="31499" cy="26906"/>
                <a:chOff x="4605614" y="3639523"/>
                <a:chExt cx="31499" cy="26906"/>
              </a:xfrm>
            </p:grpSpPr>
            <p:sp>
              <p:nvSpPr>
                <p:cNvPr id="9127" name="Google Shape;9127;p6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4"/>
              <p:cNvGrpSpPr/>
              <p:nvPr/>
            </p:nvGrpSpPr>
            <p:grpSpPr>
              <a:xfrm>
                <a:off x="4785149" y="3618846"/>
                <a:ext cx="26930" cy="26843"/>
                <a:chOff x="4785149" y="3618846"/>
                <a:chExt cx="26930" cy="26843"/>
              </a:xfrm>
            </p:grpSpPr>
            <p:sp>
              <p:nvSpPr>
                <p:cNvPr id="9130" name="Google Shape;9130;p6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4"/>
              <p:cNvGrpSpPr/>
              <p:nvPr/>
            </p:nvGrpSpPr>
            <p:grpSpPr>
              <a:xfrm>
                <a:off x="4810167" y="3601567"/>
                <a:ext cx="31405" cy="26898"/>
                <a:chOff x="4810167" y="3601567"/>
                <a:chExt cx="31405" cy="26898"/>
              </a:xfrm>
            </p:grpSpPr>
            <p:sp>
              <p:nvSpPr>
                <p:cNvPr id="9133" name="Google Shape;9133;p6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64"/>
              <p:cNvGrpSpPr/>
              <p:nvPr/>
            </p:nvGrpSpPr>
            <p:grpSpPr>
              <a:xfrm>
                <a:off x="4831002" y="3373230"/>
                <a:ext cx="31405" cy="26898"/>
                <a:chOff x="4831002" y="3373230"/>
                <a:chExt cx="31405" cy="26898"/>
              </a:xfrm>
            </p:grpSpPr>
            <p:sp>
              <p:nvSpPr>
                <p:cNvPr id="9136" name="Google Shape;9136;p6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64"/>
              <p:cNvGrpSpPr/>
              <p:nvPr/>
            </p:nvGrpSpPr>
            <p:grpSpPr>
              <a:xfrm>
                <a:off x="4719311" y="3355054"/>
                <a:ext cx="31499" cy="27001"/>
                <a:chOff x="4719311" y="3355054"/>
                <a:chExt cx="31499" cy="27001"/>
              </a:xfrm>
            </p:grpSpPr>
            <p:sp>
              <p:nvSpPr>
                <p:cNvPr id="9139" name="Google Shape;9139;p6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64"/>
              <p:cNvGrpSpPr/>
              <p:nvPr/>
            </p:nvGrpSpPr>
            <p:grpSpPr>
              <a:xfrm>
                <a:off x="4798755" y="3450260"/>
                <a:ext cx="26930" cy="26930"/>
                <a:chOff x="4798755" y="3450260"/>
                <a:chExt cx="26930" cy="26930"/>
              </a:xfrm>
            </p:grpSpPr>
            <p:sp>
              <p:nvSpPr>
                <p:cNvPr id="9142" name="Google Shape;9142;p6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64"/>
              <p:cNvGrpSpPr/>
              <p:nvPr/>
            </p:nvGrpSpPr>
            <p:grpSpPr>
              <a:xfrm>
                <a:off x="4645576" y="3467555"/>
                <a:ext cx="31405" cy="26953"/>
                <a:chOff x="4645576" y="3467555"/>
                <a:chExt cx="31405" cy="26953"/>
              </a:xfrm>
            </p:grpSpPr>
            <p:sp>
              <p:nvSpPr>
                <p:cNvPr id="9145" name="Google Shape;9145;p6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7" name="Google Shape;9147;p64"/>
              <p:cNvGrpSpPr/>
              <p:nvPr/>
            </p:nvGrpSpPr>
            <p:grpSpPr>
              <a:xfrm>
                <a:off x="4687631" y="3583965"/>
                <a:ext cx="31499" cy="26898"/>
                <a:chOff x="4687631" y="3583965"/>
                <a:chExt cx="31499" cy="26898"/>
              </a:xfrm>
            </p:grpSpPr>
            <p:sp>
              <p:nvSpPr>
                <p:cNvPr id="9148" name="Google Shape;9148;p6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4"/>
              <p:cNvGrpSpPr/>
              <p:nvPr/>
            </p:nvGrpSpPr>
            <p:grpSpPr>
              <a:xfrm>
                <a:off x="4719311" y="3471314"/>
                <a:ext cx="31499" cy="27001"/>
                <a:chOff x="4719311" y="3471314"/>
                <a:chExt cx="31499" cy="27001"/>
              </a:xfrm>
            </p:grpSpPr>
            <p:sp>
              <p:nvSpPr>
                <p:cNvPr id="9151" name="Google Shape;9151;p6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64"/>
              <p:cNvGrpSpPr/>
              <p:nvPr/>
            </p:nvGrpSpPr>
            <p:grpSpPr>
              <a:xfrm>
                <a:off x="4719311" y="3434404"/>
                <a:ext cx="31499" cy="26898"/>
                <a:chOff x="4719311" y="3434404"/>
                <a:chExt cx="31499" cy="26898"/>
              </a:xfrm>
            </p:grpSpPr>
            <p:sp>
              <p:nvSpPr>
                <p:cNvPr id="9154" name="Google Shape;9154;p6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4"/>
              <p:cNvGrpSpPr/>
              <p:nvPr/>
            </p:nvGrpSpPr>
            <p:grpSpPr>
              <a:xfrm>
                <a:off x="4768876" y="3401772"/>
                <a:ext cx="31499" cy="26898"/>
                <a:chOff x="4768876" y="3401772"/>
                <a:chExt cx="31499" cy="26898"/>
              </a:xfrm>
            </p:grpSpPr>
            <p:sp>
              <p:nvSpPr>
                <p:cNvPr id="9157" name="Google Shape;9157;p6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64"/>
              <p:cNvGrpSpPr/>
              <p:nvPr/>
            </p:nvGrpSpPr>
            <p:grpSpPr>
              <a:xfrm>
                <a:off x="4762214" y="3471377"/>
                <a:ext cx="26938" cy="26938"/>
                <a:chOff x="4762214" y="3471377"/>
                <a:chExt cx="26938" cy="26938"/>
              </a:xfrm>
            </p:grpSpPr>
            <p:sp>
              <p:nvSpPr>
                <p:cNvPr id="9160" name="Google Shape;9160;p6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4"/>
              <p:cNvGrpSpPr/>
              <p:nvPr/>
            </p:nvGrpSpPr>
            <p:grpSpPr>
              <a:xfrm>
                <a:off x="4790473" y="3344782"/>
                <a:ext cx="31405" cy="26898"/>
                <a:chOff x="4790473" y="3344782"/>
                <a:chExt cx="31405" cy="26898"/>
              </a:xfrm>
            </p:grpSpPr>
            <p:sp>
              <p:nvSpPr>
                <p:cNvPr id="9163" name="Google Shape;9163;p6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64"/>
              <p:cNvGrpSpPr/>
              <p:nvPr/>
            </p:nvGrpSpPr>
            <p:grpSpPr>
              <a:xfrm>
                <a:off x="4823774" y="3950733"/>
                <a:ext cx="37398" cy="32034"/>
                <a:chOff x="4823774" y="3950733"/>
                <a:chExt cx="37398" cy="32034"/>
              </a:xfrm>
            </p:grpSpPr>
            <p:sp>
              <p:nvSpPr>
                <p:cNvPr id="9166" name="Google Shape;9166;p6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64"/>
              <p:cNvGrpSpPr/>
              <p:nvPr/>
            </p:nvGrpSpPr>
            <p:grpSpPr>
              <a:xfrm>
                <a:off x="4823396" y="4110566"/>
                <a:ext cx="31405" cy="26906"/>
                <a:chOff x="4823396" y="4110566"/>
                <a:chExt cx="31405" cy="26906"/>
              </a:xfrm>
            </p:grpSpPr>
            <p:sp>
              <p:nvSpPr>
                <p:cNvPr id="9169" name="Google Shape;9169;p6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64"/>
              <p:cNvGrpSpPr/>
              <p:nvPr/>
            </p:nvGrpSpPr>
            <p:grpSpPr>
              <a:xfrm>
                <a:off x="4838332" y="3821150"/>
                <a:ext cx="31499" cy="26898"/>
                <a:chOff x="4838332" y="3821150"/>
                <a:chExt cx="31499" cy="26898"/>
              </a:xfrm>
            </p:grpSpPr>
            <p:sp>
              <p:nvSpPr>
                <p:cNvPr id="9172" name="Google Shape;9172;p6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64"/>
              <p:cNvGrpSpPr/>
              <p:nvPr/>
            </p:nvGrpSpPr>
            <p:grpSpPr>
              <a:xfrm>
                <a:off x="4661275" y="3815007"/>
                <a:ext cx="36824" cy="31523"/>
                <a:chOff x="4661275" y="3815007"/>
                <a:chExt cx="36824" cy="31523"/>
              </a:xfrm>
            </p:grpSpPr>
            <p:sp>
              <p:nvSpPr>
                <p:cNvPr id="9175" name="Google Shape;9175;p6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64"/>
              <p:cNvGrpSpPr/>
              <p:nvPr/>
            </p:nvGrpSpPr>
            <p:grpSpPr>
              <a:xfrm>
                <a:off x="4558998" y="3851037"/>
                <a:ext cx="33591" cy="28699"/>
                <a:chOff x="4558998" y="3851037"/>
                <a:chExt cx="33591" cy="28699"/>
              </a:xfrm>
            </p:grpSpPr>
            <p:sp>
              <p:nvSpPr>
                <p:cNvPr id="9178" name="Google Shape;9178;p6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4"/>
              <p:cNvGrpSpPr/>
              <p:nvPr/>
            </p:nvGrpSpPr>
            <p:grpSpPr>
              <a:xfrm>
                <a:off x="4696762" y="3638587"/>
                <a:ext cx="33591" cy="28794"/>
                <a:chOff x="4696762" y="3638587"/>
                <a:chExt cx="33591" cy="28794"/>
              </a:xfrm>
            </p:grpSpPr>
            <p:sp>
              <p:nvSpPr>
                <p:cNvPr id="9181" name="Google Shape;9181;p6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64"/>
              <p:cNvGrpSpPr/>
              <p:nvPr/>
            </p:nvGrpSpPr>
            <p:grpSpPr>
              <a:xfrm>
                <a:off x="4929479" y="3939140"/>
                <a:ext cx="33497" cy="28692"/>
                <a:chOff x="4929479" y="3939140"/>
                <a:chExt cx="33497" cy="28692"/>
              </a:xfrm>
            </p:grpSpPr>
            <p:sp>
              <p:nvSpPr>
                <p:cNvPr id="9184" name="Google Shape;9184;p6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64"/>
              <p:cNvGrpSpPr/>
              <p:nvPr/>
            </p:nvGrpSpPr>
            <p:grpSpPr>
              <a:xfrm>
                <a:off x="4907119" y="3986039"/>
                <a:ext cx="33497" cy="28699"/>
                <a:chOff x="4907119" y="3986039"/>
                <a:chExt cx="33497" cy="28699"/>
              </a:xfrm>
            </p:grpSpPr>
            <p:sp>
              <p:nvSpPr>
                <p:cNvPr id="9187" name="Google Shape;9187;p6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64"/>
              <p:cNvGrpSpPr/>
              <p:nvPr/>
            </p:nvGrpSpPr>
            <p:grpSpPr>
              <a:xfrm>
                <a:off x="4911783" y="4048102"/>
                <a:ext cx="33591" cy="28762"/>
                <a:chOff x="4911783" y="4048102"/>
                <a:chExt cx="33591" cy="28762"/>
              </a:xfrm>
            </p:grpSpPr>
            <p:sp>
              <p:nvSpPr>
                <p:cNvPr id="9190" name="Google Shape;9190;p6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2" name="Google Shape;9192;p6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4" name="Google Shape;9194;p64"/>
              <p:cNvGrpSpPr/>
              <p:nvPr/>
            </p:nvGrpSpPr>
            <p:grpSpPr>
              <a:xfrm>
                <a:off x="4762623" y="3837847"/>
                <a:ext cx="42416" cy="36273"/>
                <a:chOff x="4762623" y="3837847"/>
                <a:chExt cx="42416" cy="36273"/>
              </a:xfrm>
            </p:grpSpPr>
            <p:sp>
              <p:nvSpPr>
                <p:cNvPr id="9195" name="Google Shape;9195;p6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64"/>
              <p:cNvGrpSpPr/>
              <p:nvPr/>
            </p:nvGrpSpPr>
            <p:grpSpPr>
              <a:xfrm>
                <a:off x="4746044" y="4104966"/>
                <a:ext cx="33497" cy="28699"/>
                <a:chOff x="4746044" y="4104966"/>
                <a:chExt cx="33497" cy="28699"/>
              </a:xfrm>
            </p:grpSpPr>
            <p:sp>
              <p:nvSpPr>
                <p:cNvPr id="9198" name="Google Shape;9198;p6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64"/>
              <p:cNvGrpSpPr/>
              <p:nvPr/>
            </p:nvGrpSpPr>
            <p:grpSpPr>
              <a:xfrm>
                <a:off x="4859646" y="4162554"/>
                <a:ext cx="33591" cy="28762"/>
                <a:chOff x="4859646" y="4162554"/>
                <a:chExt cx="33591" cy="28762"/>
              </a:xfrm>
            </p:grpSpPr>
            <p:sp>
              <p:nvSpPr>
                <p:cNvPr id="9201" name="Google Shape;9201;p6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3" name="Google Shape;9203;p64"/>
            <p:cNvGrpSpPr/>
            <p:nvPr/>
          </p:nvGrpSpPr>
          <p:grpSpPr>
            <a:xfrm>
              <a:off x="3597785" y="3274438"/>
              <a:ext cx="855610" cy="1122100"/>
              <a:chOff x="3597785" y="3274438"/>
              <a:chExt cx="855610" cy="1122100"/>
            </a:xfrm>
          </p:grpSpPr>
          <p:grpSp>
            <p:nvGrpSpPr>
              <p:cNvPr id="9204" name="Google Shape;9204;p64"/>
              <p:cNvGrpSpPr/>
              <p:nvPr/>
            </p:nvGrpSpPr>
            <p:grpSpPr>
              <a:xfrm>
                <a:off x="3617857" y="3284717"/>
                <a:ext cx="826785" cy="1099165"/>
                <a:chOff x="3617857" y="3284717"/>
                <a:chExt cx="826785" cy="1099165"/>
              </a:xfrm>
            </p:grpSpPr>
            <p:sp>
              <p:nvSpPr>
                <p:cNvPr id="9205" name="Google Shape;9205;p6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64"/>
              <p:cNvGrpSpPr/>
              <p:nvPr/>
            </p:nvGrpSpPr>
            <p:grpSpPr>
              <a:xfrm>
                <a:off x="4180904" y="4251758"/>
                <a:ext cx="37783" cy="32420"/>
                <a:chOff x="4180904" y="4251758"/>
                <a:chExt cx="37783" cy="32420"/>
              </a:xfrm>
            </p:grpSpPr>
            <p:sp>
              <p:nvSpPr>
                <p:cNvPr id="9262" name="Google Shape;9262;p6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64"/>
              <p:cNvGrpSpPr/>
              <p:nvPr/>
            </p:nvGrpSpPr>
            <p:grpSpPr>
              <a:xfrm>
                <a:off x="4201644" y="4081324"/>
                <a:ext cx="37783" cy="32364"/>
                <a:chOff x="4201644" y="4081324"/>
                <a:chExt cx="37783" cy="32364"/>
              </a:xfrm>
            </p:grpSpPr>
            <p:sp>
              <p:nvSpPr>
                <p:cNvPr id="9265" name="Google Shape;9265;p6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4"/>
              <p:cNvGrpSpPr/>
              <p:nvPr/>
            </p:nvGrpSpPr>
            <p:grpSpPr>
              <a:xfrm>
                <a:off x="4284416" y="3887428"/>
                <a:ext cx="37783" cy="32451"/>
                <a:chOff x="4284416" y="3887428"/>
                <a:chExt cx="37783" cy="32451"/>
              </a:xfrm>
            </p:grpSpPr>
            <p:sp>
              <p:nvSpPr>
                <p:cNvPr id="9268" name="Google Shape;9268;p6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64"/>
              <p:cNvGrpSpPr/>
              <p:nvPr/>
            </p:nvGrpSpPr>
            <p:grpSpPr>
              <a:xfrm>
                <a:off x="4223721" y="3860404"/>
                <a:ext cx="37870" cy="32364"/>
                <a:chOff x="4223721" y="3860404"/>
                <a:chExt cx="37870" cy="32364"/>
              </a:xfrm>
            </p:grpSpPr>
            <p:sp>
              <p:nvSpPr>
                <p:cNvPr id="9271" name="Google Shape;9271;p6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64"/>
              <p:cNvGrpSpPr/>
              <p:nvPr/>
            </p:nvGrpSpPr>
            <p:grpSpPr>
              <a:xfrm>
                <a:off x="4104889" y="3699242"/>
                <a:ext cx="37776" cy="32357"/>
                <a:chOff x="4104889" y="3699242"/>
                <a:chExt cx="37776" cy="32357"/>
              </a:xfrm>
            </p:grpSpPr>
            <p:sp>
              <p:nvSpPr>
                <p:cNvPr id="9274" name="Google Shape;9274;p6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64"/>
              <p:cNvGrpSpPr/>
              <p:nvPr/>
            </p:nvGrpSpPr>
            <p:grpSpPr>
              <a:xfrm>
                <a:off x="4143608" y="3475121"/>
                <a:ext cx="37878" cy="32420"/>
                <a:chOff x="4143608" y="3475121"/>
                <a:chExt cx="37878" cy="32420"/>
              </a:xfrm>
            </p:grpSpPr>
            <p:sp>
              <p:nvSpPr>
                <p:cNvPr id="9277" name="Google Shape;9277;p6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64"/>
              <p:cNvGrpSpPr/>
              <p:nvPr/>
            </p:nvGrpSpPr>
            <p:grpSpPr>
              <a:xfrm>
                <a:off x="4217248" y="3570893"/>
                <a:ext cx="37776" cy="32364"/>
                <a:chOff x="4217248" y="3570893"/>
                <a:chExt cx="37776" cy="32364"/>
              </a:xfrm>
            </p:grpSpPr>
            <p:sp>
              <p:nvSpPr>
                <p:cNvPr id="9280" name="Google Shape;9280;p6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64"/>
              <p:cNvGrpSpPr/>
              <p:nvPr/>
            </p:nvGrpSpPr>
            <p:grpSpPr>
              <a:xfrm>
                <a:off x="4255307" y="3431612"/>
                <a:ext cx="37776" cy="32451"/>
                <a:chOff x="4255307" y="3431612"/>
                <a:chExt cx="37776" cy="32451"/>
              </a:xfrm>
            </p:grpSpPr>
            <p:sp>
              <p:nvSpPr>
                <p:cNvPr id="9283" name="Google Shape;9283;p6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64"/>
              <p:cNvGrpSpPr/>
              <p:nvPr/>
            </p:nvGrpSpPr>
            <p:grpSpPr>
              <a:xfrm>
                <a:off x="3853052" y="3577398"/>
                <a:ext cx="37776" cy="32420"/>
                <a:chOff x="3853052" y="3577398"/>
                <a:chExt cx="37776" cy="32420"/>
              </a:xfrm>
            </p:grpSpPr>
            <p:sp>
              <p:nvSpPr>
                <p:cNvPr id="9286" name="Google Shape;9286;p6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64"/>
              <p:cNvGrpSpPr/>
              <p:nvPr/>
            </p:nvGrpSpPr>
            <p:grpSpPr>
              <a:xfrm>
                <a:off x="4039908" y="3412107"/>
                <a:ext cx="37776" cy="32357"/>
                <a:chOff x="4039908" y="3412107"/>
                <a:chExt cx="37776" cy="32357"/>
              </a:xfrm>
            </p:grpSpPr>
            <p:sp>
              <p:nvSpPr>
                <p:cNvPr id="9289" name="Google Shape;9289;p6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64"/>
              <p:cNvGrpSpPr/>
              <p:nvPr/>
            </p:nvGrpSpPr>
            <p:grpSpPr>
              <a:xfrm>
                <a:off x="4017360" y="3342061"/>
                <a:ext cx="37870" cy="32380"/>
                <a:chOff x="4017360" y="3342061"/>
                <a:chExt cx="37870" cy="32380"/>
              </a:xfrm>
            </p:grpSpPr>
            <p:sp>
              <p:nvSpPr>
                <p:cNvPr id="9292" name="Google Shape;9292;p6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4" name="Google Shape;9294;p6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6" name="Google Shape;9296;p64"/>
              <p:cNvGrpSpPr/>
              <p:nvPr/>
            </p:nvGrpSpPr>
            <p:grpSpPr>
              <a:xfrm>
                <a:off x="3750870" y="3418650"/>
                <a:ext cx="37776" cy="32380"/>
                <a:chOff x="3750870" y="3418650"/>
                <a:chExt cx="37776" cy="32380"/>
              </a:xfrm>
            </p:grpSpPr>
            <p:sp>
              <p:nvSpPr>
                <p:cNvPr id="9297" name="Google Shape;9297;p6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64"/>
              <p:cNvGrpSpPr/>
              <p:nvPr/>
            </p:nvGrpSpPr>
            <p:grpSpPr>
              <a:xfrm>
                <a:off x="3632509" y="3274438"/>
                <a:ext cx="37783" cy="32357"/>
                <a:chOff x="3632509" y="3274438"/>
                <a:chExt cx="37783" cy="32357"/>
              </a:xfrm>
            </p:grpSpPr>
            <p:sp>
              <p:nvSpPr>
                <p:cNvPr id="9300" name="Google Shape;9300;p6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64"/>
              <p:cNvGrpSpPr/>
              <p:nvPr/>
            </p:nvGrpSpPr>
            <p:grpSpPr>
              <a:xfrm>
                <a:off x="3906424" y="3297561"/>
                <a:ext cx="37776" cy="32451"/>
                <a:chOff x="3906424" y="3297561"/>
                <a:chExt cx="37776" cy="32451"/>
              </a:xfrm>
            </p:grpSpPr>
            <p:sp>
              <p:nvSpPr>
                <p:cNvPr id="9303" name="Google Shape;9303;p6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64"/>
              <p:cNvGrpSpPr/>
              <p:nvPr/>
            </p:nvGrpSpPr>
            <p:grpSpPr>
              <a:xfrm>
                <a:off x="3866084" y="3412107"/>
                <a:ext cx="37776" cy="32357"/>
                <a:chOff x="3866084" y="3412107"/>
                <a:chExt cx="37776" cy="32357"/>
              </a:xfrm>
            </p:grpSpPr>
            <p:sp>
              <p:nvSpPr>
                <p:cNvPr id="9306" name="Google Shape;9306;p6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4"/>
              <p:cNvGrpSpPr/>
              <p:nvPr/>
            </p:nvGrpSpPr>
            <p:grpSpPr>
              <a:xfrm>
                <a:off x="4023919" y="3766409"/>
                <a:ext cx="37783" cy="32357"/>
                <a:chOff x="4023919" y="3766409"/>
                <a:chExt cx="37783" cy="32357"/>
              </a:xfrm>
            </p:grpSpPr>
            <p:sp>
              <p:nvSpPr>
                <p:cNvPr id="9309" name="Google Shape;9309;p6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1" name="Google Shape;9311;p64"/>
              <p:cNvGrpSpPr/>
              <p:nvPr/>
            </p:nvGrpSpPr>
            <p:grpSpPr>
              <a:xfrm>
                <a:off x="3973882" y="3779449"/>
                <a:ext cx="37776" cy="32357"/>
                <a:chOff x="3973882" y="3779449"/>
                <a:chExt cx="37776" cy="32357"/>
              </a:xfrm>
            </p:grpSpPr>
            <p:sp>
              <p:nvSpPr>
                <p:cNvPr id="9312" name="Google Shape;9312;p6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64"/>
              <p:cNvGrpSpPr/>
              <p:nvPr/>
            </p:nvGrpSpPr>
            <p:grpSpPr>
              <a:xfrm>
                <a:off x="4073398" y="3838028"/>
                <a:ext cx="37776" cy="32380"/>
                <a:chOff x="4073398" y="3838028"/>
                <a:chExt cx="37776" cy="32380"/>
              </a:xfrm>
            </p:grpSpPr>
            <p:sp>
              <p:nvSpPr>
                <p:cNvPr id="9315" name="Google Shape;9315;p6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64"/>
              <p:cNvGrpSpPr/>
              <p:nvPr/>
            </p:nvGrpSpPr>
            <p:grpSpPr>
              <a:xfrm>
                <a:off x="4342672" y="4144496"/>
                <a:ext cx="37752" cy="32364"/>
                <a:chOff x="4342672" y="4144496"/>
                <a:chExt cx="37752" cy="32364"/>
              </a:xfrm>
            </p:grpSpPr>
            <p:sp>
              <p:nvSpPr>
                <p:cNvPr id="9318" name="Google Shape;9318;p6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64"/>
              <p:cNvGrpSpPr/>
              <p:nvPr/>
            </p:nvGrpSpPr>
            <p:grpSpPr>
              <a:xfrm>
                <a:off x="4406386" y="4056872"/>
                <a:ext cx="37783" cy="32364"/>
                <a:chOff x="4406386" y="4056872"/>
                <a:chExt cx="37783" cy="32364"/>
              </a:xfrm>
            </p:grpSpPr>
            <p:sp>
              <p:nvSpPr>
                <p:cNvPr id="9321" name="Google Shape;9321;p6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64"/>
              <p:cNvGrpSpPr/>
              <p:nvPr/>
            </p:nvGrpSpPr>
            <p:grpSpPr>
              <a:xfrm>
                <a:off x="4284416" y="4245254"/>
                <a:ext cx="37783" cy="32357"/>
                <a:chOff x="4284416" y="4245254"/>
                <a:chExt cx="37783" cy="32357"/>
              </a:xfrm>
            </p:grpSpPr>
            <p:sp>
              <p:nvSpPr>
                <p:cNvPr id="9324" name="Google Shape;9324;p6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64"/>
              <p:cNvGrpSpPr/>
              <p:nvPr/>
            </p:nvGrpSpPr>
            <p:grpSpPr>
              <a:xfrm>
                <a:off x="4219057" y="4331258"/>
                <a:ext cx="37776" cy="32364"/>
                <a:chOff x="4219057" y="4331258"/>
                <a:chExt cx="37776" cy="32364"/>
              </a:xfrm>
            </p:grpSpPr>
            <p:sp>
              <p:nvSpPr>
                <p:cNvPr id="9327" name="Google Shape;9327;p6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64"/>
              <p:cNvGrpSpPr/>
              <p:nvPr/>
            </p:nvGrpSpPr>
            <p:grpSpPr>
              <a:xfrm>
                <a:off x="4204122" y="4141688"/>
                <a:ext cx="33497" cy="28699"/>
                <a:chOff x="4204122" y="4141688"/>
                <a:chExt cx="33497" cy="28699"/>
              </a:xfrm>
            </p:grpSpPr>
            <p:sp>
              <p:nvSpPr>
                <p:cNvPr id="9330" name="Google Shape;9330;p6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64"/>
              <p:cNvGrpSpPr/>
              <p:nvPr/>
            </p:nvGrpSpPr>
            <p:grpSpPr>
              <a:xfrm>
                <a:off x="4301546" y="4003869"/>
                <a:ext cx="38916" cy="33324"/>
                <a:chOff x="4301546" y="4003869"/>
                <a:chExt cx="38916" cy="33324"/>
              </a:xfrm>
            </p:grpSpPr>
            <p:sp>
              <p:nvSpPr>
                <p:cNvPr id="9333" name="Google Shape;9333;p6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64"/>
              <p:cNvGrpSpPr/>
              <p:nvPr/>
            </p:nvGrpSpPr>
            <p:grpSpPr>
              <a:xfrm>
                <a:off x="4210681" y="3924669"/>
                <a:ext cx="36549" cy="31366"/>
                <a:chOff x="4210681" y="3924669"/>
                <a:chExt cx="36549" cy="31366"/>
              </a:xfrm>
            </p:grpSpPr>
            <p:sp>
              <p:nvSpPr>
                <p:cNvPr id="9336" name="Google Shape;9336;p6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64"/>
              <p:cNvGrpSpPr/>
              <p:nvPr/>
            </p:nvGrpSpPr>
            <p:grpSpPr>
              <a:xfrm>
                <a:off x="3987771" y="3628874"/>
                <a:ext cx="31499" cy="26993"/>
                <a:chOff x="3987771" y="3628874"/>
                <a:chExt cx="31499" cy="26993"/>
              </a:xfrm>
            </p:grpSpPr>
            <p:sp>
              <p:nvSpPr>
                <p:cNvPr id="9339" name="Google Shape;9339;p6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64"/>
              <p:cNvGrpSpPr/>
              <p:nvPr/>
            </p:nvGrpSpPr>
            <p:grpSpPr>
              <a:xfrm>
                <a:off x="4087382" y="3775674"/>
                <a:ext cx="31405" cy="26898"/>
                <a:chOff x="4087382" y="3775674"/>
                <a:chExt cx="31405" cy="26898"/>
              </a:xfrm>
            </p:grpSpPr>
            <p:sp>
              <p:nvSpPr>
                <p:cNvPr id="9342" name="Google Shape;9342;p6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64"/>
              <p:cNvGrpSpPr/>
              <p:nvPr/>
            </p:nvGrpSpPr>
            <p:grpSpPr>
              <a:xfrm>
                <a:off x="4118873" y="3856637"/>
                <a:ext cx="31405" cy="26906"/>
                <a:chOff x="4118873" y="3856637"/>
                <a:chExt cx="31405" cy="26906"/>
              </a:xfrm>
            </p:grpSpPr>
            <p:sp>
              <p:nvSpPr>
                <p:cNvPr id="9345" name="Google Shape;9345;p6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64"/>
              <p:cNvGrpSpPr/>
              <p:nvPr/>
            </p:nvGrpSpPr>
            <p:grpSpPr>
              <a:xfrm>
                <a:off x="4168541" y="3639523"/>
                <a:ext cx="31499" cy="26906"/>
                <a:chOff x="4168541" y="3639523"/>
                <a:chExt cx="31499" cy="26906"/>
              </a:xfrm>
            </p:grpSpPr>
            <p:sp>
              <p:nvSpPr>
                <p:cNvPr id="9348" name="Google Shape;9348;p6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64"/>
              <p:cNvGrpSpPr/>
              <p:nvPr/>
            </p:nvGrpSpPr>
            <p:grpSpPr>
              <a:xfrm>
                <a:off x="3965789" y="3393545"/>
                <a:ext cx="31405" cy="26945"/>
                <a:chOff x="3965789" y="3393545"/>
                <a:chExt cx="31405" cy="26945"/>
              </a:xfrm>
            </p:grpSpPr>
            <p:sp>
              <p:nvSpPr>
                <p:cNvPr id="9351" name="Google Shape;9351;p6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64"/>
              <p:cNvGrpSpPr/>
              <p:nvPr/>
            </p:nvGrpSpPr>
            <p:grpSpPr>
              <a:xfrm>
                <a:off x="3925166" y="3491008"/>
                <a:ext cx="31405" cy="27001"/>
                <a:chOff x="3925166" y="3491008"/>
                <a:chExt cx="31405" cy="27001"/>
              </a:xfrm>
            </p:grpSpPr>
            <p:sp>
              <p:nvSpPr>
                <p:cNvPr id="9354" name="Google Shape;9354;p6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64"/>
              <p:cNvGrpSpPr/>
              <p:nvPr/>
            </p:nvGrpSpPr>
            <p:grpSpPr>
              <a:xfrm>
                <a:off x="3682845" y="3340976"/>
                <a:ext cx="31397" cy="26898"/>
                <a:chOff x="3682845" y="3340976"/>
                <a:chExt cx="31397" cy="26898"/>
              </a:xfrm>
            </p:grpSpPr>
            <p:sp>
              <p:nvSpPr>
                <p:cNvPr id="9357" name="Google Shape;9357;p6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64"/>
              <p:cNvGrpSpPr/>
              <p:nvPr/>
            </p:nvGrpSpPr>
            <p:grpSpPr>
              <a:xfrm>
                <a:off x="3795393" y="3353725"/>
                <a:ext cx="31499" cy="26993"/>
                <a:chOff x="3795393" y="3353725"/>
                <a:chExt cx="31499" cy="26993"/>
              </a:xfrm>
            </p:grpSpPr>
            <p:sp>
              <p:nvSpPr>
                <p:cNvPr id="9360" name="Google Shape;9360;p6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64"/>
              <p:cNvGrpSpPr/>
              <p:nvPr/>
            </p:nvGrpSpPr>
            <p:grpSpPr>
              <a:xfrm>
                <a:off x="4176909" y="4363221"/>
                <a:ext cx="38924" cy="33316"/>
                <a:chOff x="4176909" y="4363221"/>
                <a:chExt cx="38924" cy="33316"/>
              </a:xfrm>
            </p:grpSpPr>
            <p:sp>
              <p:nvSpPr>
                <p:cNvPr id="9363" name="Google Shape;9363;p6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64"/>
              <p:cNvGrpSpPr/>
              <p:nvPr/>
            </p:nvGrpSpPr>
            <p:grpSpPr>
              <a:xfrm>
                <a:off x="4226191" y="4007660"/>
                <a:ext cx="33560" cy="28770"/>
                <a:chOff x="4226191" y="4007660"/>
                <a:chExt cx="33560" cy="28770"/>
              </a:xfrm>
            </p:grpSpPr>
            <p:sp>
              <p:nvSpPr>
                <p:cNvPr id="9366" name="Google Shape;9366;p6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64"/>
              <p:cNvGrpSpPr/>
              <p:nvPr/>
            </p:nvGrpSpPr>
            <p:grpSpPr>
              <a:xfrm>
                <a:off x="3597785" y="3377045"/>
                <a:ext cx="33591" cy="28699"/>
                <a:chOff x="3597785" y="3377045"/>
                <a:chExt cx="33591" cy="28699"/>
              </a:xfrm>
            </p:grpSpPr>
            <p:sp>
              <p:nvSpPr>
                <p:cNvPr id="9369" name="Google Shape;9369;p6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64"/>
              <p:cNvGrpSpPr/>
              <p:nvPr/>
            </p:nvGrpSpPr>
            <p:grpSpPr>
              <a:xfrm>
                <a:off x="3887870" y="3669796"/>
                <a:ext cx="33591" cy="28692"/>
                <a:chOff x="3887870" y="3669796"/>
                <a:chExt cx="33591" cy="28692"/>
              </a:xfrm>
            </p:grpSpPr>
            <p:sp>
              <p:nvSpPr>
                <p:cNvPr id="9372" name="Google Shape;9372;p6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64"/>
              <p:cNvGrpSpPr/>
              <p:nvPr/>
            </p:nvGrpSpPr>
            <p:grpSpPr>
              <a:xfrm>
                <a:off x="3818320" y="3481625"/>
                <a:ext cx="33497" cy="28770"/>
                <a:chOff x="3818320" y="3481625"/>
                <a:chExt cx="33497" cy="28770"/>
              </a:xfrm>
            </p:grpSpPr>
            <p:sp>
              <p:nvSpPr>
                <p:cNvPr id="9375" name="Google Shape;9375;p6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64"/>
              <p:cNvGrpSpPr/>
              <p:nvPr/>
            </p:nvGrpSpPr>
            <p:grpSpPr>
              <a:xfrm>
                <a:off x="4278139" y="4120948"/>
                <a:ext cx="37492" cy="32129"/>
                <a:chOff x="4278139" y="4120948"/>
                <a:chExt cx="37492" cy="32129"/>
              </a:xfrm>
            </p:grpSpPr>
            <p:sp>
              <p:nvSpPr>
                <p:cNvPr id="9378" name="Google Shape;9378;p6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64"/>
              <p:cNvGrpSpPr/>
              <p:nvPr/>
            </p:nvGrpSpPr>
            <p:grpSpPr>
              <a:xfrm>
                <a:off x="4419898" y="3977388"/>
                <a:ext cx="33497" cy="28692"/>
                <a:chOff x="4419898" y="3977388"/>
                <a:chExt cx="33497" cy="28692"/>
              </a:xfrm>
            </p:grpSpPr>
            <p:sp>
              <p:nvSpPr>
                <p:cNvPr id="9381" name="Google Shape;9381;p6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64"/>
              <p:cNvGrpSpPr/>
              <p:nvPr/>
            </p:nvGrpSpPr>
            <p:grpSpPr>
              <a:xfrm>
                <a:off x="4158930" y="4034684"/>
                <a:ext cx="33497" cy="28762"/>
                <a:chOff x="4158930" y="4034684"/>
                <a:chExt cx="33497" cy="28762"/>
              </a:xfrm>
            </p:grpSpPr>
            <p:sp>
              <p:nvSpPr>
                <p:cNvPr id="9384" name="Google Shape;9384;p6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64"/>
              <p:cNvGrpSpPr/>
              <p:nvPr/>
            </p:nvGrpSpPr>
            <p:grpSpPr>
              <a:xfrm>
                <a:off x="4134949" y="3957049"/>
                <a:ext cx="33497" cy="28770"/>
                <a:chOff x="4134949" y="3957049"/>
                <a:chExt cx="33497" cy="28770"/>
              </a:xfrm>
            </p:grpSpPr>
            <p:sp>
              <p:nvSpPr>
                <p:cNvPr id="9387" name="Google Shape;9387;p6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64"/>
              <p:cNvGrpSpPr/>
              <p:nvPr/>
            </p:nvGrpSpPr>
            <p:grpSpPr>
              <a:xfrm>
                <a:off x="4193653" y="4184403"/>
                <a:ext cx="43580" cy="37264"/>
                <a:chOff x="4193653" y="4184403"/>
                <a:chExt cx="43580" cy="37264"/>
              </a:xfrm>
            </p:grpSpPr>
            <p:sp>
              <p:nvSpPr>
                <p:cNvPr id="9390" name="Google Shape;9390;p6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4"/>
              <p:cNvGrpSpPr/>
              <p:nvPr/>
            </p:nvGrpSpPr>
            <p:grpSpPr>
              <a:xfrm>
                <a:off x="4343600" y="3943844"/>
                <a:ext cx="43580" cy="37312"/>
                <a:chOff x="4343600" y="3943844"/>
                <a:chExt cx="43580" cy="37312"/>
              </a:xfrm>
            </p:grpSpPr>
            <p:sp>
              <p:nvSpPr>
                <p:cNvPr id="9393" name="Google Shape;9393;p6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64"/>
              <p:cNvGrpSpPr/>
              <p:nvPr/>
            </p:nvGrpSpPr>
            <p:grpSpPr>
              <a:xfrm>
                <a:off x="4172339" y="3381693"/>
                <a:ext cx="31499" cy="27001"/>
                <a:chOff x="4172339" y="3381693"/>
                <a:chExt cx="31499" cy="27001"/>
              </a:xfrm>
            </p:grpSpPr>
            <p:sp>
              <p:nvSpPr>
                <p:cNvPr id="9396" name="Google Shape;9396;p6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401"/>
        <p:cNvGrpSpPr/>
        <p:nvPr/>
      </p:nvGrpSpPr>
      <p:grpSpPr>
        <a:xfrm>
          <a:off x="0" y="0"/>
          <a:ext cx="0" cy="0"/>
          <a:chOff x="0" y="0"/>
          <a:chExt cx="0" cy="0"/>
        </a:xfrm>
      </p:grpSpPr>
      <p:grpSp>
        <p:nvGrpSpPr>
          <p:cNvPr id="9402" name="Google Shape;9402;p65"/>
          <p:cNvGrpSpPr/>
          <p:nvPr/>
        </p:nvGrpSpPr>
        <p:grpSpPr>
          <a:xfrm>
            <a:off x="2126623" y="3607908"/>
            <a:ext cx="1102891" cy="760337"/>
            <a:chOff x="4967783" y="2151471"/>
            <a:chExt cx="3920692" cy="2702940"/>
          </a:xfrm>
        </p:grpSpPr>
        <p:grpSp>
          <p:nvGrpSpPr>
            <p:cNvPr id="9403" name="Google Shape;9403;p65"/>
            <p:cNvGrpSpPr/>
            <p:nvPr/>
          </p:nvGrpSpPr>
          <p:grpSpPr>
            <a:xfrm>
              <a:off x="5045709" y="2252109"/>
              <a:ext cx="3761071" cy="2501708"/>
              <a:chOff x="2691784" y="1805334"/>
              <a:chExt cx="3761071" cy="2501708"/>
            </a:xfrm>
          </p:grpSpPr>
          <p:sp>
            <p:nvSpPr>
              <p:cNvPr id="9404" name="Google Shape;9404;p6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65"/>
            <p:cNvGrpSpPr/>
            <p:nvPr/>
          </p:nvGrpSpPr>
          <p:grpSpPr>
            <a:xfrm>
              <a:off x="4967783" y="2151471"/>
              <a:ext cx="3920692" cy="2702940"/>
              <a:chOff x="2613858" y="1704696"/>
              <a:chExt cx="3920692" cy="2702940"/>
            </a:xfrm>
          </p:grpSpPr>
          <p:sp>
            <p:nvSpPr>
              <p:cNvPr id="9412" name="Google Shape;9412;p6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7" name="Google Shape;9417;p65"/>
          <p:cNvGrpSpPr/>
          <p:nvPr/>
        </p:nvGrpSpPr>
        <p:grpSpPr>
          <a:xfrm>
            <a:off x="3530532" y="1496185"/>
            <a:ext cx="1561911" cy="708580"/>
            <a:chOff x="3530532" y="1496185"/>
            <a:chExt cx="1561911" cy="708580"/>
          </a:xfrm>
        </p:grpSpPr>
        <p:grpSp>
          <p:nvGrpSpPr>
            <p:cNvPr id="9418" name="Google Shape;9418;p65"/>
            <p:cNvGrpSpPr/>
            <p:nvPr/>
          </p:nvGrpSpPr>
          <p:grpSpPr>
            <a:xfrm>
              <a:off x="3720318" y="1857562"/>
              <a:ext cx="1372125" cy="54"/>
              <a:chOff x="3720318" y="1857562"/>
              <a:chExt cx="1372125" cy="54"/>
            </a:xfrm>
          </p:grpSpPr>
          <p:cxnSp>
            <p:nvCxnSpPr>
              <p:cNvPr id="9419" name="Google Shape;9419;p65"/>
              <p:cNvCxnSpPr>
                <a:endCxn id="942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21" name="Google Shape;9421;p6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22" name="Google Shape;9422;p6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23" name="Google Shape;9423;p65"/>
              <p:cNvCxnSpPr>
                <a:stCxn id="942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424" name="Google Shape;9424;p65"/>
            <p:cNvGrpSpPr/>
            <p:nvPr/>
          </p:nvGrpSpPr>
          <p:grpSpPr>
            <a:xfrm>
              <a:off x="3567462" y="1496185"/>
              <a:ext cx="286500" cy="272914"/>
              <a:chOff x="3567462" y="1496185"/>
              <a:chExt cx="286500" cy="272914"/>
            </a:xfrm>
          </p:grpSpPr>
          <p:cxnSp>
            <p:nvCxnSpPr>
              <p:cNvPr id="9425" name="Google Shape;9425;p6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26" name="Google Shape;9426;p6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7" name="Google Shape;9427;p6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9" name="Google Shape;9429;p65"/>
            <p:cNvGrpSpPr/>
            <p:nvPr/>
          </p:nvGrpSpPr>
          <p:grpSpPr>
            <a:xfrm>
              <a:off x="3929014" y="1960574"/>
              <a:ext cx="286500" cy="242342"/>
              <a:chOff x="3929014" y="1960574"/>
              <a:chExt cx="286500" cy="242342"/>
            </a:xfrm>
          </p:grpSpPr>
          <p:cxnSp>
            <p:nvCxnSpPr>
              <p:cNvPr id="9430" name="Google Shape;9430;p6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431" name="Google Shape;9431;p6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65"/>
            <p:cNvGrpSpPr/>
            <p:nvPr/>
          </p:nvGrpSpPr>
          <p:grpSpPr>
            <a:xfrm>
              <a:off x="4290828" y="1496185"/>
              <a:ext cx="286500" cy="272914"/>
              <a:chOff x="4290828" y="1496185"/>
              <a:chExt cx="286500" cy="272914"/>
            </a:xfrm>
          </p:grpSpPr>
          <p:cxnSp>
            <p:nvCxnSpPr>
              <p:cNvPr id="9433" name="Google Shape;9433;p6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34" name="Google Shape;9434;p6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5" name="Google Shape;9435;p6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6" name="Google Shape;9436;p65"/>
            <p:cNvGrpSpPr/>
            <p:nvPr/>
          </p:nvGrpSpPr>
          <p:grpSpPr>
            <a:xfrm>
              <a:off x="4657726" y="1959674"/>
              <a:ext cx="286500" cy="245092"/>
              <a:chOff x="4657726" y="1959674"/>
              <a:chExt cx="286500" cy="245092"/>
            </a:xfrm>
          </p:grpSpPr>
          <p:cxnSp>
            <p:nvCxnSpPr>
              <p:cNvPr id="9437" name="Google Shape;9437;p6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438" name="Google Shape;9438;p6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9" name="Google Shape;9439;p65"/>
          <p:cNvGrpSpPr/>
          <p:nvPr/>
        </p:nvGrpSpPr>
        <p:grpSpPr>
          <a:xfrm>
            <a:off x="3512551" y="2358282"/>
            <a:ext cx="1597032" cy="378649"/>
            <a:chOff x="3512551" y="2358282"/>
            <a:chExt cx="1597032" cy="378649"/>
          </a:xfrm>
        </p:grpSpPr>
        <p:grpSp>
          <p:nvGrpSpPr>
            <p:cNvPr id="9440" name="Google Shape;9440;p65"/>
            <p:cNvGrpSpPr/>
            <p:nvPr/>
          </p:nvGrpSpPr>
          <p:grpSpPr>
            <a:xfrm>
              <a:off x="3738198" y="2553002"/>
              <a:ext cx="1145834" cy="117"/>
              <a:chOff x="3738198" y="2553002"/>
              <a:chExt cx="1145834" cy="117"/>
            </a:xfrm>
          </p:grpSpPr>
          <p:cxnSp>
            <p:nvCxnSpPr>
              <p:cNvPr id="9441" name="Google Shape;9441;p6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42" name="Google Shape;9442;p6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43" name="Google Shape;9443;p65"/>
              <p:cNvCxnSpPr>
                <a:stCxn id="9444" idx="6"/>
                <a:endCxn id="944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446" name="Google Shape;9446;p65"/>
            <p:cNvGrpSpPr/>
            <p:nvPr/>
          </p:nvGrpSpPr>
          <p:grpSpPr>
            <a:xfrm>
              <a:off x="3969644" y="2440153"/>
              <a:ext cx="225900" cy="296779"/>
              <a:chOff x="3969644" y="2440153"/>
              <a:chExt cx="225900" cy="296779"/>
            </a:xfrm>
          </p:grpSpPr>
          <p:cxnSp>
            <p:nvCxnSpPr>
              <p:cNvPr id="9447" name="Google Shape;9447;p6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445" name="Google Shape;9445;p6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65"/>
            <p:cNvGrpSpPr/>
            <p:nvPr/>
          </p:nvGrpSpPr>
          <p:grpSpPr>
            <a:xfrm>
              <a:off x="4426818" y="2358282"/>
              <a:ext cx="225600" cy="307471"/>
              <a:chOff x="4426818" y="2358282"/>
              <a:chExt cx="225600" cy="307471"/>
            </a:xfrm>
          </p:grpSpPr>
          <p:cxnSp>
            <p:nvCxnSpPr>
              <p:cNvPr id="9450" name="Google Shape;9450;p65"/>
              <p:cNvCxnSpPr>
                <a:stCxn id="9451"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452" name="Google Shape;9452;p6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65"/>
            <p:cNvGrpSpPr/>
            <p:nvPr/>
          </p:nvGrpSpPr>
          <p:grpSpPr>
            <a:xfrm>
              <a:off x="4883984" y="2440153"/>
              <a:ext cx="225600" cy="296479"/>
              <a:chOff x="4883984" y="2440153"/>
              <a:chExt cx="225600" cy="296479"/>
            </a:xfrm>
          </p:grpSpPr>
          <p:cxnSp>
            <p:nvCxnSpPr>
              <p:cNvPr id="9454" name="Google Shape;9454;p6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455" name="Google Shape;9455;p6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65"/>
            <p:cNvGrpSpPr/>
            <p:nvPr/>
          </p:nvGrpSpPr>
          <p:grpSpPr>
            <a:xfrm>
              <a:off x="3512551" y="2358356"/>
              <a:ext cx="225647" cy="307629"/>
              <a:chOff x="2182679" y="2005014"/>
              <a:chExt cx="792300" cy="1080158"/>
            </a:xfrm>
          </p:grpSpPr>
          <p:cxnSp>
            <p:nvCxnSpPr>
              <p:cNvPr id="9458" name="Google Shape;9458;p65"/>
              <p:cNvCxnSpPr>
                <a:stCxn id="945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444" name="Google Shape;9444;p6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0" name="Google Shape;9460;p65"/>
          <p:cNvGrpSpPr/>
          <p:nvPr/>
        </p:nvGrpSpPr>
        <p:grpSpPr>
          <a:xfrm>
            <a:off x="6872633" y="1182079"/>
            <a:ext cx="1559809" cy="722610"/>
            <a:chOff x="634175" y="2986275"/>
            <a:chExt cx="3147949" cy="1458344"/>
          </a:xfrm>
        </p:grpSpPr>
        <p:cxnSp>
          <p:nvCxnSpPr>
            <p:cNvPr id="9461" name="Google Shape;9461;p65"/>
            <p:cNvCxnSpPr>
              <a:stCxn id="9462" idx="4"/>
              <a:endCxn id="946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464" name="Google Shape;9464;p65"/>
            <p:cNvCxnSpPr>
              <a:stCxn id="9463" idx="0"/>
              <a:endCxn id="946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66" name="Google Shape;9466;p65"/>
            <p:cNvCxnSpPr>
              <a:stCxn id="9465" idx="4"/>
              <a:endCxn id="946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68" name="Google Shape;9468;p65"/>
            <p:cNvCxnSpPr>
              <a:stCxn id="9467" idx="0"/>
              <a:endCxn id="946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469" name="Google Shape;9469;p6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5" name="Google Shape;9465;p6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2" name="Google Shape;9462;p6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7" name="Google Shape;9467;p6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63" name="Google Shape;9463;p6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470" name="Google Shape;9470;p65"/>
          <p:cNvGrpSpPr/>
          <p:nvPr/>
        </p:nvGrpSpPr>
        <p:grpSpPr>
          <a:xfrm>
            <a:off x="3526424" y="2891987"/>
            <a:ext cx="1570719" cy="294123"/>
            <a:chOff x="998425" y="1182125"/>
            <a:chExt cx="1065400" cy="199500"/>
          </a:xfrm>
        </p:grpSpPr>
        <p:sp>
          <p:nvSpPr>
            <p:cNvPr id="9471" name="Google Shape;9471;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65"/>
          <p:cNvGrpSpPr/>
          <p:nvPr/>
        </p:nvGrpSpPr>
        <p:grpSpPr>
          <a:xfrm>
            <a:off x="6869680" y="2009474"/>
            <a:ext cx="1565716" cy="366729"/>
            <a:chOff x="1247650" y="2075423"/>
            <a:chExt cx="6648477" cy="1557238"/>
          </a:xfrm>
        </p:grpSpPr>
        <p:sp>
          <p:nvSpPr>
            <p:cNvPr id="9477" name="Google Shape;9477;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65"/>
          <p:cNvGrpSpPr/>
          <p:nvPr/>
        </p:nvGrpSpPr>
        <p:grpSpPr>
          <a:xfrm>
            <a:off x="6853992" y="3158289"/>
            <a:ext cx="1597061" cy="663440"/>
            <a:chOff x="6796238" y="3158297"/>
            <a:chExt cx="1630319" cy="677257"/>
          </a:xfrm>
        </p:grpSpPr>
        <p:cxnSp>
          <p:nvCxnSpPr>
            <p:cNvPr id="9484" name="Google Shape;9484;p6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485" name="Google Shape;9485;p6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486" name="Google Shape;9486;p6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487" name="Google Shape;9487;p6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488" name="Google Shape;9488;p65"/>
            <p:cNvGrpSpPr/>
            <p:nvPr/>
          </p:nvGrpSpPr>
          <p:grpSpPr>
            <a:xfrm>
              <a:off x="6796238" y="3311904"/>
              <a:ext cx="1630319" cy="377697"/>
              <a:chOff x="6796238" y="3311904"/>
              <a:chExt cx="1630319" cy="377697"/>
            </a:xfrm>
          </p:grpSpPr>
          <p:sp>
            <p:nvSpPr>
              <p:cNvPr id="9489" name="Google Shape;9489;p6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2" name="Google Shape;9492;p65"/>
          <p:cNvGrpSpPr/>
          <p:nvPr/>
        </p:nvGrpSpPr>
        <p:grpSpPr>
          <a:xfrm>
            <a:off x="5375130" y="1179681"/>
            <a:ext cx="1368606" cy="1593805"/>
            <a:chOff x="1839112" y="2209163"/>
            <a:chExt cx="1918159" cy="2233784"/>
          </a:xfrm>
        </p:grpSpPr>
        <p:sp>
          <p:nvSpPr>
            <p:cNvPr id="9493" name="Google Shape;9493;p6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6" name="Google Shape;9496;p65"/>
            <p:cNvCxnSpPr>
              <a:stCxn id="9493" idx="6"/>
              <a:endCxn id="949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497" name="Google Shape;9497;p65"/>
            <p:cNvCxnSpPr>
              <a:stCxn id="9494" idx="4"/>
              <a:endCxn id="949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499" name="Google Shape;9499;p65"/>
            <p:cNvCxnSpPr>
              <a:stCxn id="9498" idx="6"/>
              <a:endCxn id="949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00" name="Google Shape;9500;p65"/>
            <p:cNvCxnSpPr>
              <a:stCxn id="9495" idx="4"/>
              <a:endCxn id="950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498" name="Google Shape;9498;p6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3" name="Google Shape;9503;p65"/>
            <p:cNvCxnSpPr>
              <a:endCxn id="950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504" name="Google Shape;9504;p65"/>
          <p:cNvGrpSpPr/>
          <p:nvPr/>
        </p:nvGrpSpPr>
        <p:grpSpPr>
          <a:xfrm>
            <a:off x="3507503" y="1185917"/>
            <a:ext cx="1637968" cy="154942"/>
            <a:chOff x="238125" y="2506075"/>
            <a:chExt cx="7115411" cy="673075"/>
          </a:xfrm>
        </p:grpSpPr>
        <p:sp>
          <p:nvSpPr>
            <p:cNvPr id="9505" name="Google Shape;9505;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65"/>
          <p:cNvGrpSpPr/>
          <p:nvPr/>
        </p:nvGrpSpPr>
        <p:grpSpPr>
          <a:xfrm>
            <a:off x="746187" y="1507514"/>
            <a:ext cx="2476762" cy="91743"/>
            <a:chOff x="1464850" y="436376"/>
            <a:chExt cx="6001362" cy="222300"/>
          </a:xfrm>
        </p:grpSpPr>
        <p:sp>
          <p:nvSpPr>
            <p:cNvPr id="9511" name="Google Shape;9511;p6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6" name="Google Shape;9516;p6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17" name="Google Shape;9517;p6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18" name="Google Shape;9518;p6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19" name="Google Shape;9519;p6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520" name="Google Shape;9520;p65"/>
          <p:cNvGrpSpPr/>
          <p:nvPr/>
        </p:nvGrpSpPr>
        <p:grpSpPr>
          <a:xfrm>
            <a:off x="732455" y="2742980"/>
            <a:ext cx="1452710" cy="651923"/>
            <a:chOff x="803162" y="2667727"/>
            <a:chExt cx="1411906" cy="633611"/>
          </a:xfrm>
        </p:grpSpPr>
        <p:cxnSp>
          <p:nvCxnSpPr>
            <p:cNvPr id="9521" name="Google Shape;9521;p65"/>
            <p:cNvCxnSpPr>
              <a:stCxn id="9522" idx="2"/>
              <a:endCxn id="952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24" name="Google Shape;9524;p65"/>
            <p:cNvCxnSpPr>
              <a:stCxn id="9525" idx="0"/>
              <a:endCxn id="9522"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26" name="Google Shape;9526;p65"/>
            <p:cNvCxnSpPr>
              <a:stCxn id="9525" idx="2"/>
              <a:endCxn id="9527"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28" name="Google Shape;9528;p65"/>
            <p:cNvCxnSpPr>
              <a:stCxn id="9529" idx="0"/>
              <a:endCxn id="9525"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30" name="Google Shape;9530;p65"/>
            <p:cNvCxnSpPr>
              <a:stCxn id="9523" idx="2"/>
              <a:endCxn id="9531"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32" name="Google Shape;9532;p65"/>
            <p:cNvCxnSpPr>
              <a:stCxn id="9533" idx="0"/>
              <a:endCxn id="952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529" name="Google Shape;9529;p6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7" name="Google Shape;9527;p6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33" name="Google Shape;9533;p6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31" name="Google Shape;9531;p6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3" name="Google Shape;9523;p6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5" name="Google Shape;9525;p6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22" name="Google Shape;9522;p6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34" name="Google Shape;9534;p65"/>
          <p:cNvGrpSpPr/>
          <p:nvPr/>
        </p:nvGrpSpPr>
        <p:grpSpPr>
          <a:xfrm>
            <a:off x="732456" y="1178518"/>
            <a:ext cx="2518541" cy="209309"/>
            <a:chOff x="803163" y="1111966"/>
            <a:chExt cx="2447800" cy="203430"/>
          </a:xfrm>
        </p:grpSpPr>
        <p:grpSp>
          <p:nvGrpSpPr>
            <p:cNvPr id="9535" name="Google Shape;9535;p65"/>
            <p:cNvGrpSpPr/>
            <p:nvPr/>
          </p:nvGrpSpPr>
          <p:grpSpPr>
            <a:xfrm>
              <a:off x="1958180" y="1111966"/>
              <a:ext cx="588019" cy="121396"/>
              <a:chOff x="4808316" y="2800065"/>
              <a:chExt cx="1999386" cy="412910"/>
            </a:xfrm>
          </p:grpSpPr>
          <p:sp>
            <p:nvSpPr>
              <p:cNvPr id="9536" name="Google Shape;9536;p6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7" name="Google Shape;9537;p65"/>
              <p:cNvGrpSpPr/>
              <p:nvPr/>
            </p:nvGrpSpPr>
            <p:grpSpPr>
              <a:xfrm>
                <a:off x="4808316" y="2800065"/>
                <a:ext cx="92400" cy="411825"/>
                <a:chOff x="845575" y="2563700"/>
                <a:chExt cx="92400" cy="411825"/>
              </a:xfrm>
            </p:grpSpPr>
            <p:cxnSp>
              <p:nvCxnSpPr>
                <p:cNvPr id="9538" name="Google Shape;9538;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39" name="Google Shape;9539;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540" name="Google Shape;9540;p6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541" name="Google Shape;9541;p6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65"/>
            <p:cNvGrpSpPr/>
            <p:nvPr/>
          </p:nvGrpSpPr>
          <p:grpSpPr>
            <a:xfrm>
              <a:off x="803163" y="1111974"/>
              <a:ext cx="591158" cy="121545"/>
              <a:chOff x="803163" y="1111974"/>
              <a:chExt cx="591158" cy="121545"/>
            </a:xfrm>
          </p:grpSpPr>
          <p:grpSp>
            <p:nvGrpSpPr>
              <p:cNvPr id="9543" name="Google Shape;9543;p65"/>
              <p:cNvGrpSpPr/>
              <p:nvPr/>
            </p:nvGrpSpPr>
            <p:grpSpPr>
              <a:xfrm>
                <a:off x="803163" y="1111974"/>
                <a:ext cx="27175" cy="121077"/>
                <a:chOff x="845575" y="2563700"/>
                <a:chExt cx="92400" cy="411825"/>
              </a:xfrm>
            </p:grpSpPr>
            <p:cxnSp>
              <p:nvCxnSpPr>
                <p:cNvPr id="9544" name="Google Shape;9544;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45" name="Google Shape;9545;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6" name="Google Shape;9546;p6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65"/>
            <p:cNvGrpSpPr/>
            <p:nvPr/>
          </p:nvGrpSpPr>
          <p:grpSpPr>
            <a:xfrm>
              <a:off x="1381910" y="1194219"/>
              <a:ext cx="588341" cy="121177"/>
              <a:chOff x="1381910" y="1194219"/>
              <a:chExt cx="588341" cy="121177"/>
            </a:xfrm>
          </p:grpSpPr>
          <p:grpSp>
            <p:nvGrpSpPr>
              <p:cNvPr id="9548" name="Google Shape;9548;p65"/>
              <p:cNvGrpSpPr/>
              <p:nvPr/>
            </p:nvGrpSpPr>
            <p:grpSpPr>
              <a:xfrm rot="10800000">
                <a:off x="1381910" y="1194319"/>
                <a:ext cx="27175" cy="121077"/>
                <a:chOff x="2070100" y="2563700"/>
                <a:chExt cx="92400" cy="411825"/>
              </a:xfrm>
            </p:grpSpPr>
            <p:cxnSp>
              <p:nvCxnSpPr>
                <p:cNvPr id="9549" name="Google Shape;9549;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50" name="Google Shape;9550;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1" name="Google Shape;9551;p6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65"/>
            <p:cNvGrpSpPr/>
            <p:nvPr/>
          </p:nvGrpSpPr>
          <p:grpSpPr>
            <a:xfrm>
              <a:off x="2532079" y="1194219"/>
              <a:ext cx="704927" cy="121177"/>
              <a:chOff x="2532079" y="1194219"/>
              <a:chExt cx="704927" cy="121177"/>
            </a:xfrm>
          </p:grpSpPr>
          <p:grpSp>
            <p:nvGrpSpPr>
              <p:cNvPr id="9553" name="Google Shape;9553;p65"/>
              <p:cNvGrpSpPr/>
              <p:nvPr/>
            </p:nvGrpSpPr>
            <p:grpSpPr>
              <a:xfrm rot="10800000">
                <a:off x="2532079" y="1194319"/>
                <a:ext cx="27175" cy="121077"/>
                <a:chOff x="2070100" y="2563700"/>
                <a:chExt cx="92400" cy="411825"/>
              </a:xfrm>
            </p:grpSpPr>
            <p:cxnSp>
              <p:nvCxnSpPr>
                <p:cNvPr id="9554" name="Google Shape;9554;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55" name="Google Shape;9555;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6" name="Google Shape;9556;p6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7" name="Google Shape;9557;p65"/>
          <p:cNvGrpSpPr/>
          <p:nvPr/>
        </p:nvGrpSpPr>
        <p:grpSpPr>
          <a:xfrm>
            <a:off x="3525467" y="3875150"/>
            <a:ext cx="1567778" cy="491677"/>
            <a:chOff x="5194708" y="3484366"/>
            <a:chExt cx="3148148" cy="987304"/>
          </a:xfrm>
        </p:grpSpPr>
        <p:grpSp>
          <p:nvGrpSpPr>
            <p:cNvPr id="9558" name="Google Shape;9558;p65"/>
            <p:cNvGrpSpPr/>
            <p:nvPr/>
          </p:nvGrpSpPr>
          <p:grpSpPr>
            <a:xfrm>
              <a:off x="7531521" y="3484366"/>
              <a:ext cx="811335" cy="987304"/>
              <a:chOff x="3379425" y="1617275"/>
              <a:chExt cx="1090650" cy="1327200"/>
            </a:xfrm>
          </p:grpSpPr>
          <p:sp>
            <p:nvSpPr>
              <p:cNvPr id="9559" name="Google Shape;9559;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65"/>
            <p:cNvGrpSpPr/>
            <p:nvPr/>
          </p:nvGrpSpPr>
          <p:grpSpPr>
            <a:xfrm>
              <a:off x="6752546" y="3484366"/>
              <a:ext cx="811428" cy="987304"/>
              <a:chOff x="2332275" y="1617275"/>
              <a:chExt cx="1090775" cy="1327200"/>
            </a:xfrm>
          </p:grpSpPr>
          <p:sp>
            <p:nvSpPr>
              <p:cNvPr id="9563" name="Google Shape;9563;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65"/>
            <p:cNvGrpSpPr/>
            <p:nvPr/>
          </p:nvGrpSpPr>
          <p:grpSpPr>
            <a:xfrm>
              <a:off x="5973664" y="3484366"/>
              <a:ext cx="811335" cy="987304"/>
              <a:chOff x="1285250" y="1617275"/>
              <a:chExt cx="1090650" cy="1327200"/>
            </a:xfrm>
          </p:grpSpPr>
          <p:sp>
            <p:nvSpPr>
              <p:cNvPr id="9567" name="Google Shape;9567;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65"/>
            <p:cNvGrpSpPr/>
            <p:nvPr/>
          </p:nvGrpSpPr>
          <p:grpSpPr>
            <a:xfrm>
              <a:off x="5194708" y="3484366"/>
              <a:ext cx="811409" cy="987304"/>
              <a:chOff x="238125" y="1617275"/>
              <a:chExt cx="1090750" cy="1327200"/>
            </a:xfrm>
          </p:grpSpPr>
          <p:sp>
            <p:nvSpPr>
              <p:cNvPr id="9571" name="Google Shape;9571;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4" name="Google Shape;9574;p65"/>
          <p:cNvGrpSpPr/>
          <p:nvPr/>
        </p:nvGrpSpPr>
        <p:grpSpPr>
          <a:xfrm>
            <a:off x="3486076" y="3355561"/>
            <a:ext cx="1616964" cy="346256"/>
            <a:chOff x="1808063" y="4294338"/>
            <a:chExt cx="3370782" cy="721817"/>
          </a:xfrm>
        </p:grpSpPr>
        <p:sp>
          <p:nvSpPr>
            <p:cNvPr id="9575" name="Google Shape;9575;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5"/>
          <p:cNvGrpSpPr/>
          <p:nvPr/>
        </p:nvGrpSpPr>
        <p:grpSpPr>
          <a:xfrm>
            <a:off x="764288" y="3641590"/>
            <a:ext cx="1295882" cy="646587"/>
            <a:chOff x="834100" y="3642869"/>
            <a:chExt cx="1259483" cy="628426"/>
          </a:xfrm>
        </p:grpSpPr>
        <p:sp>
          <p:nvSpPr>
            <p:cNvPr id="9586" name="Google Shape;9586;p6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1" name="Google Shape;9611;p65"/>
            <p:cNvGrpSpPr/>
            <p:nvPr/>
          </p:nvGrpSpPr>
          <p:grpSpPr>
            <a:xfrm>
              <a:off x="1360364" y="3847835"/>
              <a:ext cx="208119" cy="224359"/>
              <a:chOff x="1360769" y="3847100"/>
              <a:chExt cx="208119" cy="224359"/>
            </a:xfrm>
          </p:grpSpPr>
          <p:sp>
            <p:nvSpPr>
              <p:cNvPr id="9612" name="Google Shape;9612;p6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2" name="Google Shape;9632;p6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5"/>
          <p:cNvGrpSpPr/>
          <p:nvPr/>
        </p:nvGrpSpPr>
        <p:grpSpPr>
          <a:xfrm rot="5400000">
            <a:off x="5977401" y="3438087"/>
            <a:ext cx="164064" cy="1414916"/>
            <a:chOff x="4428249" y="1369375"/>
            <a:chExt cx="36905" cy="429569"/>
          </a:xfrm>
        </p:grpSpPr>
        <p:sp>
          <p:nvSpPr>
            <p:cNvPr id="9647" name="Google Shape;9647;p6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65"/>
          <p:cNvGrpSpPr/>
          <p:nvPr/>
        </p:nvGrpSpPr>
        <p:grpSpPr>
          <a:xfrm rot="10800000" flipH="1">
            <a:off x="5349830" y="3026630"/>
            <a:ext cx="1419207" cy="24808"/>
            <a:chOff x="219558" y="4738465"/>
            <a:chExt cx="5852400" cy="102300"/>
          </a:xfrm>
        </p:grpSpPr>
        <p:cxnSp>
          <p:nvCxnSpPr>
            <p:cNvPr id="9680" name="Google Shape;9680;p6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681" name="Google Shape;9681;p6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6" name="Google Shape;9686;p65"/>
          <p:cNvGrpSpPr/>
          <p:nvPr/>
        </p:nvGrpSpPr>
        <p:grpSpPr>
          <a:xfrm>
            <a:off x="5361148" y="3399694"/>
            <a:ext cx="1396570" cy="385016"/>
            <a:chOff x="5286284" y="2966544"/>
            <a:chExt cx="1396570" cy="385016"/>
          </a:xfrm>
        </p:grpSpPr>
        <p:cxnSp>
          <p:nvCxnSpPr>
            <p:cNvPr id="9687" name="Google Shape;9687;p6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688" name="Google Shape;9688;p6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689" name="Google Shape;9689;p65"/>
            <p:cNvGrpSpPr/>
            <p:nvPr/>
          </p:nvGrpSpPr>
          <p:grpSpPr>
            <a:xfrm>
              <a:off x="5287688" y="3173364"/>
              <a:ext cx="1395166" cy="74100"/>
              <a:chOff x="5287688" y="3173364"/>
              <a:chExt cx="1395166" cy="74100"/>
            </a:xfrm>
          </p:grpSpPr>
          <p:cxnSp>
            <p:nvCxnSpPr>
              <p:cNvPr id="9690" name="Google Shape;9690;p6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691" name="Google Shape;9691;p6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692" name="Google Shape;9692;p6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3" name="Google Shape;9693;p6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4" name="Google Shape;9694;p6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5" name="Google Shape;9695;p6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6" name="Google Shape;9696;p6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697" name="Google Shape;9697;p6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698" name="Google Shape;9698;p6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699" name="Google Shape;9699;p65"/>
          <p:cNvGrpSpPr/>
          <p:nvPr/>
        </p:nvGrpSpPr>
        <p:grpSpPr>
          <a:xfrm>
            <a:off x="2047214" y="1818470"/>
            <a:ext cx="1182276" cy="662027"/>
            <a:chOff x="2029517" y="1732295"/>
            <a:chExt cx="1149068" cy="643432"/>
          </a:xfrm>
        </p:grpSpPr>
        <p:grpSp>
          <p:nvGrpSpPr>
            <p:cNvPr id="9700" name="Google Shape;9700;p65"/>
            <p:cNvGrpSpPr/>
            <p:nvPr/>
          </p:nvGrpSpPr>
          <p:grpSpPr>
            <a:xfrm>
              <a:off x="2708660" y="1746937"/>
              <a:ext cx="455427" cy="244429"/>
              <a:chOff x="2700693" y="1746937"/>
              <a:chExt cx="455427" cy="244429"/>
            </a:xfrm>
          </p:grpSpPr>
          <p:grpSp>
            <p:nvGrpSpPr>
              <p:cNvPr id="9701" name="Google Shape;9701;p65"/>
              <p:cNvGrpSpPr/>
              <p:nvPr/>
            </p:nvGrpSpPr>
            <p:grpSpPr>
              <a:xfrm>
                <a:off x="2905682" y="1782817"/>
                <a:ext cx="250438" cy="208549"/>
                <a:chOff x="2905682" y="1782817"/>
                <a:chExt cx="250438" cy="208549"/>
              </a:xfrm>
            </p:grpSpPr>
            <p:cxnSp>
              <p:nvCxnSpPr>
                <p:cNvPr id="9702" name="Google Shape;9702;p6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03" name="Google Shape;9703;p6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65"/>
              <p:cNvGrpSpPr/>
              <p:nvPr/>
            </p:nvGrpSpPr>
            <p:grpSpPr>
              <a:xfrm>
                <a:off x="2700693" y="1746937"/>
                <a:ext cx="449967" cy="72374"/>
                <a:chOff x="2700693" y="1746937"/>
                <a:chExt cx="449967" cy="72374"/>
              </a:xfrm>
            </p:grpSpPr>
            <p:cxnSp>
              <p:nvCxnSpPr>
                <p:cNvPr id="9705" name="Google Shape;9705;p6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06" name="Google Shape;9706;p6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07" name="Google Shape;9707;p65"/>
            <p:cNvGrpSpPr/>
            <p:nvPr/>
          </p:nvGrpSpPr>
          <p:grpSpPr>
            <a:xfrm>
              <a:off x="2029517" y="1732295"/>
              <a:ext cx="1149068" cy="643432"/>
              <a:chOff x="2029517" y="1732295"/>
              <a:chExt cx="1149068" cy="643432"/>
            </a:xfrm>
          </p:grpSpPr>
          <p:grpSp>
            <p:nvGrpSpPr>
              <p:cNvPr id="9708" name="Google Shape;9708;p65"/>
              <p:cNvGrpSpPr/>
              <p:nvPr/>
            </p:nvGrpSpPr>
            <p:grpSpPr>
              <a:xfrm>
                <a:off x="2703618" y="2103152"/>
                <a:ext cx="474966" cy="260017"/>
                <a:chOff x="2703618" y="2103152"/>
                <a:chExt cx="474966" cy="260017"/>
              </a:xfrm>
            </p:grpSpPr>
            <p:grpSp>
              <p:nvGrpSpPr>
                <p:cNvPr id="9709" name="Google Shape;9709;p65"/>
                <p:cNvGrpSpPr/>
                <p:nvPr/>
              </p:nvGrpSpPr>
              <p:grpSpPr>
                <a:xfrm>
                  <a:off x="2703618" y="2290640"/>
                  <a:ext cx="450291" cy="72529"/>
                  <a:chOff x="2703618" y="2290640"/>
                  <a:chExt cx="450291" cy="72529"/>
                </a:xfrm>
              </p:grpSpPr>
              <p:cxnSp>
                <p:nvCxnSpPr>
                  <p:cNvPr id="9710" name="Google Shape;9710;p6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11" name="Google Shape;9711;p6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65"/>
                <p:cNvGrpSpPr/>
                <p:nvPr/>
              </p:nvGrpSpPr>
              <p:grpSpPr>
                <a:xfrm>
                  <a:off x="2908607" y="2103152"/>
                  <a:ext cx="269977" cy="223538"/>
                  <a:chOff x="2908607" y="2103152"/>
                  <a:chExt cx="269977" cy="223538"/>
                </a:xfrm>
              </p:grpSpPr>
              <p:cxnSp>
                <p:nvCxnSpPr>
                  <p:cNvPr id="9713" name="Google Shape;9713;p6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14" name="Google Shape;9714;p6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5" name="Google Shape;9715;p65"/>
              <p:cNvGrpSpPr/>
              <p:nvPr/>
            </p:nvGrpSpPr>
            <p:grpSpPr>
              <a:xfrm>
                <a:off x="2029517" y="1732295"/>
                <a:ext cx="685827" cy="643432"/>
                <a:chOff x="2029517" y="1732295"/>
                <a:chExt cx="685827" cy="643432"/>
              </a:xfrm>
            </p:grpSpPr>
            <p:sp>
              <p:nvSpPr>
                <p:cNvPr id="9716" name="Google Shape;9716;p6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7" name="Google Shape;9717;p65"/>
                <p:cNvGrpSpPr/>
                <p:nvPr/>
              </p:nvGrpSpPr>
              <p:grpSpPr>
                <a:xfrm>
                  <a:off x="2158948" y="1732295"/>
                  <a:ext cx="556396" cy="333108"/>
                  <a:chOff x="2158948" y="1732295"/>
                  <a:chExt cx="556396" cy="333108"/>
                </a:xfrm>
              </p:grpSpPr>
              <p:cxnSp>
                <p:nvCxnSpPr>
                  <p:cNvPr id="9718" name="Google Shape;9718;p6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19" name="Google Shape;9719;p6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65"/>
                <p:cNvGrpSpPr/>
                <p:nvPr/>
              </p:nvGrpSpPr>
              <p:grpSpPr>
                <a:xfrm>
                  <a:off x="2159908" y="2065057"/>
                  <a:ext cx="550884" cy="310670"/>
                  <a:chOff x="2159908" y="2065057"/>
                  <a:chExt cx="550884" cy="310670"/>
                </a:xfrm>
              </p:grpSpPr>
              <p:cxnSp>
                <p:nvCxnSpPr>
                  <p:cNvPr id="9721" name="Google Shape;9721;p6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22" name="Google Shape;9722;p6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723" name="Google Shape;9723;p65"/>
          <p:cNvGrpSpPr/>
          <p:nvPr/>
        </p:nvGrpSpPr>
        <p:grpSpPr>
          <a:xfrm>
            <a:off x="732462" y="1766083"/>
            <a:ext cx="962651" cy="810058"/>
            <a:chOff x="844912" y="1681380"/>
            <a:chExt cx="935611" cy="787305"/>
          </a:xfrm>
        </p:grpSpPr>
        <p:grpSp>
          <p:nvGrpSpPr>
            <p:cNvPr id="9724" name="Google Shape;9724;p65"/>
            <p:cNvGrpSpPr/>
            <p:nvPr/>
          </p:nvGrpSpPr>
          <p:grpSpPr>
            <a:xfrm>
              <a:off x="844912" y="1819635"/>
              <a:ext cx="329836" cy="510016"/>
              <a:chOff x="844912" y="1819635"/>
              <a:chExt cx="329836" cy="510016"/>
            </a:xfrm>
          </p:grpSpPr>
          <p:sp>
            <p:nvSpPr>
              <p:cNvPr id="9725" name="Google Shape;9725;p6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65"/>
            <p:cNvGrpSpPr/>
            <p:nvPr/>
          </p:nvGrpSpPr>
          <p:grpSpPr>
            <a:xfrm>
              <a:off x="1284601" y="2158168"/>
              <a:ext cx="495923" cy="310517"/>
              <a:chOff x="1284601" y="2158168"/>
              <a:chExt cx="495923" cy="310517"/>
            </a:xfrm>
          </p:grpSpPr>
          <p:sp>
            <p:nvSpPr>
              <p:cNvPr id="9732" name="Google Shape;9732;p6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3" name="Google Shape;9733;p65"/>
              <p:cNvGrpSpPr/>
              <p:nvPr/>
            </p:nvGrpSpPr>
            <p:grpSpPr>
              <a:xfrm>
                <a:off x="1507666" y="2158168"/>
                <a:ext cx="272858" cy="310517"/>
                <a:chOff x="1507666" y="2158168"/>
                <a:chExt cx="272858" cy="310517"/>
              </a:xfrm>
            </p:grpSpPr>
            <p:grpSp>
              <p:nvGrpSpPr>
                <p:cNvPr id="9734" name="Google Shape;9734;p65"/>
                <p:cNvGrpSpPr/>
                <p:nvPr/>
              </p:nvGrpSpPr>
              <p:grpSpPr>
                <a:xfrm>
                  <a:off x="1507666" y="2176104"/>
                  <a:ext cx="166395" cy="273149"/>
                  <a:chOff x="1507666" y="2176104"/>
                  <a:chExt cx="166395" cy="273149"/>
                </a:xfrm>
              </p:grpSpPr>
              <p:sp>
                <p:nvSpPr>
                  <p:cNvPr id="9735" name="Google Shape;9735;p6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2" name="Google Shape;9742;p6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4" name="Google Shape;9744;p65"/>
            <p:cNvGrpSpPr/>
            <p:nvPr/>
          </p:nvGrpSpPr>
          <p:grpSpPr>
            <a:xfrm>
              <a:off x="1284601" y="1681380"/>
              <a:ext cx="495923" cy="310517"/>
              <a:chOff x="1284601" y="1681380"/>
              <a:chExt cx="495923" cy="310517"/>
            </a:xfrm>
          </p:grpSpPr>
          <p:sp>
            <p:nvSpPr>
              <p:cNvPr id="9745" name="Google Shape;9745;p6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6" name="Google Shape;9746;p65"/>
              <p:cNvGrpSpPr/>
              <p:nvPr/>
            </p:nvGrpSpPr>
            <p:grpSpPr>
              <a:xfrm>
                <a:off x="1507666" y="1681380"/>
                <a:ext cx="272858" cy="310517"/>
                <a:chOff x="1507666" y="1681380"/>
                <a:chExt cx="272858" cy="310517"/>
              </a:xfrm>
            </p:grpSpPr>
            <p:grpSp>
              <p:nvGrpSpPr>
                <p:cNvPr id="9747" name="Google Shape;9747;p65"/>
                <p:cNvGrpSpPr/>
                <p:nvPr/>
              </p:nvGrpSpPr>
              <p:grpSpPr>
                <a:xfrm>
                  <a:off x="1507666" y="1700120"/>
                  <a:ext cx="166395" cy="272984"/>
                  <a:chOff x="1507666" y="1700120"/>
                  <a:chExt cx="166395" cy="272984"/>
                </a:xfrm>
              </p:grpSpPr>
              <p:sp>
                <p:nvSpPr>
                  <p:cNvPr id="9748" name="Google Shape;9748;p6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5" name="Google Shape;9755;p6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57" name="Google Shape;9757;p65"/>
          <p:cNvGrpSpPr/>
          <p:nvPr/>
        </p:nvGrpSpPr>
        <p:grpSpPr>
          <a:xfrm>
            <a:off x="6841403" y="2533512"/>
            <a:ext cx="1622269" cy="552443"/>
            <a:chOff x="6894650" y="2574740"/>
            <a:chExt cx="1445100" cy="492111"/>
          </a:xfrm>
        </p:grpSpPr>
        <p:sp>
          <p:nvSpPr>
            <p:cNvPr id="9758" name="Google Shape;9758;p6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3" name="Google Shape;9763;p6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764" name="Google Shape;9764;p65"/>
          <p:cNvGrpSpPr/>
          <p:nvPr/>
        </p:nvGrpSpPr>
        <p:grpSpPr>
          <a:xfrm>
            <a:off x="6860946" y="3907768"/>
            <a:ext cx="1583206" cy="475705"/>
            <a:chOff x="6953919" y="3907920"/>
            <a:chExt cx="1377300" cy="475705"/>
          </a:xfrm>
        </p:grpSpPr>
        <p:cxnSp>
          <p:nvCxnSpPr>
            <p:cNvPr id="9765" name="Google Shape;9765;p6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66" name="Google Shape;9766;p6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767" name="Google Shape;9767;p6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68" name="Google Shape;9768;p6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769" name="Google Shape;9769;p6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770" name="Google Shape;9770;p65"/>
          <p:cNvGrpSpPr/>
          <p:nvPr/>
        </p:nvGrpSpPr>
        <p:grpSpPr>
          <a:xfrm>
            <a:off x="2364534" y="2668913"/>
            <a:ext cx="836286" cy="824529"/>
            <a:chOff x="2389399" y="2595741"/>
            <a:chExt cx="812796" cy="801369"/>
          </a:xfrm>
        </p:grpSpPr>
        <p:grpSp>
          <p:nvGrpSpPr>
            <p:cNvPr id="9771" name="Google Shape;9771;p65"/>
            <p:cNvGrpSpPr/>
            <p:nvPr/>
          </p:nvGrpSpPr>
          <p:grpSpPr>
            <a:xfrm>
              <a:off x="2492145" y="2881565"/>
              <a:ext cx="607300" cy="229751"/>
              <a:chOff x="2492145" y="2881565"/>
              <a:chExt cx="607300" cy="229751"/>
            </a:xfrm>
          </p:grpSpPr>
          <p:sp>
            <p:nvSpPr>
              <p:cNvPr id="9772" name="Google Shape;9772;p6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65"/>
            <p:cNvGrpSpPr/>
            <p:nvPr/>
          </p:nvGrpSpPr>
          <p:grpSpPr>
            <a:xfrm>
              <a:off x="2389399" y="2595741"/>
              <a:ext cx="812796" cy="296825"/>
              <a:chOff x="2389399" y="2595741"/>
              <a:chExt cx="812796" cy="296825"/>
            </a:xfrm>
          </p:grpSpPr>
          <p:grpSp>
            <p:nvGrpSpPr>
              <p:cNvPr id="9776" name="Google Shape;9776;p65"/>
              <p:cNvGrpSpPr/>
              <p:nvPr/>
            </p:nvGrpSpPr>
            <p:grpSpPr>
              <a:xfrm>
                <a:off x="2389399" y="2595741"/>
                <a:ext cx="363638" cy="296825"/>
                <a:chOff x="2389399" y="2595741"/>
                <a:chExt cx="363638" cy="296825"/>
              </a:xfrm>
            </p:grpSpPr>
            <p:grpSp>
              <p:nvGrpSpPr>
                <p:cNvPr id="9777" name="Google Shape;9777;p65"/>
                <p:cNvGrpSpPr/>
                <p:nvPr/>
              </p:nvGrpSpPr>
              <p:grpSpPr>
                <a:xfrm>
                  <a:off x="2493852" y="2794333"/>
                  <a:ext cx="259185" cy="98232"/>
                  <a:chOff x="2493852" y="2794333"/>
                  <a:chExt cx="259185" cy="98232"/>
                </a:xfrm>
              </p:grpSpPr>
              <p:sp>
                <p:nvSpPr>
                  <p:cNvPr id="9778" name="Google Shape;9778;p6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65"/>
                <p:cNvGrpSpPr/>
                <p:nvPr/>
              </p:nvGrpSpPr>
              <p:grpSpPr>
                <a:xfrm>
                  <a:off x="2389399" y="2595741"/>
                  <a:ext cx="224343" cy="182054"/>
                  <a:chOff x="2389399" y="2595741"/>
                  <a:chExt cx="224343" cy="182054"/>
                </a:xfrm>
              </p:grpSpPr>
              <p:sp>
                <p:nvSpPr>
                  <p:cNvPr id="9782" name="Google Shape;9782;p6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84" name="Google Shape;9784;p65"/>
              <p:cNvGrpSpPr/>
              <p:nvPr/>
            </p:nvGrpSpPr>
            <p:grpSpPr>
              <a:xfrm>
                <a:off x="2683630" y="2595741"/>
                <a:ext cx="224334" cy="296825"/>
                <a:chOff x="2683630" y="2595741"/>
                <a:chExt cx="224334" cy="296825"/>
              </a:xfrm>
            </p:grpSpPr>
            <p:grpSp>
              <p:nvGrpSpPr>
                <p:cNvPr id="9785" name="Google Shape;9785;p65"/>
                <p:cNvGrpSpPr/>
                <p:nvPr/>
              </p:nvGrpSpPr>
              <p:grpSpPr>
                <a:xfrm>
                  <a:off x="2788083" y="2794333"/>
                  <a:ext cx="15356" cy="98232"/>
                  <a:chOff x="2788083" y="2794333"/>
                  <a:chExt cx="15356" cy="98232"/>
                </a:xfrm>
              </p:grpSpPr>
              <p:sp>
                <p:nvSpPr>
                  <p:cNvPr id="9786" name="Google Shape;9786;p6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5"/>
                <p:cNvGrpSpPr/>
                <p:nvPr/>
              </p:nvGrpSpPr>
              <p:grpSpPr>
                <a:xfrm>
                  <a:off x="2683630" y="2595741"/>
                  <a:ext cx="224334" cy="182054"/>
                  <a:chOff x="2683630" y="2595741"/>
                  <a:chExt cx="224334" cy="182054"/>
                </a:xfrm>
              </p:grpSpPr>
              <p:sp>
                <p:nvSpPr>
                  <p:cNvPr id="9790" name="Google Shape;9790;p6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92" name="Google Shape;9792;p65"/>
              <p:cNvGrpSpPr/>
              <p:nvPr/>
            </p:nvGrpSpPr>
            <p:grpSpPr>
              <a:xfrm>
                <a:off x="2838475" y="2595741"/>
                <a:ext cx="363719" cy="296825"/>
                <a:chOff x="2838475" y="2595741"/>
                <a:chExt cx="363719" cy="296825"/>
              </a:xfrm>
            </p:grpSpPr>
            <p:grpSp>
              <p:nvGrpSpPr>
                <p:cNvPr id="9793" name="Google Shape;9793;p65"/>
                <p:cNvGrpSpPr/>
                <p:nvPr/>
              </p:nvGrpSpPr>
              <p:grpSpPr>
                <a:xfrm>
                  <a:off x="2838475" y="2794333"/>
                  <a:ext cx="259185" cy="98232"/>
                  <a:chOff x="2838475" y="2794333"/>
                  <a:chExt cx="259185" cy="98232"/>
                </a:xfrm>
              </p:grpSpPr>
              <p:sp>
                <p:nvSpPr>
                  <p:cNvPr id="9794" name="Google Shape;9794;p6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5"/>
                <p:cNvGrpSpPr/>
                <p:nvPr/>
              </p:nvGrpSpPr>
              <p:grpSpPr>
                <a:xfrm>
                  <a:off x="2977852" y="2595741"/>
                  <a:ext cx="224343" cy="182054"/>
                  <a:chOff x="2977852" y="2595741"/>
                  <a:chExt cx="224343" cy="182054"/>
                </a:xfrm>
              </p:grpSpPr>
              <p:sp>
                <p:nvSpPr>
                  <p:cNvPr id="9798" name="Google Shape;9798;p6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00" name="Google Shape;9800;p65"/>
            <p:cNvGrpSpPr/>
            <p:nvPr/>
          </p:nvGrpSpPr>
          <p:grpSpPr>
            <a:xfrm>
              <a:off x="2389399" y="3100241"/>
              <a:ext cx="812796" cy="296869"/>
              <a:chOff x="2389399" y="3100241"/>
              <a:chExt cx="812796" cy="296869"/>
            </a:xfrm>
          </p:grpSpPr>
          <p:grpSp>
            <p:nvGrpSpPr>
              <p:cNvPr id="9801" name="Google Shape;9801;p65"/>
              <p:cNvGrpSpPr/>
              <p:nvPr/>
            </p:nvGrpSpPr>
            <p:grpSpPr>
              <a:xfrm>
                <a:off x="2683630" y="3100241"/>
                <a:ext cx="224334" cy="296869"/>
                <a:chOff x="2683630" y="3100241"/>
                <a:chExt cx="224334" cy="296869"/>
              </a:xfrm>
            </p:grpSpPr>
            <p:grpSp>
              <p:nvGrpSpPr>
                <p:cNvPr id="9802" name="Google Shape;9802;p65"/>
                <p:cNvGrpSpPr/>
                <p:nvPr/>
              </p:nvGrpSpPr>
              <p:grpSpPr>
                <a:xfrm>
                  <a:off x="2788083" y="3100241"/>
                  <a:ext cx="15356" cy="98237"/>
                  <a:chOff x="2788083" y="3100241"/>
                  <a:chExt cx="15356" cy="98237"/>
                </a:xfrm>
              </p:grpSpPr>
              <p:sp>
                <p:nvSpPr>
                  <p:cNvPr id="9803" name="Google Shape;9803;p6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65"/>
                <p:cNvGrpSpPr/>
                <p:nvPr/>
              </p:nvGrpSpPr>
              <p:grpSpPr>
                <a:xfrm>
                  <a:off x="2683630" y="3215065"/>
                  <a:ext cx="224334" cy="182045"/>
                  <a:chOff x="2683630" y="3215065"/>
                  <a:chExt cx="224334" cy="182045"/>
                </a:xfrm>
              </p:grpSpPr>
              <p:sp>
                <p:nvSpPr>
                  <p:cNvPr id="9807" name="Google Shape;9807;p6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9" name="Google Shape;9809;p65"/>
              <p:cNvGrpSpPr/>
              <p:nvPr/>
            </p:nvGrpSpPr>
            <p:grpSpPr>
              <a:xfrm>
                <a:off x="2389399" y="3100241"/>
                <a:ext cx="363638" cy="296869"/>
                <a:chOff x="2389399" y="3100241"/>
                <a:chExt cx="363638" cy="296869"/>
              </a:xfrm>
            </p:grpSpPr>
            <p:grpSp>
              <p:nvGrpSpPr>
                <p:cNvPr id="9810" name="Google Shape;9810;p65"/>
                <p:cNvGrpSpPr/>
                <p:nvPr/>
              </p:nvGrpSpPr>
              <p:grpSpPr>
                <a:xfrm>
                  <a:off x="2493852" y="3100241"/>
                  <a:ext cx="259185" cy="98237"/>
                  <a:chOff x="2493852" y="3100241"/>
                  <a:chExt cx="259185" cy="98237"/>
                </a:xfrm>
              </p:grpSpPr>
              <p:sp>
                <p:nvSpPr>
                  <p:cNvPr id="9811" name="Google Shape;9811;p6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65"/>
                <p:cNvGrpSpPr/>
                <p:nvPr/>
              </p:nvGrpSpPr>
              <p:grpSpPr>
                <a:xfrm>
                  <a:off x="2389399" y="3215065"/>
                  <a:ext cx="224343" cy="182045"/>
                  <a:chOff x="2389399" y="3215065"/>
                  <a:chExt cx="224343" cy="182045"/>
                </a:xfrm>
              </p:grpSpPr>
              <p:sp>
                <p:nvSpPr>
                  <p:cNvPr id="9815" name="Google Shape;9815;p6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7" name="Google Shape;9817;p65"/>
              <p:cNvGrpSpPr/>
              <p:nvPr/>
            </p:nvGrpSpPr>
            <p:grpSpPr>
              <a:xfrm>
                <a:off x="2838475" y="3100241"/>
                <a:ext cx="363719" cy="296869"/>
                <a:chOff x="2838475" y="3100241"/>
                <a:chExt cx="363719" cy="296869"/>
              </a:xfrm>
            </p:grpSpPr>
            <p:grpSp>
              <p:nvGrpSpPr>
                <p:cNvPr id="9818" name="Google Shape;9818;p65"/>
                <p:cNvGrpSpPr/>
                <p:nvPr/>
              </p:nvGrpSpPr>
              <p:grpSpPr>
                <a:xfrm>
                  <a:off x="2838475" y="3100241"/>
                  <a:ext cx="259185" cy="98237"/>
                  <a:chOff x="2838475" y="3100241"/>
                  <a:chExt cx="259185" cy="98237"/>
                </a:xfrm>
              </p:grpSpPr>
              <p:sp>
                <p:nvSpPr>
                  <p:cNvPr id="9819" name="Google Shape;9819;p6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65"/>
                <p:cNvGrpSpPr/>
                <p:nvPr/>
              </p:nvGrpSpPr>
              <p:grpSpPr>
                <a:xfrm>
                  <a:off x="2977852" y="3215065"/>
                  <a:ext cx="224343" cy="182045"/>
                  <a:chOff x="2977852" y="3215065"/>
                  <a:chExt cx="224343" cy="182045"/>
                </a:xfrm>
              </p:grpSpPr>
              <p:sp>
                <p:nvSpPr>
                  <p:cNvPr id="9823" name="Google Shape;9823;p6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828"/>
        <p:cNvGrpSpPr/>
        <p:nvPr/>
      </p:nvGrpSpPr>
      <p:grpSpPr>
        <a:xfrm>
          <a:off x="0" y="0"/>
          <a:ext cx="0" cy="0"/>
          <a:chOff x="0" y="0"/>
          <a:chExt cx="0" cy="0"/>
        </a:xfrm>
      </p:grpSpPr>
      <p:grpSp>
        <p:nvGrpSpPr>
          <p:cNvPr id="9829" name="Google Shape;9829;p66"/>
          <p:cNvGrpSpPr/>
          <p:nvPr/>
        </p:nvGrpSpPr>
        <p:grpSpPr>
          <a:xfrm>
            <a:off x="718875" y="3363288"/>
            <a:ext cx="2390414" cy="1024800"/>
            <a:chOff x="728925" y="3296613"/>
            <a:chExt cx="2390414" cy="1024800"/>
          </a:xfrm>
        </p:grpSpPr>
        <p:grpSp>
          <p:nvGrpSpPr>
            <p:cNvPr id="9830" name="Google Shape;9830;p66"/>
            <p:cNvGrpSpPr/>
            <p:nvPr/>
          </p:nvGrpSpPr>
          <p:grpSpPr>
            <a:xfrm>
              <a:off x="728925" y="3619800"/>
              <a:ext cx="2390414" cy="500893"/>
              <a:chOff x="728925" y="3619800"/>
              <a:chExt cx="2390414" cy="500893"/>
            </a:xfrm>
          </p:grpSpPr>
          <p:sp>
            <p:nvSpPr>
              <p:cNvPr id="9831" name="Google Shape;9831;p6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2" name="Google Shape;9832;p6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33" name="Google Shape;9833;p66"/>
            <p:cNvGrpSpPr/>
            <p:nvPr/>
          </p:nvGrpSpPr>
          <p:grpSpPr>
            <a:xfrm>
              <a:off x="1348050" y="3296613"/>
              <a:ext cx="1706152" cy="1024800"/>
              <a:chOff x="1348050" y="3296613"/>
              <a:chExt cx="1706152" cy="1024800"/>
            </a:xfrm>
          </p:grpSpPr>
          <p:sp>
            <p:nvSpPr>
              <p:cNvPr id="9834" name="Google Shape;9834;p6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5" name="Google Shape;9835;p6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6" name="Google Shape;9836;p6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7" name="Google Shape;9837;p6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38" name="Google Shape;9838;p6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39" name="Google Shape;9839;p66"/>
            <p:cNvGrpSpPr/>
            <p:nvPr/>
          </p:nvGrpSpPr>
          <p:grpSpPr>
            <a:xfrm>
              <a:off x="1455707" y="3654858"/>
              <a:ext cx="1491150" cy="417657"/>
              <a:chOff x="1455707" y="3654858"/>
              <a:chExt cx="1491150" cy="417657"/>
            </a:xfrm>
          </p:grpSpPr>
          <p:sp>
            <p:nvSpPr>
              <p:cNvPr id="9840" name="Google Shape;9840;p6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860" name="Google Shape;9860;p66"/>
          <p:cNvGraphicFramePr/>
          <p:nvPr/>
        </p:nvGraphicFramePr>
        <p:xfrm>
          <a:off x="5954575" y="2361200"/>
          <a:ext cx="3000000" cy="3000000"/>
        </p:xfrm>
        <a:graphic>
          <a:graphicData uri="http://schemas.openxmlformats.org/drawingml/2006/table">
            <a:tbl>
              <a:tblPr>
                <a:noFill/>
                <a:tableStyleId>{5D68E3F1-97C1-4955-9419-6FF99E94DECD}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861" name="Google Shape;9861;p66"/>
          <p:cNvGrpSpPr/>
          <p:nvPr/>
        </p:nvGrpSpPr>
        <p:grpSpPr>
          <a:xfrm>
            <a:off x="727251" y="1188964"/>
            <a:ext cx="2396505" cy="976502"/>
            <a:chOff x="749309" y="1112739"/>
            <a:chExt cx="2371603" cy="976502"/>
          </a:xfrm>
        </p:grpSpPr>
        <p:grpSp>
          <p:nvGrpSpPr>
            <p:cNvPr id="9862" name="Google Shape;9862;p66"/>
            <p:cNvGrpSpPr/>
            <p:nvPr/>
          </p:nvGrpSpPr>
          <p:grpSpPr>
            <a:xfrm>
              <a:off x="1092126" y="1112739"/>
              <a:ext cx="2028786" cy="975464"/>
              <a:chOff x="1092126" y="1112739"/>
              <a:chExt cx="2028786" cy="975464"/>
            </a:xfrm>
          </p:grpSpPr>
          <p:sp>
            <p:nvSpPr>
              <p:cNvPr id="9863" name="Google Shape;9863;p6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66"/>
            <p:cNvGrpSpPr/>
            <p:nvPr/>
          </p:nvGrpSpPr>
          <p:grpSpPr>
            <a:xfrm>
              <a:off x="749309" y="1112739"/>
              <a:ext cx="314700" cy="975464"/>
              <a:chOff x="749309" y="1112739"/>
              <a:chExt cx="314700" cy="975464"/>
            </a:xfrm>
          </p:grpSpPr>
          <p:sp>
            <p:nvSpPr>
              <p:cNvPr id="9888" name="Google Shape;9888;p6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2" name="Google Shape;9892;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896" name="Google Shape;9896;p66"/>
          <p:cNvGraphicFramePr/>
          <p:nvPr/>
        </p:nvGraphicFramePr>
        <p:xfrm>
          <a:off x="5954600" y="1188950"/>
          <a:ext cx="3000000" cy="3000000"/>
        </p:xfrm>
        <a:graphic>
          <a:graphicData uri="http://schemas.openxmlformats.org/drawingml/2006/table">
            <a:tbl>
              <a:tblPr>
                <a:noFill/>
                <a:tableStyleId>{5D68E3F1-97C1-4955-9419-6FF99E94DECD}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897" name="Google Shape;9897;p66"/>
          <p:cNvGraphicFramePr/>
          <p:nvPr/>
        </p:nvGraphicFramePr>
        <p:xfrm>
          <a:off x="3375463" y="2361200"/>
          <a:ext cx="3000000" cy="3000000"/>
        </p:xfrm>
        <a:graphic>
          <a:graphicData uri="http://schemas.openxmlformats.org/drawingml/2006/table">
            <a:tbl>
              <a:tblPr>
                <a:noFill/>
                <a:tableStyleId>{5D68E3F1-97C1-4955-9419-6FF99E94DECD}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898" name="Google Shape;9898;p66"/>
          <p:cNvGrpSpPr/>
          <p:nvPr/>
        </p:nvGrpSpPr>
        <p:grpSpPr>
          <a:xfrm>
            <a:off x="3377449" y="3352160"/>
            <a:ext cx="2363377" cy="1047062"/>
            <a:chOff x="3358399" y="3285485"/>
            <a:chExt cx="2363377" cy="1047062"/>
          </a:xfrm>
        </p:grpSpPr>
        <p:grpSp>
          <p:nvGrpSpPr>
            <p:cNvPr id="9899" name="Google Shape;9899;p66"/>
            <p:cNvGrpSpPr/>
            <p:nvPr/>
          </p:nvGrpSpPr>
          <p:grpSpPr>
            <a:xfrm>
              <a:off x="3358412" y="3285485"/>
              <a:ext cx="2363244" cy="139500"/>
              <a:chOff x="3358412" y="3285485"/>
              <a:chExt cx="2363244" cy="139500"/>
            </a:xfrm>
          </p:grpSpPr>
          <p:sp>
            <p:nvSpPr>
              <p:cNvPr id="9900" name="Google Shape;9900;p6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66"/>
            <p:cNvGrpSpPr/>
            <p:nvPr/>
          </p:nvGrpSpPr>
          <p:grpSpPr>
            <a:xfrm>
              <a:off x="3358412" y="3466996"/>
              <a:ext cx="2363244" cy="139500"/>
              <a:chOff x="3358412" y="3466996"/>
              <a:chExt cx="2363244" cy="139500"/>
            </a:xfrm>
          </p:grpSpPr>
          <p:sp>
            <p:nvSpPr>
              <p:cNvPr id="9906" name="Google Shape;9906;p6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66"/>
            <p:cNvGrpSpPr/>
            <p:nvPr/>
          </p:nvGrpSpPr>
          <p:grpSpPr>
            <a:xfrm>
              <a:off x="3358412" y="3648507"/>
              <a:ext cx="2363244" cy="139500"/>
              <a:chOff x="3358412" y="3648507"/>
              <a:chExt cx="2363244" cy="139500"/>
            </a:xfrm>
          </p:grpSpPr>
          <p:sp>
            <p:nvSpPr>
              <p:cNvPr id="9912" name="Google Shape;9912;p6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66"/>
            <p:cNvGrpSpPr/>
            <p:nvPr/>
          </p:nvGrpSpPr>
          <p:grpSpPr>
            <a:xfrm>
              <a:off x="3358412" y="3830018"/>
              <a:ext cx="2363244" cy="139500"/>
              <a:chOff x="3358412" y="3830018"/>
              <a:chExt cx="2363244" cy="139500"/>
            </a:xfrm>
          </p:grpSpPr>
          <p:sp>
            <p:nvSpPr>
              <p:cNvPr id="9918" name="Google Shape;9918;p6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6"/>
            <p:cNvGrpSpPr/>
            <p:nvPr/>
          </p:nvGrpSpPr>
          <p:grpSpPr>
            <a:xfrm>
              <a:off x="3358399" y="4011514"/>
              <a:ext cx="2363377" cy="139537"/>
              <a:chOff x="3294800" y="4134603"/>
              <a:chExt cx="2638876" cy="152400"/>
            </a:xfrm>
          </p:grpSpPr>
          <p:sp>
            <p:nvSpPr>
              <p:cNvPr id="9924" name="Google Shape;9924;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66"/>
            <p:cNvGrpSpPr/>
            <p:nvPr/>
          </p:nvGrpSpPr>
          <p:grpSpPr>
            <a:xfrm>
              <a:off x="3358399" y="4193010"/>
              <a:ext cx="2363377" cy="139537"/>
              <a:chOff x="3294800" y="4134603"/>
              <a:chExt cx="2638876" cy="152400"/>
            </a:xfrm>
          </p:grpSpPr>
          <p:sp>
            <p:nvSpPr>
              <p:cNvPr id="9930" name="Google Shape;9930;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35" name="Google Shape;9935;p66"/>
          <p:cNvGraphicFramePr/>
          <p:nvPr/>
        </p:nvGraphicFramePr>
        <p:xfrm>
          <a:off x="728250" y="2361200"/>
          <a:ext cx="3000000" cy="3000000"/>
        </p:xfrm>
        <a:graphic>
          <a:graphicData uri="http://schemas.openxmlformats.org/drawingml/2006/table">
            <a:tbl>
              <a:tblPr>
                <a:noFill/>
                <a:tableStyleId>{5D68E3F1-97C1-4955-9419-6FF99E94DECD}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36" name="Google Shape;9936;p66"/>
          <p:cNvGrpSpPr/>
          <p:nvPr/>
        </p:nvGrpSpPr>
        <p:grpSpPr>
          <a:xfrm>
            <a:off x="4177919" y="2765014"/>
            <a:ext cx="1302095" cy="60959"/>
            <a:chOff x="3558802" y="4011427"/>
            <a:chExt cx="1866000" cy="111300"/>
          </a:xfrm>
        </p:grpSpPr>
        <p:sp>
          <p:nvSpPr>
            <p:cNvPr id="9937" name="Google Shape;9937;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66"/>
          <p:cNvGrpSpPr/>
          <p:nvPr/>
        </p:nvGrpSpPr>
        <p:grpSpPr>
          <a:xfrm>
            <a:off x="4723407" y="3047174"/>
            <a:ext cx="914340" cy="60959"/>
            <a:chOff x="3558802" y="4011427"/>
            <a:chExt cx="1866000" cy="111300"/>
          </a:xfrm>
        </p:grpSpPr>
        <p:sp>
          <p:nvSpPr>
            <p:cNvPr id="9940" name="Google Shape;9940;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66"/>
          <p:cNvGrpSpPr/>
          <p:nvPr/>
        </p:nvGrpSpPr>
        <p:grpSpPr>
          <a:xfrm>
            <a:off x="5891249" y="3374972"/>
            <a:ext cx="2519825" cy="1001454"/>
            <a:chOff x="1906114" y="789980"/>
            <a:chExt cx="1487676" cy="606868"/>
          </a:xfrm>
        </p:grpSpPr>
        <p:cxnSp>
          <p:nvCxnSpPr>
            <p:cNvPr id="9943" name="Google Shape;9943;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44" name="Google Shape;9944;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45" name="Google Shape;9945;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946" name="Google Shape;9946;p6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947" name="Google Shape;9947;p6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948" name="Google Shape;9948;p6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949" name="Google Shape;9949;p6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950" name="Google Shape;9950;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957" name="Google Shape;9957;p6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958" name="Google Shape;9958;p6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959" name="Google Shape;9959;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66"/>
          <p:cNvGrpSpPr/>
          <p:nvPr/>
        </p:nvGrpSpPr>
        <p:grpSpPr>
          <a:xfrm>
            <a:off x="3372612" y="1159008"/>
            <a:ext cx="2363393" cy="1005865"/>
            <a:chOff x="3292400" y="1193188"/>
            <a:chExt cx="2615240" cy="1131075"/>
          </a:xfrm>
        </p:grpSpPr>
        <p:sp>
          <p:nvSpPr>
            <p:cNvPr id="9961" name="Google Shape;9961;p6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62" name="Google Shape;9962;p6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63" name="Google Shape;9963;p6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964" name="Google Shape;9964;p6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965" name="Google Shape;9965;p6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966" name="Google Shape;9966;p6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967" name="Google Shape;9967;p6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968" name="Google Shape;9968;p6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969" name="Google Shape;9969;p6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970" name="Google Shape;9970;p6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971" name="Google Shape;9971;p6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972" name="Google Shape;9972;p6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973" name="Google Shape;9973;p6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974" name="Google Shape;9974;p6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975" name="Google Shape;9975;p66"/>
            <p:cNvGrpSpPr/>
            <p:nvPr/>
          </p:nvGrpSpPr>
          <p:grpSpPr>
            <a:xfrm>
              <a:off x="3748438" y="1378608"/>
              <a:ext cx="2159202" cy="903971"/>
              <a:chOff x="1683525" y="2179850"/>
              <a:chExt cx="4519050" cy="2134525"/>
            </a:xfrm>
          </p:grpSpPr>
          <p:sp>
            <p:nvSpPr>
              <p:cNvPr id="9976" name="Google Shape;9976;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77" name="Google Shape;9977;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78" name="Google Shape;9978;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79" name="Google Shape;9979;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0" name="Google Shape;9980;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1" name="Google Shape;9981;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2" name="Google Shape;9982;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3" name="Google Shape;9983;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4" name="Google Shape;9984;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5" name="Google Shape;9985;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6" name="Google Shape;9986;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987" name="Google Shape;9987;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991"/>
        <p:cNvGrpSpPr/>
        <p:nvPr/>
      </p:nvGrpSpPr>
      <p:grpSpPr>
        <a:xfrm>
          <a:off x="0" y="0"/>
          <a:ext cx="0" cy="0"/>
          <a:chOff x="0" y="0"/>
          <a:chExt cx="0" cy="0"/>
        </a:xfrm>
      </p:grpSpPr>
      <p:grpSp>
        <p:nvGrpSpPr>
          <p:cNvPr id="9992" name="Google Shape;9992;p67"/>
          <p:cNvGrpSpPr/>
          <p:nvPr/>
        </p:nvGrpSpPr>
        <p:grpSpPr>
          <a:xfrm>
            <a:off x="4814684" y="1191441"/>
            <a:ext cx="745431" cy="718863"/>
            <a:chOff x="4249973" y="1201875"/>
            <a:chExt cx="1958568" cy="1888762"/>
          </a:xfrm>
        </p:grpSpPr>
        <p:sp>
          <p:nvSpPr>
            <p:cNvPr id="9993" name="Google Shape;9993;p6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4" name="Google Shape;9994;p67"/>
            <p:cNvGrpSpPr/>
            <p:nvPr/>
          </p:nvGrpSpPr>
          <p:grpSpPr>
            <a:xfrm>
              <a:off x="5853086" y="1789142"/>
              <a:ext cx="355454" cy="1048099"/>
              <a:chOff x="5576108" y="2016725"/>
              <a:chExt cx="565200" cy="1666560"/>
            </a:xfrm>
          </p:grpSpPr>
          <p:sp>
            <p:nvSpPr>
              <p:cNvPr id="9995" name="Google Shape;9995;p6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96" name="Google Shape;9996;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67"/>
            <p:cNvGrpSpPr/>
            <p:nvPr/>
          </p:nvGrpSpPr>
          <p:grpSpPr>
            <a:xfrm>
              <a:off x="4869455" y="2691676"/>
              <a:ext cx="1013897" cy="398961"/>
              <a:chOff x="4012057" y="3451825"/>
              <a:chExt cx="1612175" cy="634379"/>
            </a:xfrm>
          </p:grpSpPr>
          <p:sp>
            <p:nvSpPr>
              <p:cNvPr id="9998" name="Google Shape;9998;p6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999" name="Google Shape;9999;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7"/>
            <p:cNvGrpSpPr/>
            <p:nvPr/>
          </p:nvGrpSpPr>
          <p:grpSpPr>
            <a:xfrm>
              <a:off x="4276937" y="2155961"/>
              <a:ext cx="651965" cy="891358"/>
              <a:chOff x="3069908" y="2599997"/>
              <a:chExt cx="1036675" cy="1417328"/>
            </a:xfrm>
          </p:grpSpPr>
          <p:sp>
            <p:nvSpPr>
              <p:cNvPr id="10001" name="Google Shape;10001;p6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02" name="Google Shape;10002;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67"/>
            <p:cNvGrpSpPr/>
            <p:nvPr/>
          </p:nvGrpSpPr>
          <p:grpSpPr>
            <a:xfrm>
              <a:off x="5054918" y="1201875"/>
              <a:ext cx="999548" cy="602711"/>
              <a:chOff x="4306958" y="1082925"/>
              <a:chExt cx="1589359" cy="958358"/>
            </a:xfrm>
          </p:grpSpPr>
          <p:sp>
            <p:nvSpPr>
              <p:cNvPr id="10004" name="Google Shape;10004;p6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05" name="Google Shape;10005;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67"/>
            <p:cNvGrpSpPr/>
            <p:nvPr/>
          </p:nvGrpSpPr>
          <p:grpSpPr>
            <a:xfrm>
              <a:off x="4249973" y="1303451"/>
              <a:ext cx="799317" cy="841334"/>
              <a:chOff x="3027033" y="1244439"/>
              <a:chExt cx="1270977" cy="1337786"/>
            </a:xfrm>
          </p:grpSpPr>
          <p:sp>
            <p:nvSpPr>
              <p:cNvPr id="10007" name="Google Shape;10007;p6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08" name="Google Shape;10008;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09" name="Google Shape;10009;p67"/>
          <p:cNvGrpSpPr/>
          <p:nvPr/>
        </p:nvGrpSpPr>
        <p:grpSpPr>
          <a:xfrm>
            <a:off x="731057" y="2069890"/>
            <a:ext cx="761767" cy="729896"/>
            <a:chOff x="2657744" y="2337745"/>
            <a:chExt cx="832987" cy="798137"/>
          </a:xfrm>
        </p:grpSpPr>
        <p:sp>
          <p:nvSpPr>
            <p:cNvPr id="10010" name="Google Shape;10010;p6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67"/>
          <p:cNvGrpSpPr/>
          <p:nvPr/>
        </p:nvGrpSpPr>
        <p:grpSpPr>
          <a:xfrm>
            <a:off x="3242022" y="2073097"/>
            <a:ext cx="685569" cy="723586"/>
            <a:chOff x="3398134" y="2057755"/>
            <a:chExt cx="704087" cy="743130"/>
          </a:xfrm>
        </p:grpSpPr>
        <p:grpSp>
          <p:nvGrpSpPr>
            <p:cNvPr id="10017" name="Google Shape;10017;p67"/>
            <p:cNvGrpSpPr/>
            <p:nvPr/>
          </p:nvGrpSpPr>
          <p:grpSpPr>
            <a:xfrm>
              <a:off x="3398134" y="2290183"/>
              <a:ext cx="315300" cy="219900"/>
              <a:chOff x="3398134" y="2290183"/>
              <a:chExt cx="315300" cy="219900"/>
            </a:xfrm>
          </p:grpSpPr>
          <p:sp>
            <p:nvSpPr>
              <p:cNvPr id="10018" name="Google Shape;10018;p6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19" name="Google Shape;10019;p67"/>
              <p:cNvCxnSpPr>
                <a:stCxn id="10018"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020" name="Google Shape;10020;p67"/>
            <p:cNvGrpSpPr/>
            <p:nvPr/>
          </p:nvGrpSpPr>
          <p:grpSpPr>
            <a:xfrm>
              <a:off x="3547823" y="2467358"/>
              <a:ext cx="219900" cy="333527"/>
              <a:chOff x="3547823" y="2467358"/>
              <a:chExt cx="219900" cy="333527"/>
            </a:xfrm>
          </p:grpSpPr>
          <p:sp>
            <p:nvSpPr>
              <p:cNvPr id="10021" name="Google Shape;10021;p6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22" name="Google Shape;10022;p6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023" name="Google Shape;10023;p67"/>
            <p:cNvGrpSpPr/>
            <p:nvPr/>
          </p:nvGrpSpPr>
          <p:grpSpPr>
            <a:xfrm>
              <a:off x="3734138" y="2467358"/>
              <a:ext cx="219900" cy="333527"/>
              <a:chOff x="3734138" y="2467358"/>
              <a:chExt cx="219900" cy="333527"/>
            </a:xfrm>
          </p:grpSpPr>
          <p:sp>
            <p:nvSpPr>
              <p:cNvPr id="10024" name="Google Shape;10024;p6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25" name="Google Shape;10025;p6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026" name="Google Shape;10026;p67"/>
            <p:cNvGrpSpPr/>
            <p:nvPr/>
          </p:nvGrpSpPr>
          <p:grpSpPr>
            <a:xfrm>
              <a:off x="3787560" y="2288011"/>
              <a:ext cx="314661" cy="219900"/>
              <a:chOff x="3787560" y="2288011"/>
              <a:chExt cx="314661" cy="219900"/>
            </a:xfrm>
          </p:grpSpPr>
          <p:sp>
            <p:nvSpPr>
              <p:cNvPr id="10027" name="Google Shape;10027;p6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28" name="Google Shape;10028;p6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029" name="Google Shape;10029;p67"/>
            <p:cNvGrpSpPr/>
            <p:nvPr/>
          </p:nvGrpSpPr>
          <p:grpSpPr>
            <a:xfrm>
              <a:off x="3637290" y="2057755"/>
              <a:ext cx="219900" cy="335499"/>
              <a:chOff x="3637290" y="2057755"/>
              <a:chExt cx="219900" cy="335499"/>
            </a:xfrm>
          </p:grpSpPr>
          <p:sp>
            <p:nvSpPr>
              <p:cNvPr id="10030" name="Google Shape;10030;p6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031" name="Google Shape;10031;p6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032" name="Google Shape;10032;p67"/>
          <p:cNvGrpSpPr/>
          <p:nvPr/>
        </p:nvGrpSpPr>
        <p:grpSpPr>
          <a:xfrm>
            <a:off x="4917244" y="2079792"/>
            <a:ext cx="710153" cy="710153"/>
            <a:chOff x="5007123" y="2079403"/>
            <a:chExt cx="687600" cy="687600"/>
          </a:xfrm>
        </p:grpSpPr>
        <p:sp>
          <p:nvSpPr>
            <p:cNvPr id="10033" name="Google Shape;10033;p6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7"/>
          <p:cNvGrpSpPr/>
          <p:nvPr/>
        </p:nvGrpSpPr>
        <p:grpSpPr>
          <a:xfrm>
            <a:off x="5726681" y="2074299"/>
            <a:ext cx="720998" cy="721183"/>
            <a:chOff x="5797446" y="2063053"/>
            <a:chExt cx="698100" cy="698280"/>
          </a:xfrm>
        </p:grpSpPr>
        <p:sp>
          <p:nvSpPr>
            <p:cNvPr id="10038" name="Google Shape;10038;p6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67"/>
          <p:cNvGrpSpPr/>
          <p:nvPr/>
        </p:nvGrpSpPr>
        <p:grpSpPr>
          <a:xfrm>
            <a:off x="8171828" y="3719904"/>
            <a:ext cx="280585" cy="673164"/>
            <a:chOff x="8075075" y="3754290"/>
            <a:chExt cx="255612" cy="613194"/>
          </a:xfrm>
        </p:grpSpPr>
        <p:grpSp>
          <p:nvGrpSpPr>
            <p:cNvPr id="10043" name="Google Shape;10043;p67"/>
            <p:cNvGrpSpPr/>
            <p:nvPr/>
          </p:nvGrpSpPr>
          <p:grpSpPr>
            <a:xfrm>
              <a:off x="8075075" y="3754290"/>
              <a:ext cx="255612" cy="613194"/>
              <a:chOff x="8075075" y="3754290"/>
              <a:chExt cx="255612" cy="613194"/>
            </a:xfrm>
          </p:grpSpPr>
          <p:sp>
            <p:nvSpPr>
              <p:cNvPr id="10044" name="Google Shape;10044;p6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6" name="Google Shape;10046;p6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67"/>
          <p:cNvGrpSpPr/>
          <p:nvPr/>
        </p:nvGrpSpPr>
        <p:grpSpPr>
          <a:xfrm>
            <a:off x="5288887" y="3708700"/>
            <a:ext cx="470352" cy="683745"/>
            <a:chOff x="1697726" y="3244179"/>
            <a:chExt cx="788124" cy="1146069"/>
          </a:xfrm>
        </p:grpSpPr>
        <p:sp>
          <p:nvSpPr>
            <p:cNvPr id="10048" name="Google Shape;10048;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0" name="Google Shape;10050;p67"/>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1" name="Google Shape;10051;p67"/>
          <p:cNvGrpSpPr/>
          <p:nvPr/>
        </p:nvGrpSpPr>
        <p:grpSpPr>
          <a:xfrm>
            <a:off x="5910037" y="3719902"/>
            <a:ext cx="293891" cy="293845"/>
            <a:chOff x="6134814" y="3754290"/>
            <a:chExt cx="293891" cy="293845"/>
          </a:xfrm>
        </p:grpSpPr>
        <p:sp>
          <p:nvSpPr>
            <p:cNvPr id="10052" name="Google Shape;10052;p6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67"/>
          <p:cNvGrpSpPr/>
          <p:nvPr/>
        </p:nvGrpSpPr>
        <p:grpSpPr>
          <a:xfrm>
            <a:off x="5910037" y="4098574"/>
            <a:ext cx="293891" cy="293891"/>
            <a:chOff x="6134814" y="4086186"/>
            <a:chExt cx="293891" cy="293891"/>
          </a:xfrm>
        </p:grpSpPr>
        <p:sp>
          <p:nvSpPr>
            <p:cNvPr id="10055" name="Google Shape;10055;p6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7" name="Google Shape;10057;p67"/>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7"/>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9" name="Google Shape;10059;p67"/>
          <p:cNvGrpSpPr/>
          <p:nvPr/>
        </p:nvGrpSpPr>
        <p:grpSpPr>
          <a:xfrm>
            <a:off x="7835013" y="2927266"/>
            <a:ext cx="622883" cy="621944"/>
            <a:chOff x="1187048" y="238125"/>
            <a:chExt cx="5256397" cy="5248476"/>
          </a:xfrm>
        </p:grpSpPr>
        <p:sp>
          <p:nvSpPr>
            <p:cNvPr id="10060" name="Google Shape;10060;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67"/>
          <p:cNvGrpSpPr/>
          <p:nvPr/>
        </p:nvGrpSpPr>
        <p:grpSpPr>
          <a:xfrm>
            <a:off x="2292118" y="2936875"/>
            <a:ext cx="1310987" cy="612407"/>
            <a:chOff x="238125" y="1188750"/>
            <a:chExt cx="7140450" cy="3335550"/>
          </a:xfrm>
        </p:grpSpPr>
        <p:sp>
          <p:nvSpPr>
            <p:cNvPr id="10065" name="Google Shape;10065;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7"/>
          <p:cNvGrpSpPr/>
          <p:nvPr/>
        </p:nvGrpSpPr>
        <p:grpSpPr>
          <a:xfrm>
            <a:off x="6617990" y="2927430"/>
            <a:ext cx="1110299" cy="621702"/>
            <a:chOff x="238125" y="1335475"/>
            <a:chExt cx="5418735" cy="3034175"/>
          </a:xfrm>
        </p:grpSpPr>
        <p:sp>
          <p:nvSpPr>
            <p:cNvPr id="10071" name="Google Shape;10071;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67"/>
          <p:cNvGrpSpPr/>
          <p:nvPr/>
        </p:nvGrpSpPr>
        <p:grpSpPr>
          <a:xfrm>
            <a:off x="5435649" y="2924327"/>
            <a:ext cx="1074451" cy="627181"/>
            <a:chOff x="5359127" y="2910889"/>
            <a:chExt cx="1097723" cy="640831"/>
          </a:xfrm>
        </p:grpSpPr>
        <p:grpSp>
          <p:nvGrpSpPr>
            <p:cNvPr id="10075" name="Google Shape;10075;p67"/>
            <p:cNvGrpSpPr/>
            <p:nvPr/>
          </p:nvGrpSpPr>
          <p:grpSpPr>
            <a:xfrm>
              <a:off x="5929791" y="3263088"/>
              <a:ext cx="527060" cy="287097"/>
              <a:chOff x="5929791" y="3263088"/>
              <a:chExt cx="527060" cy="287097"/>
            </a:xfrm>
          </p:grpSpPr>
          <p:sp>
            <p:nvSpPr>
              <p:cNvPr id="10076" name="Google Shape;10076;p6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77" name="Google Shape;10077;p6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78" name="Google Shape;10078;p67"/>
            <p:cNvGrpSpPr/>
            <p:nvPr/>
          </p:nvGrpSpPr>
          <p:grpSpPr>
            <a:xfrm>
              <a:off x="5359127" y="3263089"/>
              <a:ext cx="526428" cy="288631"/>
              <a:chOff x="5359127" y="3263089"/>
              <a:chExt cx="526428" cy="288631"/>
            </a:xfrm>
          </p:grpSpPr>
          <p:sp>
            <p:nvSpPr>
              <p:cNvPr id="10079" name="Google Shape;10079;p6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80" name="Google Shape;10080;p6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81" name="Google Shape;10081;p67"/>
            <p:cNvGrpSpPr/>
            <p:nvPr/>
          </p:nvGrpSpPr>
          <p:grpSpPr>
            <a:xfrm>
              <a:off x="5551525" y="2910889"/>
              <a:ext cx="520901" cy="610283"/>
              <a:chOff x="5551525" y="2910889"/>
              <a:chExt cx="520901" cy="610283"/>
            </a:xfrm>
          </p:grpSpPr>
          <p:sp>
            <p:nvSpPr>
              <p:cNvPr id="10082" name="Google Shape;10082;p6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83" name="Google Shape;10083;p6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84" name="Google Shape;10084;p67"/>
            <p:cNvGrpSpPr/>
            <p:nvPr/>
          </p:nvGrpSpPr>
          <p:grpSpPr>
            <a:xfrm>
              <a:off x="5743962" y="2919100"/>
              <a:ext cx="623674" cy="284502"/>
              <a:chOff x="5743962" y="2919100"/>
              <a:chExt cx="623674" cy="284502"/>
            </a:xfrm>
          </p:grpSpPr>
          <p:sp>
            <p:nvSpPr>
              <p:cNvPr id="10085" name="Google Shape;10085;p6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86" name="Google Shape;10086;p6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087" name="Google Shape;10087;p67"/>
          <p:cNvGrpSpPr/>
          <p:nvPr/>
        </p:nvGrpSpPr>
        <p:grpSpPr>
          <a:xfrm>
            <a:off x="7586863" y="2075038"/>
            <a:ext cx="874976" cy="719600"/>
            <a:chOff x="7608988" y="2093194"/>
            <a:chExt cx="817276" cy="672147"/>
          </a:xfrm>
        </p:grpSpPr>
        <p:cxnSp>
          <p:nvCxnSpPr>
            <p:cNvPr id="10088" name="Google Shape;10088;p6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89" name="Google Shape;10089;p6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90" name="Google Shape;10090;p6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91" name="Google Shape;10091;p6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092" name="Google Shape;10092;p6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093" name="Google Shape;10093;p6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094" name="Google Shape;10094;p67"/>
            <p:cNvGrpSpPr/>
            <p:nvPr/>
          </p:nvGrpSpPr>
          <p:grpSpPr>
            <a:xfrm>
              <a:off x="7721175" y="2093194"/>
              <a:ext cx="599587" cy="623846"/>
              <a:chOff x="7721175" y="2093194"/>
              <a:chExt cx="599587" cy="623846"/>
            </a:xfrm>
          </p:grpSpPr>
          <p:grpSp>
            <p:nvGrpSpPr>
              <p:cNvPr id="10095" name="Google Shape;10095;p67"/>
              <p:cNvGrpSpPr/>
              <p:nvPr/>
            </p:nvGrpSpPr>
            <p:grpSpPr>
              <a:xfrm>
                <a:off x="7721175" y="2093194"/>
                <a:ext cx="291605" cy="623846"/>
                <a:chOff x="9405575" y="2061418"/>
                <a:chExt cx="291605" cy="623846"/>
              </a:xfrm>
            </p:grpSpPr>
            <p:sp>
              <p:nvSpPr>
                <p:cNvPr id="10096" name="Google Shape;10096;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67"/>
              <p:cNvGrpSpPr/>
              <p:nvPr/>
            </p:nvGrpSpPr>
            <p:grpSpPr>
              <a:xfrm flipH="1">
                <a:off x="8029157" y="2093194"/>
                <a:ext cx="291605" cy="623846"/>
                <a:chOff x="9405575" y="2061418"/>
                <a:chExt cx="291605" cy="623846"/>
              </a:xfrm>
            </p:grpSpPr>
            <p:sp>
              <p:nvSpPr>
                <p:cNvPr id="10104" name="Google Shape;10104;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11" name="Google Shape;10111;p67"/>
          <p:cNvGrpSpPr/>
          <p:nvPr/>
        </p:nvGrpSpPr>
        <p:grpSpPr>
          <a:xfrm>
            <a:off x="4031299" y="1191441"/>
            <a:ext cx="712557" cy="785901"/>
            <a:chOff x="4206459" y="1191441"/>
            <a:chExt cx="712557" cy="785901"/>
          </a:xfrm>
        </p:grpSpPr>
        <p:sp>
          <p:nvSpPr>
            <p:cNvPr id="10112" name="Google Shape;10112;p6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6" name="Google Shape;10116;p67"/>
            <p:cNvGrpSpPr/>
            <p:nvPr/>
          </p:nvGrpSpPr>
          <p:grpSpPr>
            <a:xfrm>
              <a:off x="4644280" y="1290523"/>
              <a:ext cx="143716" cy="29463"/>
              <a:chOff x="4644280" y="1290523"/>
              <a:chExt cx="143716" cy="29463"/>
            </a:xfrm>
          </p:grpSpPr>
          <p:sp>
            <p:nvSpPr>
              <p:cNvPr id="10117" name="Google Shape;10117;p6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67"/>
            <p:cNvGrpSpPr/>
            <p:nvPr/>
          </p:nvGrpSpPr>
          <p:grpSpPr>
            <a:xfrm>
              <a:off x="4356567" y="1191441"/>
              <a:ext cx="143690" cy="29488"/>
              <a:chOff x="4356567" y="1191441"/>
              <a:chExt cx="143690" cy="29488"/>
            </a:xfrm>
          </p:grpSpPr>
          <p:sp>
            <p:nvSpPr>
              <p:cNvPr id="10122" name="Google Shape;10122;p6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67"/>
            <p:cNvGrpSpPr/>
            <p:nvPr/>
          </p:nvGrpSpPr>
          <p:grpSpPr>
            <a:xfrm>
              <a:off x="4339009" y="1863727"/>
              <a:ext cx="143703" cy="29476"/>
              <a:chOff x="4339009" y="1863727"/>
              <a:chExt cx="143703" cy="29476"/>
            </a:xfrm>
          </p:grpSpPr>
          <p:sp>
            <p:nvSpPr>
              <p:cNvPr id="10127" name="Google Shape;10127;p6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67"/>
            <p:cNvGrpSpPr/>
            <p:nvPr/>
          </p:nvGrpSpPr>
          <p:grpSpPr>
            <a:xfrm>
              <a:off x="4206459" y="1607315"/>
              <a:ext cx="29539" cy="142899"/>
              <a:chOff x="4206459" y="1607315"/>
              <a:chExt cx="29539" cy="142899"/>
            </a:xfrm>
          </p:grpSpPr>
          <p:sp>
            <p:nvSpPr>
              <p:cNvPr id="10132" name="Google Shape;10132;p6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6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0" name="Google Shape;10140;p67"/>
            <p:cNvGrpSpPr/>
            <p:nvPr/>
          </p:nvGrpSpPr>
          <p:grpSpPr>
            <a:xfrm>
              <a:off x="4889463" y="1423737"/>
              <a:ext cx="29552" cy="142899"/>
              <a:chOff x="4889463" y="1423737"/>
              <a:chExt cx="29552" cy="142899"/>
            </a:xfrm>
          </p:grpSpPr>
          <p:sp>
            <p:nvSpPr>
              <p:cNvPr id="10141" name="Google Shape;10141;p6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7"/>
            <p:cNvGrpSpPr/>
            <p:nvPr/>
          </p:nvGrpSpPr>
          <p:grpSpPr>
            <a:xfrm>
              <a:off x="4771663" y="1876896"/>
              <a:ext cx="108651" cy="100447"/>
              <a:chOff x="4771663" y="1876896"/>
              <a:chExt cx="108651" cy="100447"/>
            </a:xfrm>
          </p:grpSpPr>
          <p:sp>
            <p:nvSpPr>
              <p:cNvPr id="10146" name="Google Shape;10146;p6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50" name="Google Shape;10150;p67"/>
          <p:cNvGrpSpPr/>
          <p:nvPr/>
        </p:nvGrpSpPr>
        <p:grpSpPr>
          <a:xfrm>
            <a:off x="4026774" y="2074664"/>
            <a:ext cx="791287" cy="720350"/>
            <a:chOff x="267375" y="1071875"/>
            <a:chExt cx="470500" cy="428550"/>
          </a:xfrm>
        </p:grpSpPr>
        <p:sp>
          <p:nvSpPr>
            <p:cNvPr id="10151" name="Google Shape;10151;p6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7"/>
          <p:cNvGrpSpPr/>
          <p:nvPr/>
        </p:nvGrpSpPr>
        <p:grpSpPr>
          <a:xfrm>
            <a:off x="727269" y="3719294"/>
            <a:ext cx="1408444" cy="673166"/>
            <a:chOff x="712664" y="3693287"/>
            <a:chExt cx="1460738" cy="698160"/>
          </a:xfrm>
        </p:grpSpPr>
        <p:grpSp>
          <p:nvGrpSpPr>
            <p:cNvPr id="10160" name="Google Shape;10160;p67"/>
            <p:cNvGrpSpPr/>
            <p:nvPr/>
          </p:nvGrpSpPr>
          <p:grpSpPr>
            <a:xfrm>
              <a:off x="1380079" y="4133090"/>
              <a:ext cx="234048" cy="258099"/>
              <a:chOff x="1380079" y="4133090"/>
              <a:chExt cx="234048" cy="258099"/>
            </a:xfrm>
          </p:grpSpPr>
          <p:sp>
            <p:nvSpPr>
              <p:cNvPr id="10161" name="Google Shape;10161;p6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67"/>
            <p:cNvGrpSpPr/>
            <p:nvPr/>
          </p:nvGrpSpPr>
          <p:grpSpPr>
            <a:xfrm>
              <a:off x="884610" y="3864082"/>
              <a:ext cx="1118566" cy="527275"/>
              <a:chOff x="890961" y="3865463"/>
              <a:chExt cx="1115221" cy="525698"/>
            </a:xfrm>
          </p:grpSpPr>
          <p:sp>
            <p:nvSpPr>
              <p:cNvPr id="10165" name="Google Shape;10165;p6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67"/>
            <p:cNvGrpSpPr/>
            <p:nvPr/>
          </p:nvGrpSpPr>
          <p:grpSpPr>
            <a:xfrm>
              <a:off x="712664" y="3693287"/>
              <a:ext cx="1460738" cy="698160"/>
              <a:chOff x="712664" y="3693025"/>
              <a:chExt cx="1460738" cy="698160"/>
            </a:xfrm>
          </p:grpSpPr>
          <p:sp>
            <p:nvSpPr>
              <p:cNvPr id="10169" name="Google Shape;10169;p6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75" name="Google Shape;10175;p67"/>
          <p:cNvGrpSpPr/>
          <p:nvPr/>
        </p:nvGrpSpPr>
        <p:grpSpPr>
          <a:xfrm>
            <a:off x="3164985" y="1191441"/>
            <a:ext cx="795485" cy="738831"/>
            <a:chOff x="3348603" y="1236445"/>
            <a:chExt cx="749256" cy="695894"/>
          </a:xfrm>
        </p:grpSpPr>
        <p:grpSp>
          <p:nvGrpSpPr>
            <p:cNvPr id="10176" name="Google Shape;10176;p67"/>
            <p:cNvGrpSpPr/>
            <p:nvPr/>
          </p:nvGrpSpPr>
          <p:grpSpPr>
            <a:xfrm>
              <a:off x="3583779" y="1236445"/>
              <a:ext cx="293795" cy="285811"/>
              <a:chOff x="3750225" y="1774000"/>
              <a:chExt cx="149575" cy="145525"/>
            </a:xfrm>
          </p:grpSpPr>
          <p:sp>
            <p:nvSpPr>
              <p:cNvPr id="10177" name="Google Shape;10177;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7"/>
            <p:cNvGrpSpPr/>
            <p:nvPr/>
          </p:nvGrpSpPr>
          <p:grpSpPr>
            <a:xfrm>
              <a:off x="3775534" y="1462599"/>
              <a:ext cx="322325" cy="285958"/>
              <a:chOff x="3847850" y="1889150"/>
              <a:chExt cx="164100" cy="145600"/>
            </a:xfrm>
          </p:grpSpPr>
          <p:sp>
            <p:nvSpPr>
              <p:cNvPr id="10180" name="Google Shape;10180;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7"/>
            <p:cNvGrpSpPr/>
            <p:nvPr/>
          </p:nvGrpSpPr>
          <p:grpSpPr>
            <a:xfrm>
              <a:off x="3545329" y="1646528"/>
              <a:ext cx="293746" cy="285811"/>
              <a:chOff x="3730650" y="1982800"/>
              <a:chExt cx="149550" cy="145525"/>
            </a:xfrm>
          </p:grpSpPr>
          <p:sp>
            <p:nvSpPr>
              <p:cNvPr id="10183" name="Google Shape;10183;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67"/>
            <p:cNvGrpSpPr/>
            <p:nvPr/>
          </p:nvGrpSpPr>
          <p:grpSpPr>
            <a:xfrm>
              <a:off x="3348603" y="1415046"/>
              <a:ext cx="294384" cy="284387"/>
              <a:chOff x="3630494" y="1864938"/>
              <a:chExt cx="149875" cy="144800"/>
            </a:xfrm>
          </p:grpSpPr>
          <p:sp>
            <p:nvSpPr>
              <p:cNvPr id="10186" name="Google Shape;10186;p6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8" name="Google Shape;10188;p67"/>
          <p:cNvGrpSpPr/>
          <p:nvPr/>
        </p:nvGrpSpPr>
        <p:grpSpPr>
          <a:xfrm>
            <a:off x="2286512" y="3714337"/>
            <a:ext cx="1324924" cy="678083"/>
            <a:chOff x="2413923" y="3711366"/>
            <a:chExt cx="1374117" cy="703260"/>
          </a:xfrm>
        </p:grpSpPr>
        <p:grpSp>
          <p:nvGrpSpPr>
            <p:cNvPr id="10189" name="Google Shape;10189;p67"/>
            <p:cNvGrpSpPr/>
            <p:nvPr/>
          </p:nvGrpSpPr>
          <p:grpSpPr>
            <a:xfrm>
              <a:off x="2413923" y="3711366"/>
              <a:ext cx="1374117" cy="703260"/>
              <a:chOff x="2413923" y="3711366"/>
              <a:chExt cx="1374117" cy="703260"/>
            </a:xfrm>
          </p:grpSpPr>
          <p:sp>
            <p:nvSpPr>
              <p:cNvPr id="10190" name="Google Shape;10190;p6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1" name="Google Shape;10191;p67"/>
              <p:cNvGrpSpPr/>
              <p:nvPr/>
            </p:nvGrpSpPr>
            <p:grpSpPr>
              <a:xfrm>
                <a:off x="2600284" y="3808654"/>
                <a:ext cx="234506" cy="138009"/>
                <a:chOff x="2600284" y="3808654"/>
                <a:chExt cx="234506" cy="138009"/>
              </a:xfrm>
            </p:grpSpPr>
            <p:sp>
              <p:nvSpPr>
                <p:cNvPr id="10192" name="Google Shape;10192;p6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93" name="Google Shape;10193;p6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94" name="Google Shape;10194;p67"/>
              <p:cNvGrpSpPr/>
              <p:nvPr/>
            </p:nvGrpSpPr>
            <p:grpSpPr>
              <a:xfrm>
                <a:off x="3359659" y="3805664"/>
                <a:ext cx="232294" cy="141000"/>
                <a:chOff x="3359659" y="3805664"/>
                <a:chExt cx="232294" cy="141000"/>
              </a:xfrm>
            </p:grpSpPr>
            <p:sp>
              <p:nvSpPr>
                <p:cNvPr id="10195" name="Google Shape;10195;p6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96" name="Google Shape;10196;p6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197" name="Google Shape;10197;p67"/>
              <p:cNvGrpSpPr/>
              <p:nvPr/>
            </p:nvGrpSpPr>
            <p:grpSpPr>
              <a:xfrm>
                <a:off x="3067316" y="3711366"/>
                <a:ext cx="66900" cy="166809"/>
                <a:chOff x="3067316" y="3711366"/>
                <a:chExt cx="66900" cy="166809"/>
              </a:xfrm>
            </p:grpSpPr>
            <p:sp>
              <p:nvSpPr>
                <p:cNvPr id="10198" name="Google Shape;10198;p6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99" name="Google Shape;10199;p6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00" name="Google Shape;10200;p67"/>
              <p:cNvGrpSpPr/>
              <p:nvPr/>
            </p:nvGrpSpPr>
            <p:grpSpPr>
              <a:xfrm>
                <a:off x="2413923" y="4058666"/>
                <a:ext cx="224119" cy="66900"/>
                <a:chOff x="2413923" y="4058666"/>
                <a:chExt cx="224119" cy="66900"/>
              </a:xfrm>
            </p:grpSpPr>
            <p:sp>
              <p:nvSpPr>
                <p:cNvPr id="10201" name="Google Shape;10201;p6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2" name="Google Shape;10202;p6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03" name="Google Shape;10203;p67"/>
              <p:cNvGrpSpPr/>
              <p:nvPr/>
            </p:nvGrpSpPr>
            <p:grpSpPr>
              <a:xfrm>
                <a:off x="3564643" y="4058666"/>
                <a:ext cx="223397" cy="66900"/>
                <a:chOff x="3564643" y="4058666"/>
                <a:chExt cx="223397" cy="66900"/>
              </a:xfrm>
            </p:grpSpPr>
            <p:sp>
              <p:nvSpPr>
                <p:cNvPr id="10204" name="Google Shape;10204;p6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05" name="Google Shape;10205;p6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206" name="Google Shape;10206;p67"/>
            <p:cNvGrpSpPr/>
            <p:nvPr/>
          </p:nvGrpSpPr>
          <p:grpSpPr>
            <a:xfrm>
              <a:off x="2633353" y="3965763"/>
              <a:ext cx="933975" cy="445687"/>
              <a:chOff x="2633353" y="3965763"/>
              <a:chExt cx="933975" cy="445687"/>
            </a:xfrm>
          </p:grpSpPr>
          <p:sp>
            <p:nvSpPr>
              <p:cNvPr id="10207" name="Google Shape;10207;p6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9" name="Google Shape;10209;p67"/>
          <p:cNvGrpSpPr/>
          <p:nvPr/>
        </p:nvGrpSpPr>
        <p:grpSpPr>
          <a:xfrm>
            <a:off x="6410784" y="1264884"/>
            <a:ext cx="1131087" cy="587383"/>
            <a:chOff x="238125" y="999450"/>
            <a:chExt cx="7140700" cy="3708225"/>
          </a:xfrm>
        </p:grpSpPr>
        <p:sp>
          <p:nvSpPr>
            <p:cNvPr id="10210" name="Google Shape;10210;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67"/>
          <p:cNvGrpSpPr/>
          <p:nvPr/>
        </p:nvGrpSpPr>
        <p:grpSpPr>
          <a:xfrm>
            <a:off x="3762234" y="3714379"/>
            <a:ext cx="1375854" cy="678131"/>
            <a:chOff x="3913765" y="3641905"/>
            <a:chExt cx="1522805" cy="750560"/>
          </a:xfrm>
        </p:grpSpPr>
        <p:grpSp>
          <p:nvGrpSpPr>
            <p:cNvPr id="10220" name="Google Shape;10220;p67"/>
            <p:cNvGrpSpPr/>
            <p:nvPr/>
          </p:nvGrpSpPr>
          <p:grpSpPr>
            <a:xfrm>
              <a:off x="3913765" y="3997002"/>
              <a:ext cx="1522805" cy="395463"/>
              <a:chOff x="3913765" y="3997002"/>
              <a:chExt cx="1522805" cy="395463"/>
            </a:xfrm>
          </p:grpSpPr>
          <p:grpSp>
            <p:nvGrpSpPr>
              <p:cNvPr id="10221" name="Google Shape;10221;p67"/>
              <p:cNvGrpSpPr/>
              <p:nvPr/>
            </p:nvGrpSpPr>
            <p:grpSpPr>
              <a:xfrm>
                <a:off x="3913765" y="4138659"/>
                <a:ext cx="507602" cy="253806"/>
                <a:chOff x="3913765" y="4138659"/>
                <a:chExt cx="507602" cy="253806"/>
              </a:xfrm>
            </p:grpSpPr>
            <p:sp>
              <p:nvSpPr>
                <p:cNvPr id="10222" name="Google Shape;10222;p6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224" name="Google Shape;10224;p67"/>
              <p:cNvGrpSpPr/>
              <p:nvPr/>
            </p:nvGrpSpPr>
            <p:grpSpPr>
              <a:xfrm>
                <a:off x="4421361" y="3997002"/>
                <a:ext cx="507618" cy="395463"/>
                <a:chOff x="4421361" y="3997002"/>
                <a:chExt cx="507618" cy="395463"/>
              </a:xfrm>
            </p:grpSpPr>
            <p:sp>
              <p:nvSpPr>
                <p:cNvPr id="10225" name="Google Shape;10225;p6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67"/>
              <p:cNvGrpSpPr/>
              <p:nvPr/>
            </p:nvGrpSpPr>
            <p:grpSpPr>
              <a:xfrm>
                <a:off x="4928973" y="4189418"/>
                <a:ext cx="507596" cy="203047"/>
                <a:chOff x="4928973" y="4189418"/>
                <a:chExt cx="507596" cy="203047"/>
              </a:xfrm>
            </p:grpSpPr>
            <p:sp>
              <p:nvSpPr>
                <p:cNvPr id="10228" name="Google Shape;10228;p6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0" name="Google Shape;10230;p67"/>
            <p:cNvGrpSpPr/>
            <p:nvPr/>
          </p:nvGrpSpPr>
          <p:grpSpPr>
            <a:xfrm>
              <a:off x="4482186" y="3641905"/>
              <a:ext cx="397605" cy="349784"/>
              <a:chOff x="2906375" y="1159725"/>
              <a:chExt cx="1860575" cy="1636800"/>
            </a:xfrm>
          </p:grpSpPr>
          <p:sp>
            <p:nvSpPr>
              <p:cNvPr id="10231" name="Google Shape;10231;p6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35" name="Google Shape;10235;p67"/>
          <p:cNvGrpSpPr/>
          <p:nvPr/>
        </p:nvGrpSpPr>
        <p:grpSpPr>
          <a:xfrm>
            <a:off x="6546943" y="2074305"/>
            <a:ext cx="940737" cy="721067"/>
            <a:chOff x="6599718" y="2068734"/>
            <a:chExt cx="940737" cy="721067"/>
          </a:xfrm>
        </p:grpSpPr>
        <p:sp>
          <p:nvSpPr>
            <p:cNvPr id="10236" name="Google Shape;10236;p6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2" name="Google Shape;10242;p67"/>
            <p:cNvGrpSpPr/>
            <p:nvPr/>
          </p:nvGrpSpPr>
          <p:grpSpPr>
            <a:xfrm>
              <a:off x="6836957" y="2068734"/>
              <a:ext cx="461892" cy="721067"/>
              <a:chOff x="6836957" y="2068734"/>
              <a:chExt cx="461892" cy="721067"/>
            </a:xfrm>
          </p:grpSpPr>
          <p:sp>
            <p:nvSpPr>
              <p:cNvPr id="10243" name="Google Shape;10243;p6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9" name="Google Shape;10249;p67"/>
              <p:cNvGrpSpPr/>
              <p:nvPr/>
            </p:nvGrpSpPr>
            <p:grpSpPr>
              <a:xfrm>
                <a:off x="6836957" y="2068734"/>
                <a:ext cx="461892" cy="721067"/>
                <a:chOff x="6836957" y="2068734"/>
                <a:chExt cx="461892" cy="721067"/>
              </a:xfrm>
            </p:grpSpPr>
            <p:sp>
              <p:nvSpPr>
                <p:cNvPr id="10250" name="Google Shape;10250;p6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57" name="Google Shape;10257;p67"/>
          <p:cNvGrpSpPr/>
          <p:nvPr/>
        </p:nvGrpSpPr>
        <p:grpSpPr>
          <a:xfrm>
            <a:off x="2430262" y="2078652"/>
            <a:ext cx="712577" cy="712374"/>
            <a:chOff x="2559249" y="2069323"/>
            <a:chExt cx="685566" cy="685634"/>
          </a:xfrm>
        </p:grpSpPr>
        <p:sp>
          <p:nvSpPr>
            <p:cNvPr id="10258" name="Google Shape;10258;p6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67"/>
          <p:cNvGrpSpPr/>
          <p:nvPr/>
        </p:nvGrpSpPr>
        <p:grpSpPr>
          <a:xfrm>
            <a:off x="7612699" y="1191441"/>
            <a:ext cx="845645" cy="711911"/>
            <a:chOff x="951975" y="315800"/>
            <a:chExt cx="5860325" cy="4933550"/>
          </a:xfrm>
        </p:grpSpPr>
        <p:sp>
          <p:nvSpPr>
            <p:cNvPr id="10272" name="Google Shape;10272;p6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67"/>
          <p:cNvGrpSpPr/>
          <p:nvPr/>
        </p:nvGrpSpPr>
        <p:grpSpPr>
          <a:xfrm>
            <a:off x="3709828" y="2927550"/>
            <a:ext cx="1617932" cy="621724"/>
            <a:chOff x="3862800" y="3038525"/>
            <a:chExt cx="1329006" cy="510698"/>
          </a:xfrm>
        </p:grpSpPr>
        <p:sp>
          <p:nvSpPr>
            <p:cNvPr id="10281" name="Google Shape;10281;p6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3" name="Google Shape;10283;p67"/>
            <p:cNvGrpSpPr/>
            <p:nvPr/>
          </p:nvGrpSpPr>
          <p:grpSpPr>
            <a:xfrm>
              <a:off x="3967075" y="3040337"/>
              <a:ext cx="1019927" cy="402126"/>
              <a:chOff x="3967075" y="3040337"/>
              <a:chExt cx="1019927" cy="402126"/>
            </a:xfrm>
          </p:grpSpPr>
          <p:sp>
            <p:nvSpPr>
              <p:cNvPr id="10284" name="Google Shape;10284;p6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67"/>
            <p:cNvGrpSpPr/>
            <p:nvPr/>
          </p:nvGrpSpPr>
          <p:grpSpPr>
            <a:xfrm>
              <a:off x="4186700" y="3040337"/>
              <a:ext cx="390475" cy="183289"/>
              <a:chOff x="4186700" y="3040337"/>
              <a:chExt cx="390475" cy="183289"/>
            </a:xfrm>
          </p:grpSpPr>
          <p:sp>
            <p:nvSpPr>
              <p:cNvPr id="10287" name="Google Shape;10287;p6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7"/>
            <p:cNvGrpSpPr/>
            <p:nvPr/>
          </p:nvGrpSpPr>
          <p:grpSpPr>
            <a:xfrm>
              <a:off x="4073727" y="3040337"/>
              <a:ext cx="697794" cy="296263"/>
              <a:chOff x="4073727" y="3040337"/>
              <a:chExt cx="697794" cy="296263"/>
            </a:xfrm>
          </p:grpSpPr>
          <p:sp>
            <p:nvSpPr>
              <p:cNvPr id="10290" name="Google Shape;10290;p6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67"/>
            <p:cNvGrpSpPr/>
            <p:nvPr/>
          </p:nvGrpSpPr>
          <p:grpSpPr>
            <a:xfrm>
              <a:off x="3862800" y="3038525"/>
              <a:ext cx="1329006" cy="510698"/>
              <a:chOff x="3862800" y="3038525"/>
              <a:chExt cx="1329006" cy="510698"/>
            </a:xfrm>
          </p:grpSpPr>
          <p:sp>
            <p:nvSpPr>
              <p:cNvPr id="10293" name="Google Shape;10293;p6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95" name="Google Shape;10295;p67"/>
          <p:cNvGrpSpPr/>
          <p:nvPr/>
        </p:nvGrpSpPr>
        <p:grpSpPr>
          <a:xfrm>
            <a:off x="718150" y="1191441"/>
            <a:ext cx="883205" cy="775176"/>
            <a:chOff x="649648" y="271400"/>
            <a:chExt cx="6215377" cy="5455143"/>
          </a:xfrm>
        </p:grpSpPr>
        <p:sp>
          <p:nvSpPr>
            <p:cNvPr id="10296" name="Google Shape;10296;p6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7"/>
          <p:cNvGrpSpPr/>
          <p:nvPr/>
        </p:nvGrpSpPr>
        <p:grpSpPr>
          <a:xfrm>
            <a:off x="2326452" y="1191441"/>
            <a:ext cx="767704" cy="815489"/>
            <a:chOff x="2499700" y="1135950"/>
            <a:chExt cx="732402" cy="777990"/>
          </a:xfrm>
        </p:grpSpPr>
        <p:grpSp>
          <p:nvGrpSpPr>
            <p:cNvPr id="10309" name="Google Shape;10309;p67"/>
            <p:cNvGrpSpPr/>
            <p:nvPr/>
          </p:nvGrpSpPr>
          <p:grpSpPr>
            <a:xfrm>
              <a:off x="2499700" y="1135950"/>
              <a:ext cx="732402" cy="694705"/>
              <a:chOff x="2499700" y="1135950"/>
              <a:chExt cx="732402" cy="694705"/>
            </a:xfrm>
          </p:grpSpPr>
          <p:sp>
            <p:nvSpPr>
              <p:cNvPr id="10310" name="Google Shape;10310;p6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7"/>
            <p:cNvGrpSpPr/>
            <p:nvPr/>
          </p:nvGrpSpPr>
          <p:grpSpPr>
            <a:xfrm>
              <a:off x="2517909" y="1188726"/>
              <a:ext cx="702702" cy="725214"/>
              <a:chOff x="2517909" y="1188726"/>
              <a:chExt cx="702702" cy="725214"/>
            </a:xfrm>
          </p:grpSpPr>
          <p:sp>
            <p:nvSpPr>
              <p:cNvPr id="10338" name="Google Shape;10338;p6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3" name="Google Shape;10343;p67"/>
          <p:cNvGrpSpPr/>
          <p:nvPr/>
        </p:nvGrpSpPr>
        <p:grpSpPr>
          <a:xfrm>
            <a:off x="1672184" y="1191441"/>
            <a:ext cx="583439" cy="870229"/>
            <a:chOff x="1716825" y="1121550"/>
            <a:chExt cx="622800" cy="928938"/>
          </a:xfrm>
        </p:grpSpPr>
        <p:grpSp>
          <p:nvGrpSpPr>
            <p:cNvPr id="10344" name="Google Shape;10344;p67"/>
            <p:cNvGrpSpPr/>
            <p:nvPr/>
          </p:nvGrpSpPr>
          <p:grpSpPr>
            <a:xfrm>
              <a:off x="1716825" y="1121550"/>
              <a:ext cx="622800" cy="928938"/>
              <a:chOff x="1716825" y="1121550"/>
              <a:chExt cx="622800" cy="928938"/>
            </a:xfrm>
          </p:grpSpPr>
          <p:cxnSp>
            <p:nvCxnSpPr>
              <p:cNvPr id="10345" name="Google Shape;10345;p6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346" name="Google Shape;10346;p6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67"/>
            <p:cNvGrpSpPr/>
            <p:nvPr/>
          </p:nvGrpSpPr>
          <p:grpSpPr>
            <a:xfrm>
              <a:off x="1768050" y="1172775"/>
              <a:ext cx="520200" cy="832000"/>
              <a:chOff x="1768050" y="1172775"/>
              <a:chExt cx="520200" cy="832000"/>
            </a:xfrm>
          </p:grpSpPr>
          <p:cxnSp>
            <p:nvCxnSpPr>
              <p:cNvPr id="10348" name="Google Shape;10348;p6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349" name="Google Shape;10349;p6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67"/>
            <p:cNvGrpSpPr/>
            <p:nvPr/>
          </p:nvGrpSpPr>
          <p:grpSpPr>
            <a:xfrm>
              <a:off x="1820100" y="1225475"/>
              <a:ext cx="416400" cy="729575"/>
              <a:chOff x="1820100" y="1225475"/>
              <a:chExt cx="416400" cy="729575"/>
            </a:xfrm>
          </p:grpSpPr>
          <p:cxnSp>
            <p:nvCxnSpPr>
              <p:cNvPr id="10351" name="Google Shape;10351;p6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352" name="Google Shape;10352;p6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67"/>
            <p:cNvGrpSpPr/>
            <p:nvPr/>
          </p:nvGrpSpPr>
          <p:grpSpPr>
            <a:xfrm>
              <a:off x="1874250" y="1278825"/>
              <a:ext cx="308100" cy="605275"/>
              <a:chOff x="1874250" y="1278825"/>
              <a:chExt cx="308100" cy="605275"/>
            </a:xfrm>
          </p:grpSpPr>
          <p:cxnSp>
            <p:nvCxnSpPr>
              <p:cNvPr id="10354" name="Google Shape;10354;p6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355" name="Google Shape;10355;p6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6" name="Google Shape;10356;p6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67"/>
          <p:cNvGrpSpPr/>
          <p:nvPr/>
        </p:nvGrpSpPr>
        <p:grpSpPr>
          <a:xfrm>
            <a:off x="1592007" y="2077763"/>
            <a:ext cx="739072" cy="714152"/>
            <a:chOff x="4334725" y="1355875"/>
            <a:chExt cx="3106650" cy="3001900"/>
          </a:xfrm>
        </p:grpSpPr>
        <p:grpSp>
          <p:nvGrpSpPr>
            <p:cNvPr id="10358" name="Google Shape;10358;p67"/>
            <p:cNvGrpSpPr/>
            <p:nvPr/>
          </p:nvGrpSpPr>
          <p:grpSpPr>
            <a:xfrm>
              <a:off x="4516050" y="1724875"/>
              <a:ext cx="2693725" cy="2632900"/>
              <a:chOff x="4516050" y="1724875"/>
              <a:chExt cx="2693725" cy="2632900"/>
            </a:xfrm>
          </p:grpSpPr>
          <p:sp>
            <p:nvSpPr>
              <p:cNvPr id="10359" name="Google Shape;10359;p6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67"/>
            <p:cNvGrpSpPr/>
            <p:nvPr/>
          </p:nvGrpSpPr>
          <p:grpSpPr>
            <a:xfrm>
              <a:off x="4334725" y="1355875"/>
              <a:ext cx="3106650" cy="2709650"/>
              <a:chOff x="4334725" y="1355875"/>
              <a:chExt cx="3106650" cy="2709650"/>
            </a:xfrm>
          </p:grpSpPr>
          <p:sp>
            <p:nvSpPr>
              <p:cNvPr id="10363" name="Google Shape;10363;p6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66" name="Google Shape;10366;p67"/>
          <p:cNvGrpSpPr/>
          <p:nvPr/>
        </p:nvGrpSpPr>
        <p:grpSpPr>
          <a:xfrm>
            <a:off x="7708956" y="3708534"/>
            <a:ext cx="312074" cy="684173"/>
            <a:chOff x="7645573" y="3754300"/>
            <a:chExt cx="293855" cy="644170"/>
          </a:xfrm>
        </p:grpSpPr>
        <p:sp>
          <p:nvSpPr>
            <p:cNvPr id="10367" name="Google Shape;10367;p6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67"/>
          <p:cNvGrpSpPr/>
          <p:nvPr/>
        </p:nvGrpSpPr>
        <p:grpSpPr>
          <a:xfrm>
            <a:off x="5630944" y="1191441"/>
            <a:ext cx="709011" cy="739359"/>
            <a:chOff x="5830645" y="1256617"/>
            <a:chExt cx="530340" cy="553040"/>
          </a:xfrm>
        </p:grpSpPr>
        <p:grpSp>
          <p:nvGrpSpPr>
            <p:cNvPr id="10370" name="Google Shape;10370;p67"/>
            <p:cNvGrpSpPr/>
            <p:nvPr/>
          </p:nvGrpSpPr>
          <p:grpSpPr>
            <a:xfrm>
              <a:off x="5830645" y="1256617"/>
              <a:ext cx="259743" cy="269909"/>
              <a:chOff x="5830645" y="1256617"/>
              <a:chExt cx="259743" cy="269909"/>
            </a:xfrm>
          </p:grpSpPr>
          <p:sp>
            <p:nvSpPr>
              <p:cNvPr id="10371" name="Google Shape;10371;p6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7"/>
            <p:cNvGrpSpPr/>
            <p:nvPr/>
          </p:nvGrpSpPr>
          <p:grpSpPr>
            <a:xfrm>
              <a:off x="6101293" y="1256617"/>
              <a:ext cx="259692" cy="269909"/>
              <a:chOff x="6101293" y="1256617"/>
              <a:chExt cx="259692" cy="269909"/>
            </a:xfrm>
          </p:grpSpPr>
          <p:sp>
            <p:nvSpPr>
              <p:cNvPr id="10374" name="Google Shape;10374;p6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67"/>
            <p:cNvGrpSpPr/>
            <p:nvPr/>
          </p:nvGrpSpPr>
          <p:grpSpPr>
            <a:xfrm>
              <a:off x="5830645" y="1539749"/>
              <a:ext cx="259692" cy="269909"/>
              <a:chOff x="5830645" y="1539749"/>
              <a:chExt cx="259692" cy="269909"/>
            </a:xfrm>
          </p:grpSpPr>
          <p:sp>
            <p:nvSpPr>
              <p:cNvPr id="10377" name="Google Shape;10377;p6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7"/>
            <p:cNvGrpSpPr/>
            <p:nvPr/>
          </p:nvGrpSpPr>
          <p:grpSpPr>
            <a:xfrm>
              <a:off x="6101293" y="1539749"/>
              <a:ext cx="259692" cy="269909"/>
              <a:chOff x="6101293" y="1539749"/>
              <a:chExt cx="259692" cy="269909"/>
            </a:xfrm>
          </p:grpSpPr>
          <p:sp>
            <p:nvSpPr>
              <p:cNvPr id="10380" name="Google Shape;10380;p6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2" name="Google Shape;10382;p6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67"/>
          <p:cNvGrpSpPr/>
          <p:nvPr/>
        </p:nvGrpSpPr>
        <p:grpSpPr>
          <a:xfrm>
            <a:off x="732438" y="2927557"/>
            <a:ext cx="1452955" cy="621360"/>
            <a:chOff x="732422" y="2990152"/>
            <a:chExt cx="1337773" cy="572102"/>
          </a:xfrm>
        </p:grpSpPr>
        <p:sp>
          <p:nvSpPr>
            <p:cNvPr id="10384" name="Google Shape;10384;p6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393"/>
        <p:cNvGrpSpPr/>
        <p:nvPr/>
      </p:nvGrpSpPr>
      <p:grpSpPr>
        <a:xfrm>
          <a:off x="0" y="0"/>
          <a:ext cx="0" cy="0"/>
          <a:chOff x="0" y="0"/>
          <a:chExt cx="0" cy="0"/>
        </a:xfrm>
      </p:grpSpPr>
      <p:grpSp>
        <p:nvGrpSpPr>
          <p:cNvPr id="10394" name="Google Shape;10394;p68"/>
          <p:cNvGrpSpPr/>
          <p:nvPr/>
        </p:nvGrpSpPr>
        <p:grpSpPr>
          <a:xfrm>
            <a:off x="729238" y="1179665"/>
            <a:ext cx="1636117" cy="1526144"/>
            <a:chOff x="729238" y="1179665"/>
            <a:chExt cx="1636117" cy="1526144"/>
          </a:xfrm>
        </p:grpSpPr>
        <p:grpSp>
          <p:nvGrpSpPr>
            <p:cNvPr id="10395" name="Google Shape;10395;p68"/>
            <p:cNvGrpSpPr/>
            <p:nvPr/>
          </p:nvGrpSpPr>
          <p:grpSpPr>
            <a:xfrm>
              <a:off x="729238" y="1179665"/>
              <a:ext cx="80700" cy="1526144"/>
              <a:chOff x="729238" y="1179665"/>
              <a:chExt cx="80700" cy="1526144"/>
            </a:xfrm>
          </p:grpSpPr>
          <p:sp>
            <p:nvSpPr>
              <p:cNvPr id="10396" name="Google Shape;10396;p6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68"/>
            <p:cNvGrpSpPr/>
            <p:nvPr/>
          </p:nvGrpSpPr>
          <p:grpSpPr>
            <a:xfrm>
              <a:off x="903098" y="1179665"/>
              <a:ext cx="80700" cy="1526144"/>
              <a:chOff x="903098" y="1179665"/>
              <a:chExt cx="80700" cy="1526144"/>
            </a:xfrm>
          </p:grpSpPr>
          <p:sp>
            <p:nvSpPr>
              <p:cNvPr id="10407" name="Google Shape;10407;p6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68"/>
            <p:cNvGrpSpPr/>
            <p:nvPr/>
          </p:nvGrpSpPr>
          <p:grpSpPr>
            <a:xfrm>
              <a:off x="1076958" y="1179665"/>
              <a:ext cx="80700" cy="1526144"/>
              <a:chOff x="1076958" y="1179665"/>
              <a:chExt cx="80700" cy="1526144"/>
            </a:xfrm>
          </p:grpSpPr>
          <p:sp>
            <p:nvSpPr>
              <p:cNvPr id="10418" name="Google Shape;10418;p6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8"/>
            <p:cNvGrpSpPr/>
            <p:nvPr/>
          </p:nvGrpSpPr>
          <p:grpSpPr>
            <a:xfrm>
              <a:off x="1247707" y="1179665"/>
              <a:ext cx="80700" cy="1526144"/>
              <a:chOff x="1247707" y="1179665"/>
              <a:chExt cx="80700" cy="1526144"/>
            </a:xfrm>
          </p:grpSpPr>
          <p:sp>
            <p:nvSpPr>
              <p:cNvPr id="10429" name="Google Shape;10429;p6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68"/>
            <p:cNvGrpSpPr/>
            <p:nvPr/>
          </p:nvGrpSpPr>
          <p:grpSpPr>
            <a:xfrm>
              <a:off x="1421567" y="1179665"/>
              <a:ext cx="80700" cy="1526144"/>
              <a:chOff x="1421567" y="1179665"/>
              <a:chExt cx="80700" cy="1526144"/>
            </a:xfrm>
          </p:grpSpPr>
          <p:sp>
            <p:nvSpPr>
              <p:cNvPr id="10440" name="Google Shape;10440;p6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68"/>
            <p:cNvGrpSpPr/>
            <p:nvPr/>
          </p:nvGrpSpPr>
          <p:grpSpPr>
            <a:xfrm>
              <a:off x="1592327" y="1179665"/>
              <a:ext cx="80700" cy="1526144"/>
              <a:chOff x="1592327" y="1179665"/>
              <a:chExt cx="80700" cy="1526144"/>
            </a:xfrm>
          </p:grpSpPr>
          <p:sp>
            <p:nvSpPr>
              <p:cNvPr id="10451" name="Google Shape;10451;p6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68"/>
            <p:cNvGrpSpPr/>
            <p:nvPr/>
          </p:nvGrpSpPr>
          <p:grpSpPr>
            <a:xfrm>
              <a:off x="1766187" y="1179665"/>
              <a:ext cx="80700" cy="1526144"/>
              <a:chOff x="1766187" y="1179665"/>
              <a:chExt cx="80700" cy="1526144"/>
            </a:xfrm>
          </p:grpSpPr>
          <p:sp>
            <p:nvSpPr>
              <p:cNvPr id="10462" name="Google Shape;10462;p6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68"/>
            <p:cNvGrpSpPr/>
            <p:nvPr/>
          </p:nvGrpSpPr>
          <p:grpSpPr>
            <a:xfrm>
              <a:off x="1936935" y="1179665"/>
              <a:ext cx="80700" cy="1526144"/>
              <a:chOff x="1936935" y="1179665"/>
              <a:chExt cx="80700" cy="1526144"/>
            </a:xfrm>
          </p:grpSpPr>
          <p:sp>
            <p:nvSpPr>
              <p:cNvPr id="10473" name="Google Shape;10473;p6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68"/>
            <p:cNvGrpSpPr/>
            <p:nvPr/>
          </p:nvGrpSpPr>
          <p:grpSpPr>
            <a:xfrm>
              <a:off x="2110795" y="1179665"/>
              <a:ext cx="80700" cy="1526144"/>
              <a:chOff x="2110795" y="1179665"/>
              <a:chExt cx="80700" cy="1526144"/>
            </a:xfrm>
          </p:grpSpPr>
          <p:sp>
            <p:nvSpPr>
              <p:cNvPr id="10484" name="Google Shape;10484;p6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68"/>
            <p:cNvGrpSpPr/>
            <p:nvPr/>
          </p:nvGrpSpPr>
          <p:grpSpPr>
            <a:xfrm>
              <a:off x="2284655" y="1179665"/>
              <a:ext cx="80700" cy="1526144"/>
              <a:chOff x="2284655" y="1179665"/>
              <a:chExt cx="80700" cy="1526144"/>
            </a:xfrm>
          </p:grpSpPr>
          <p:sp>
            <p:nvSpPr>
              <p:cNvPr id="10495" name="Google Shape;10495;p6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5" name="Google Shape;10505;p68"/>
          <p:cNvGrpSpPr/>
          <p:nvPr/>
        </p:nvGrpSpPr>
        <p:grpSpPr>
          <a:xfrm>
            <a:off x="2623904" y="1198803"/>
            <a:ext cx="1364248" cy="1102133"/>
            <a:chOff x="2623904" y="1198803"/>
            <a:chExt cx="1364248" cy="1102133"/>
          </a:xfrm>
        </p:grpSpPr>
        <p:grpSp>
          <p:nvGrpSpPr>
            <p:cNvPr id="10506" name="Google Shape;10506;p68"/>
            <p:cNvGrpSpPr/>
            <p:nvPr/>
          </p:nvGrpSpPr>
          <p:grpSpPr>
            <a:xfrm>
              <a:off x="2623907" y="1198803"/>
              <a:ext cx="1364245" cy="273000"/>
              <a:chOff x="2623907" y="1198803"/>
              <a:chExt cx="1364245" cy="273000"/>
            </a:xfrm>
          </p:grpSpPr>
          <p:sp>
            <p:nvSpPr>
              <p:cNvPr id="10507" name="Google Shape;10507;p6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68"/>
            <p:cNvGrpSpPr/>
            <p:nvPr/>
          </p:nvGrpSpPr>
          <p:grpSpPr>
            <a:xfrm>
              <a:off x="2623904" y="1476964"/>
              <a:ext cx="1364245" cy="273000"/>
              <a:chOff x="2623904" y="1476964"/>
              <a:chExt cx="1364245" cy="273000"/>
            </a:xfrm>
          </p:grpSpPr>
          <p:sp>
            <p:nvSpPr>
              <p:cNvPr id="10513" name="Google Shape;10513;p6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8"/>
            <p:cNvGrpSpPr/>
            <p:nvPr/>
          </p:nvGrpSpPr>
          <p:grpSpPr>
            <a:xfrm>
              <a:off x="2623907" y="1749775"/>
              <a:ext cx="1364245" cy="273000"/>
              <a:chOff x="2623907" y="1749775"/>
              <a:chExt cx="1364245" cy="273000"/>
            </a:xfrm>
          </p:grpSpPr>
          <p:sp>
            <p:nvSpPr>
              <p:cNvPr id="10519" name="Google Shape;10519;p6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68"/>
            <p:cNvGrpSpPr/>
            <p:nvPr/>
          </p:nvGrpSpPr>
          <p:grpSpPr>
            <a:xfrm>
              <a:off x="2623904" y="2027936"/>
              <a:ext cx="1364245" cy="273000"/>
              <a:chOff x="2623904" y="2027936"/>
              <a:chExt cx="1364245" cy="273000"/>
            </a:xfrm>
          </p:grpSpPr>
          <p:sp>
            <p:nvSpPr>
              <p:cNvPr id="10525" name="Google Shape;10525;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30" name="Google Shape;10530;p68"/>
          <p:cNvGrpSpPr/>
          <p:nvPr/>
        </p:nvGrpSpPr>
        <p:grpSpPr>
          <a:xfrm>
            <a:off x="2613365" y="2657986"/>
            <a:ext cx="1387541" cy="159124"/>
            <a:chOff x="3200660" y="2180272"/>
            <a:chExt cx="2563824" cy="378237"/>
          </a:xfrm>
        </p:grpSpPr>
        <p:sp>
          <p:nvSpPr>
            <p:cNvPr id="10531" name="Google Shape;10531;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68"/>
          <p:cNvGrpSpPr/>
          <p:nvPr/>
        </p:nvGrpSpPr>
        <p:grpSpPr>
          <a:xfrm>
            <a:off x="2609890" y="2935811"/>
            <a:ext cx="1390502" cy="159625"/>
            <a:chOff x="3530150" y="2790075"/>
            <a:chExt cx="1962600" cy="225300"/>
          </a:xfrm>
        </p:grpSpPr>
        <p:sp>
          <p:nvSpPr>
            <p:cNvPr id="10550" name="Google Shape;10550;p6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68"/>
          <p:cNvGrpSpPr/>
          <p:nvPr/>
        </p:nvGrpSpPr>
        <p:grpSpPr>
          <a:xfrm>
            <a:off x="2610543" y="3214137"/>
            <a:ext cx="1411629" cy="153761"/>
            <a:chOff x="3558802" y="4011427"/>
            <a:chExt cx="1866000" cy="111300"/>
          </a:xfrm>
        </p:grpSpPr>
        <p:sp>
          <p:nvSpPr>
            <p:cNvPr id="10553" name="Google Shape;10553;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68"/>
          <p:cNvGrpSpPr/>
          <p:nvPr/>
        </p:nvGrpSpPr>
        <p:grpSpPr>
          <a:xfrm>
            <a:off x="2610235" y="2419536"/>
            <a:ext cx="1383503" cy="119749"/>
            <a:chOff x="3465975" y="2270276"/>
            <a:chExt cx="1986364" cy="171929"/>
          </a:xfrm>
        </p:grpSpPr>
        <p:sp>
          <p:nvSpPr>
            <p:cNvPr id="10556" name="Google Shape;10556;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68"/>
          <p:cNvGrpSpPr/>
          <p:nvPr/>
        </p:nvGrpSpPr>
        <p:grpSpPr>
          <a:xfrm>
            <a:off x="2621243" y="3783187"/>
            <a:ext cx="1369531" cy="195460"/>
            <a:chOff x="723300" y="4253549"/>
            <a:chExt cx="2276482" cy="324900"/>
          </a:xfrm>
        </p:grpSpPr>
        <p:sp>
          <p:nvSpPr>
            <p:cNvPr id="10565" name="Google Shape;10565;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68"/>
          <p:cNvGrpSpPr/>
          <p:nvPr/>
        </p:nvGrpSpPr>
        <p:grpSpPr>
          <a:xfrm>
            <a:off x="2610803" y="3484367"/>
            <a:ext cx="1389066" cy="180119"/>
            <a:chOff x="705948" y="3788465"/>
            <a:chExt cx="2308953" cy="299400"/>
          </a:xfrm>
        </p:grpSpPr>
        <p:sp>
          <p:nvSpPr>
            <p:cNvPr id="10571" name="Google Shape;10571;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68"/>
          <p:cNvGrpSpPr/>
          <p:nvPr/>
        </p:nvGrpSpPr>
        <p:grpSpPr>
          <a:xfrm>
            <a:off x="2658741" y="4097347"/>
            <a:ext cx="1304609" cy="294074"/>
            <a:chOff x="2658741" y="4097347"/>
            <a:chExt cx="1304609" cy="294074"/>
          </a:xfrm>
        </p:grpSpPr>
        <p:grpSp>
          <p:nvGrpSpPr>
            <p:cNvPr id="10577" name="Google Shape;10577;p68"/>
            <p:cNvGrpSpPr/>
            <p:nvPr/>
          </p:nvGrpSpPr>
          <p:grpSpPr>
            <a:xfrm>
              <a:off x="2658741" y="4097347"/>
              <a:ext cx="118572" cy="294074"/>
              <a:chOff x="3343310" y="4475555"/>
              <a:chExt cx="127717" cy="316753"/>
            </a:xfrm>
          </p:grpSpPr>
          <p:sp>
            <p:nvSpPr>
              <p:cNvPr id="10578" name="Google Shape;10578;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68"/>
            <p:cNvGrpSpPr/>
            <p:nvPr/>
          </p:nvGrpSpPr>
          <p:grpSpPr>
            <a:xfrm>
              <a:off x="3815519" y="4098388"/>
              <a:ext cx="147831" cy="291991"/>
              <a:chOff x="3527539" y="4476677"/>
              <a:chExt cx="159232" cy="314510"/>
            </a:xfrm>
          </p:grpSpPr>
          <p:sp>
            <p:nvSpPr>
              <p:cNvPr id="10581" name="Google Shape;10581;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68"/>
            <p:cNvGrpSpPr/>
            <p:nvPr/>
          </p:nvGrpSpPr>
          <p:grpSpPr>
            <a:xfrm>
              <a:off x="3511696" y="4098388"/>
              <a:ext cx="147831" cy="291991"/>
              <a:chOff x="3527539" y="4476677"/>
              <a:chExt cx="159232" cy="314510"/>
            </a:xfrm>
          </p:grpSpPr>
          <p:sp>
            <p:nvSpPr>
              <p:cNvPr id="10584" name="Google Shape;10584;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68"/>
            <p:cNvGrpSpPr/>
            <p:nvPr/>
          </p:nvGrpSpPr>
          <p:grpSpPr>
            <a:xfrm>
              <a:off x="3207874" y="4098388"/>
              <a:ext cx="147831" cy="291991"/>
              <a:chOff x="3527539" y="4476677"/>
              <a:chExt cx="159232" cy="314510"/>
            </a:xfrm>
          </p:grpSpPr>
          <p:sp>
            <p:nvSpPr>
              <p:cNvPr id="10587" name="Google Shape;10587;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68"/>
            <p:cNvGrpSpPr/>
            <p:nvPr/>
          </p:nvGrpSpPr>
          <p:grpSpPr>
            <a:xfrm>
              <a:off x="2933305" y="4097347"/>
              <a:ext cx="118572" cy="294074"/>
              <a:chOff x="3343310" y="4475555"/>
              <a:chExt cx="127717" cy="316753"/>
            </a:xfrm>
          </p:grpSpPr>
          <p:sp>
            <p:nvSpPr>
              <p:cNvPr id="10590" name="Google Shape;10590;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92" name="Google Shape;10592;p68"/>
          <p:cNvGrpSpPr/>
          <p:nvPr/>
        </p:nvGrpSpPr>
        <p:grpSpPr>
          <a:xfrm>
            <a:off x="4277571" y="2080469"/>
            <a:ext cx="1433821" cy="191501"/>
            <a:chOff x="4273350" y="2080469"/>
            <a:chExt cx="1433821" cy="191501"/>
          </a:xfrm>
        </p:grpSpPr>
        <p:grpSp>
          <p:nvGrpSpPr>
            <p:cNvPr id="10593" name="Google Shape;10593;p68"/>
            <p:cNvGrpSpPr/>
            <p:nvPr/>
          </p:nvGrpSpPr>
          <p:grpSpPr>
            <a:xfrm>
              <a:off x="4273350" y="2080469"/>
              <a:ext cx="1433821" cy="0"/>
              <a:chOff x="5224975" y="2962250"/>
              <a:chExt cx="1544400" cy="0"/>
            </a:xfrm>
          </p:grpSpPr>
          <p:cxnSp>
            <p:nvCxnSpPr>
              <p:cNvPr id="10594" name="Google Shape;10594;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595" name="Google Shape;10595;p6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596" name="Google Shape;10596;p68"/>
            <p:cNvGrpSpPr/>
            <p:nvPr/>
          </p:nvGrpSpPr>
          <p:grpSpPr>
            <a:xfrm>
              <a:off x="4273350" y="2271969"/>
              <a:ext cx="1433821" cy="0"/>
              <a:chOff x="5224975" y="2962250"/>
              <a:chExt cx="1544400" cy="0"/>
            </a:xfrm>
          </p:grpSpPr>
          <p:cxnSp>
            <p:nvCxnSpPr>
              <p:cNvPr id="10597" name="Google Shape;10597;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598" name="Google Shape;10598;p6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599" name="Google Shape;10599;p68"/>
          <p:cNvGrpSpPr/>
          <p:nvPr/>
        </p:nvGrpSpPr>
        <p:grpSpPr>
          <a:xfrm>
            <a:off x="4279126" y="1183036"/>
            <a:ext cx="1430711" cy="743389"/>
            <a:chOff x="5159450" y="1919950"/>
            <a:chExt cx="1541050" cy="862500"/>
          </a:xfrm>
        </p:grpSpPr>
        <p:sp>
          <p:nvSpPr>
            <p:cNvPr id="10600" name="Google Shape;10600;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601" name="Google Shape;10601;p68"/>
            <p:cNvGrpSpPr/>
            <p:nvPr/>
          </p:nvGrpSpPr>
          <p:grpSpPr>
            <a:xfrm>
              <a:off x="5159450" y="1919950"/>
              <a:ext cx="1541050" cy="862500"/>
              <a:chOff x="5159450" y="1919950"/>
              <a:chExt cx="1541050" cy="862500"/>
            </a:xfrm>
          </p:grpSpPr>
          <p:cxnSp>
            <p:nvCxnSpPr>
              <p:cNvPr id="10602" name="Google Shape;10602;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603" name="Google Shape;10603;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604" name="Google Shape;10604;p68"/>
          <p:cNvGrpSpPr/>
          <p:nvPr/>
        </p:nvGrpSpPr>
        <p:grpSpPr>
          <a:xfrm>
            <a:off x="4269239" y="2406364"/>
            <a:ext cx="1450484" cy="1052087"/>
            <a:chOff x="5230575" y="1554475"/>
            <a:chExt cx="2137150" cy="1550150"/>
          </a:xfrm>
        </p:grpSpPr>
        <p:sp>
          <p:nvSpPr>
            <p:cNvPr id="10605" name="Google Shape;10605;p6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68"/>
          <p:cNvGrpSpPr/>
          <p:nvPr/>
        </p:nvGrpSpPr>
        <p:grpSpPr>
          <a:xfrm rot="10800000">
            <a:off x="4285790" y="3498553"/>
            <a:ext cx="1417383" cy="887946"/>
            <a:chOff x="5645403" y="2920021"/>
            <a:chExt cx="2650800" cy="2180614"/>
          </a:xfrm>
        </p:grpSpPr>
        <p:sp>
          <p:nvSpPr>
            <p:cNvPr id="10619" name="Google Shape;10619;p6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0" name="Google Shape;10620;p68"/>
            <p:cNvCxnSpPr>
              <a:stCxn id="1061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621" name="Google Shape;10621;p6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2" name="Google Shape;10622;p68"/>
            <p:cNvCxnSpPr>
              <a:endCxn id="10621"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0623" name="Google Shape;10623;p6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4" name="Google Shape;10624;p68"/>
            <p:cNvCxnSpPr>
              <a:stCxn id="10623"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625" name="Google Shape;10625;p6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26" name="Google Shape;10626;p68"/>
            <p:cNvCxnSpPr>
              <a:endCxn id="1062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627" name="Google Shape;10627;p68"/>
          <p:cNvGrpSpPr/>
          <p:nvPr/>
        </p:nvGrpSpPr>
        <p:grpSpPr>
          <a:xfrm>
            <a:off x="7386150" y="2401908"/>
            <a:ext cx="1071743" cy="1021579"/>
            <a:chOff x="7189833" y="2022667"/>
            <a:chExt cx="1251159" cy="1192597"/>
          </a:xfrm>
        </p:grpSpPr>
        <p:sp>
          <p:nvSpPr>
            <p:cNvPr id="10628" name="Google Shape;10628;p6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68"/>
          <p:cNvGrpSpPr/>
          <p:nvPr/>
        </p:nvGrpSpPr>
        <p:grpSpPr>
          <a:xfrm>
            <a:off x="727421" y="2828315"/>
            <a:ext cx="1695374" cy="1560837"/>
            <a:chOff x="727421" y="2828315"/>
            <a:chExt cx="1695374" cy="1560837"/>
          </a:xfrm>
        </p:grpSpPr>
        <p:grpSp>
          <p:nvGrpSpPr>
            <p:cNvPr id="10633" name="Google Shape;10633;p68"/>
            <p:cNvGrpSpPr/>
            <p:nvPr/>
          </p:nvGrpSpPr>
          <p:grpSpPr>
            <a:xfrm>
              <a:off x="819108" y="2882501"/>
              <a:ext cx="103104" cy="1426186"/>
              <a:chOff x="4674013" y="3100904"/>
              <a:chExt cx="122758" cy="1698043"/>
            </a:xfrm>
          </p:grpSpPr>
          <p:sp>
            <p:nvSpPr>
              <p:cNvPr id="10634" name="Google Shape;10634;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68"/>
            <p:cNvGrpSpPr/>
            <p:nvPr/>
          </p:nvGrpSpPr>
          <p:grpSpPr>
            <a:xfrm>
              <a:off x="1062475" y="2882501"/>
              <a:ext cx="103104" cy="1426186"/>
              <a:chOff x="4940438" y="3100904"/>
              <a:chExt cx="122758" cy="1698043"/>
            </a:xfrm>
          </p:grpSpPr>
          <p:sp>
            <p:nvSpPr>
              <p:cNvPr id="10642" name="Google Shape;10642;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68"/>
            <p:cNvGrpSpPr/>
            <p:nvPr/>
          </p:nvGrpSpPr>
          <p:grpSpPr>
            <a:xfrm>
              <a:off x="1299324" y="2882501"/>
              <a:ext cx="103104" cy="1426186"/>
              <a:chOff x="5206863" y="3100904"/>
              <a:chExt cx="122758" cy="1698043"/>
            </a:xfrm>
          </p:grpSpPr>
          <p:sp>
            <p:nvSpPr>
              <p:cNvPr id="10650" name="Google Shape;10650;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68"/>
            <p:cNvGrpSpPr/>
            <p:nvPr/>
          </p:nvGrpSpPr>
          <p:grpSpPr>
            <a:xfrm>
              <a:off x="1786057" y="2882501"/>
              <a:ext cx="103104" cy="1426186"/>
              <a:chOff x="6006138" y="3143629"/>
              <a:chExt cx="122758" cy="1698043"/>
            </a:xfrm>
          </p:grpSpPr>
          <p:sp>
            <p:nvSpPr>
              <p:cNvPr id="10658" name="Google Shape;10658;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68"/>
            <p:cNvGrpSpPr/>
            <p:nvPr/>
          </p:nvGrpSpPr>
          <p:grpSpPr>
            <a:xfrm>
              <a:off x="2029422" y="2882501"/>
              <a:ext cx="103104" cy="1426186"/>
              <a:chOff x="6805413" y="3100904"/>
              <a:chExt cx="122758" cy="1698043"/>
            </a:xfrm>
          </p:grpSpPr>
          <p:sp>
            <p:nvSpPr>
              <p:cNvPr id="10666" name="Google Shape;10666;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68"/>
            <p:cNvGrpSpPr/>
            <p:nvPr/>
          </p:nvGrpSpPr>
          <p:grpSpPr>
            <a:xfrm>
              <a:off x="727421" y="2828315"/>
              <a:ext cx="1695374" cy="1560837"/>
              <a:chOff x="734799" y="2782450"/>
              <a:chExt cx="1571100" cy="1577400"/>
            </a:xfrm>
          </p:grpSpPr>
          <p:cxnSp>
            <p:nvCxnSpPr>
              <p:cNvPr id="10674" name="Google Shape;10674;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675" name="Google Shape;10675;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676" name="Google Shape;10676;p68"/>
            <p:cNvGrpSpPr/>
            <p:nvPr/>
          </p:nvGrpSpPr>
          <p:grpSpPr>
            <a:xfrm>
              <a:off x="2272795" y="2882501"/>
              <a:ext cx="103104" cy="1426186"/>
              <a:chOff x="5206863" y="3100904"/>
              <a:chExt cx="122758" cy="1698043"/>
            </a:xfrm>
          </p:grpSpPr>
          <p:sp>
            <p:nvSpPr>
              <p:cNvPr id="10677" name="Google Shape;10677;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68"/>
            <p:cNvGrpSpPr/>
            <p:nvPr/>
          </p:nvGrpSpPr>
          <p:grpSpPr>
            <a:xfrm>
              <a:off x="1542694" y="2882501"/>
              <a:ext cx="103104" cy="1426186"/>
              <a:chOff x="6006138" y="3143629"/>
              <a:chExt cx="122758" cy="1698043"/>
            </a:xfrm>
          </p:grpSpPr>
          <p:sp>
            <p:nvSpPr>
              <p:cNvPr id="10685" name="Google Shape;10685;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92" name="Google Shape;10692;p68"/>
          <p:cNvGrpSpPr/>
          <p:nvPr/>
        </p:nvGrpSpPr>
        <p:grpSpPr>
          <a:xfrm>
            <a:off x="5936000" y="2405887"/>
            <a:ext cx="1248543" cy="1025319"/>
            <a:chOff x="5183758" y="1210600"/>
            <a:chExt cx="3605380" cy="2960783"/>
          </a:xfrm>
        </p:grpSpPr>
        <p:sp>
          <p:nvSpPr>
            <p:cNvPr id="10693" name="Google Shape;10693;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97" name="Google Shape;10697;p6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698" name="Google Shape;10698;p6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699" name="Google Shape;10699;p6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700" name="Google Shape;10700;p6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701" name="Google Shape;10701;p6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68"/>
          <p:cNvGrpSpPr/>
          <p:nvPr/>
        </p:nvGrpSpPr>
        <p:grpSpPr>
          <a:xfrm>
            <a:off x="5793062" y="3544204"/>
            <a:ext cx="2664831" cy="843440"/>
            <a:chOff x="5916567" y="1099697"/>
            <a:chExt cx="2556683" cy="809211"/>
          </a:xfrm>
        </p:grpSpPr>
        <p:sp>
          <p:nvSpPr>
            <p:cNvPr id="10703" name="Google Shape;10703;p6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68"/>
          <p:cNvGrpSpPr/>
          <p:nvPr/>
        </p:nvGrpSpPr>
        <p:grpSpPr>
          <a:xfrm>
            <a:off x="5900602" y="1193063"/>
            <a:ext cx="1299851" cy="1023338"/>
            <a:chOff x="5900602" y="1193063"/>
            <a:chExt cx="1299851" cy="1023338"/>
          </a:xfrm>
        </p:grpSpPr>
        <p:grpSp>
          <p:nvGrpSpPr>
            <p:cNvPr id="10712" name="Google Shape;10712;p68"/>
            <p:cNvGrpSpPr/>
            <p:nvPr/>
          </p:nvGrpSpPr>
          <p:grpSpPr>
            <a:xfrm>
              <a:off x="6743564" y="1193063"/>
              <a:ext cx="456889" cy="700379"/>
              <a:chOff x="6743564" y="1193063"/>
              <a:chExt cx="456889" cy="700379"/>
            </a:xfrm>
          </p:grpSpPr>
          <p:grpSp>
            <p:nvGrpSpPr>
              <p:cNvPr id="10713" name="Google Shape;10713;p68"/>
              <p:cNvGrpSpPr/>
              <p:nvPr/>
            </p:nvGrpSpPr>
            <p:grpSpPr>
              <a:xfrm>
                <a:off x="6743564" y="1690731"/>
                <a:ext cx="214402" cy="202710"/>
                <a:chOff x="6743564" y="1690731"/>
                <a:chExt cx="214402" cy="202710"/>
              </a:xfrm>
            </p:grpSpPr>
            <p:sp>
              <p:nvSpPr>
                <p:cNvPr id="10714" name="Google Shape;10714;p6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68"/>
              <p:cNvGrpSpPr/>
              <p:nvPr/>
            </p:nvGrpSpPr>
            <p:grpSpPr>
              <a:xfrm>
                <a:off x="6915505" y="1193063"/>
                <a:ext cx="284947" cy="589637"/>
                <a:chOff x="6915505" y="1193063"/>
                <a:chExt cx="284947" cy="589637"/>
              </a:xfrm>
            </p:grpSpPr>
            <p:sp>
              <p:nvSpPr>
                <p:cNvPr id="10717" name="Google Shape;10717;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8" name="Google Shape;10718;p6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19" name="Google Shape;10719;p68"/>
            <p:cNvGrpSpPr/>
            <p:nvPr/>
          </p:nvGrpSpPr>
          <p:grpSpPr>
            <a:xfrm>
              <a:off x="6520337" y="1193063"/>
              <a:ext cx="341815" cy="801589"/>
              <a:chOff x="6520337" y="1193063"/>
              <a:chExt cx="341815" cy="801589"/>
            </a:xfrm>
          </p:grpSpPr>
          <p:grpSp>
            <p:nvGrpSpPr>
              <p:cNvPr id="10720" name="Google Shape;10720;p68"/>
              <p:cNvGrpSpPr/>
              <p:nvPr/>
            </p:nvGrpSpPr>
            <p:grpSpPr>
              <a:xfrm>
                <a:off x="6520337" y="1589527"/>
                <a:ext cx="213950" cy="405125"/>
                <a:chOff x="6520337" y="1589527"/>
                <a:chExt cx="213950" cy="405125"/>
              </a:xfrm>
            </p:grpSpPr>
            <p:sp>
              <p:nvSpPr>
                <p:cNvPr id="10721" name="Google Shape;10721;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68"/>
              <p:cNvGrpSpPr/>
              <p:nvPr/>
            </p:nvGrpSpPr>
            <p:grpSpPr>
              <a:xfrm>
                <a:off x="6577204" y="1193063"/>
                <a:ext cx="284947" cy="453562"/>
                <a:chOff x="6577204" y="1193063"/>
                <a:chExt cx="284947" cy="453562"/>
              </a:xfrm>
            </p:grpSpPr>
            <p:sp>
              <p:nvSpPr>
                <p:cNvPr id="10724" name="Google Shape;10724;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25" name="Google Shape;10725;p6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26" name="Google Shape;10726;p68"/>
            <p:cNvGrpSpPr/>
            <p:nvPr/>
          </p:nvGrpSpPr>
          <p:grpSpPr>
            <a:xfrm>
              <a:off x="6238903" y="1193063"/>
              <a:ext cx="300475" cy="901782"/>
              <a:chOff x="6238903" y="1193063"/>
              <a:chExt cx="300475" cy="901782"/>
            </a:xfrm>
          </p:grpSpPr>
          <p:grpSp>
            <p:nvGrpSpPr>
              <p:cNvPr id="10727" name="Google Shape;10727;p68"/>
              <p:cNvGrpSpPr/>
              <p:nvPr/>
            </p:nvGrpSpPr>
            <p:grpSpPr>
              <a:xfrm>
                <a:off x="6290865" y="1489315"/>
                <a:ext cx="248514" cy="605530"/>
                <a:chOff x="6290865" y="1489315"/>
                <a:chExt cx="248514" cy="605530"/>
              </a:xfrm>
            </p:grpSpPr>
            <p:sp>
              <p:nvSpPr>
                <p:cNvPr id="10728" name="Google Shape;10728;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8"/>
              <p:cNvGrpSpPr/>
              <p:nvPr/>
            </p:nvGrpSpPr>
            <p:grpSpPr>
              <a:xfrm>
                <a:off x="6238903" y="1193063"/>
                <a:ext cx="284947" cy="327512"/>
                <a:chOff x="6238903" y="1193063"/>
                <a:chExt cx="284947" cy="327512"/>
              </a:xfrm>
            </p:grpSpPr>
            <p:sp>
              <p:nvSpPr>
                <p:cNvPr id="10731" name="Google Shape;10731;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2" name="Google Shape;10732;p6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33" name="Google Shape;10733;p68"/>
            <p:cNvGrpSpPr/>
            <p:nvPr/>
          </p:nvGrpSpPr>
          <p:grpSpPr>
            <a:xfrm>
              <a:off x="5900602" y="1193063"/>
              <a:ext cx="444345" cy="1023338"/>
              <a:chOff x="5900602" y="1193063"/>
              <a:chExt cx="444345" cy="1023338"/>
            </a:xfrm>
          </p:grpSpPr>
          <p:grpSp>
            <p:nvGrpSpPr>
              <p:cNvPr id="10734" name="Google Shape;10734;p68"/>
              <p:cNvGrpSpPr/>
              <p:nvPr/>
            </p:nvGrpSpPr>
            <p:grpSpPr>
              <a:xfrm>
                <a:off x="6046501" y="1367785"/>
                <a:ext cx="298446" cy="848616"/>
                <a:chOff x="6046501" y="1367785"/>
                <a:chExt cx="298446" cy="848616"/>
              </a:xfrm>
            </p:grpSpPr>
            <p:sp>
              <p:nvSpPr>
                <p:cNvPr id="10735" name="Google Shape;10735;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68"/>
              <p:cNvGrpSpPr/>
              <p:nvPr/>
            </p:nvGrpSpPr>
            <p:grpSpPr>
              <a:xfrm>
                <a:off x="5900602" y="1193063"/>
                <a:ext cx="284947" cy="182312"/>
                <a:chOff x="5900602" y="1193063"/>
                <a:chExt cx="284947" cy="182312"/>
              </a:xfrm>
            </p:grpSpPr>
            <p:sp>
              <p:nvSpPr>
                <p:cNvPr id="10738" name="Google Shape;10738;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9" name="Google Shape;10739;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740" name="Google Shape;10740;p68"/>
          <p:cNvGrpSpPr/>
          <p:nvPr/>
        </p:nvGrpSpPr>
        <p:grpSpPr>
          <a:xfrm>
            <a:off x="7238484" y="1193208"/>
            <a:ext cx="1219413" cy="1051365"/>
            <a:chOff x="7287122" y="1165658"/>
            <a:chExt cx="1219413" cy="1051365"/>
          </a:xfrm>
        </p:grpSpPr>
        <p:grpSp>
          <p:nvGrpSpPr>
            <p:cNvPr id="10741" name="Google Shape;10741;p68"/>
            <p:cNvGrpSpPr/>
            <p:nvPr/>
          </p:nvGrpSpPr>
          <p:grpSpPr>
            <a:xfrm>
              <a:off x="7287122" y="1969723"/>
              <a:ext cx="1219413" cy="247300"/>
              <a:chOff x="7287122" y="1969723"/>
              <a:chExt cx="1219413" cy="247300"/>
            </a:xfrm>
          </p:grpSpPr>
          <p:sp>
            <p:nvSpPr>
              <p:cNvPr id="10742" name="Google Shape;10742;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3" name="Google Shape;10743;p68"/>
              <p:cNvGrpSpPr/>
              <p:nvPr/>
            </p:nvGrpSpPr>
            <p:grpSpPr>
              <a:xfrm>
                <a:off x="7287122" y="2063892"/>
                <a:ext cx="1151753" cy="73428"/>
                <a:chOff x="7287122" y="2063892"/>
                <a:chExt cx="1151753" cy="73428"/>
              </a:xfrm>
            </p:grpSpPr>
            <p:sp>
              <p:nvSpPr>
                <p:cNvPr id="10744" name="Google Shape;10744;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45" name="Google Shape;10745;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46" name="Google Shape;10746;p68"/>
            <p:cNvGrpSpPr/>
            <p:nvPr/>
          </p:nvGrpSpPr>
          <p:grpSpPr>
            <a:xfrm>
              <a:off x="7287122" y="1712201"/>
              <a:ext cx="1219403" cy="246767"/>
              <a:chOff x="7287122" y="1712201"/>
              <a:chExt cx="1219403" cy="246767"/>
            </a:xfrm>
          </p:grpSpPr>
          <p:sp>
            <p:nvSpPr>
              <p:cNvPr id="10747" name="Google Shape;10747;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8" name="Google Shape;10748;p68"/>
              <p:cNvGrpSpPr/>
              <p:nvPr/>
            </p:nvGrpSpPr>
            <p:grpSpPr>
              <a:xfrm>
                <a:off x="7287122" y="1842861"/>
                <a:ext cx="1005303" cy="73419"/>
                <a:chOff x="7287122" y="1842861"/>
                <a:chExt cx="1005303" cy="73419"/>
              </a:xfrm>
            </p:grpSpPr>
            <p:sp>
              <p:nvSpPr>
                <p:cNvPr id="10749" name="Google Shape;10749;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0" name="Google Shape;10750;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51" name="Google Shape;10751;p68"/>
            <p:cNvGrpSpPr/>
            <p:nvPr/>
          </p:nvGrpSpPr>
          <p:grpSpPr>
            <a:xfrm>
              <a:off x="7287122" y="1447520"/>
              <a:ext cx="1219403" cy="286667"/>
              <a:chOff x="7287122" y="1447520"/>
              <a:chExt cx="1219403" cy="286667"/>
            </a:xfrm>
          </p:grpSpPr>
          <p:sp>
            <p:nvSpPr>
              <p:cNvPr id="10752" name="Google Shape;10752;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3" name="Google Shape;10753;p68"/>
              <p:cNvGrpSpPr/>
              <p:nvPr/>
            </p:nvGrpSpPr>
            <p:grpSpPr>
              <a:xfrm>
                <a:off x="7287122" y="1581977"/>
                <a:ext cx="852803" cy="73428"/>
                <a:chOff x="7287122" y="1581977"/>
                <a:chExt cx="852803" cy="73428"/>
              </a:xfrm>
            </p:grpSpPr>
            <p:sp>
              <p:nvSpPr>
                <p:cNvPr id="10754" name="Google Shape;10754;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5" name="Google Shape;10755;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56" name="Google Shape;10756;p68"/>
            <p:cNvGrpSpPr/>
            <p:nvPr/>
          </p:nvGrpSpPr>
          <p:grpSpPr>
            <a:xfrm>
              <a:off x="7287122" y="1165658"/>
              <a:ext cx="1219403" cy="344253"/>
              <a:chOff x="7287122" y="1165658"/>
              <a:chExt cx="1219403" cy="344253"/>
            </a:xfrm>
          </p:grpSpPr>
          <p:sp>
            <p:nvSpPr>
              <p:cNvPr id="10757" name="Google Shape;10757;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8" name="Google Shape;10758;p68"/>
              <p:cNvGrpSpPr/>
              <p:nvPr/>
            </p:nvGrpSpPr>
            <p:grpSpPr>
              <a:xfrm>
                <a:off x="7287122" y="1341025"/>
                <a:ext cx="695703" cy="73419"/>
                <a:chOff x="7287122" y="1341025"/>
                <a:chExt cx="695703" cy="73419"/>
              </a:xfrm>
            </p:grpSpPr>
            <p:sp>
              <p:nvSpPr>
                <p:cNvPr id="10759" name="Google Shape;10759;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0" name="Google Shape;10760;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64"/>
        <p:cNvGrpSpPr/>
        <p:nvPr/>
      </p:nvGrpSpPr>
      <p:grpSpPr>
        <a:xfrm>
          <a:off x="0" y="0"/>
          <a:ext cx="0" cy="0"/>
          <a:chOff x="0" y="0"/>
          <a:chExt cx="0" cy="0"/>
        </a:xfrm>
      </p:grpSpPr>
      <p:sp>
        <p:nvSpPr>
          <p:cNvPr id="10765" name="Google Shape;10765;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766" name="Google Shape;10766;p69"/>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767" name="Google Shape;10767;p69"/>
          <p:cNvGrpSpPr/>
          <p:nvPr/>
        </p:nvGrpSpPr>
        <p:grpSpPr>
          <a:xfrm>
            <a:off x="866243" y="2291587"/>
            <a:ext cx="415546" cy="355053"/>
            <a:chOff x="866243" y="2291587"/>
            <a:chExt cx="415546" cy="355053"/>
          </a:xfrm>
        </p:grpSpPr>
        <p:sp>
          <p:nvSpPr>
            <p:cNvPr id="10768" name="Google Shape;10768;p6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3" name="Google Shape;10773;p69"/>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4" name="Google Shape;10774;p69"/>
          <p:cNvGrpSpPr/>
          <p:nvPr/>
        </p:nvGrpSpPr>
        <p:grpSpPr>
          <a:xfrm>
            <a:off x="1958520" y="2302574"/>
            <a:ext cx="359213" cy="327807"/>
            <a:chOff x="1958520" y="2302574"/>
            <a:chExt cx="359213" cy="327807"/>
          </a:xfrm>
        </p:grpSpPr>
        <p:sp>
          <p:nvSpPr>
            <p:cNvPr id="10775" name="Google Shape;10775;p6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69"/>
          <p:cNvGrpSpPr/>
          <p:nvPr/>
        </p:nvGrpSpPr>
        <p:grpSpPr>
          <a:xfrm>
            <a:off x="2579882" y="2287427"/>
            <a:ext cx="207582" cy="359594"/>
            <a:chOff x="2656082" y="2287427"/>
            <a:chExt cx="207582" cy="359594"/>
          </a:xfrm>
        </p:grpSpPr>
        <p:sp>
          <p:nvSpPr>
            <p:cNvPr id="10779" name="Google Shape;10779;p6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69"/>
          <p:cNvGrpSpPr/>
          <p:nvPr/>
        </p:nvGrpSpPr>
        <p:grpSpPr>
          <a:xfrm>
            <a:off x="3049653" y="2321468"/>
            <a:ext cx="362991" cy="290018"/>
            <a:chOff x="3049653" y="2321468"/>
            <a:chExt cx="362991" cy="290018"/>
          </a:xfrm>
        </p:grpSpPr>
        <p:sp>
          <p:nvSpPr>
            <p:cNvPr id="10784" name="Google Shape;10784;p6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69"/>
          <p:cNvGrpSpPr/>
          <p:nvPr/>
        </p:nvGrpSpPr>
        <p:grpSpPr>
          <a:xfrm>
            <a:off x="3564243" y="2289904"/>
            <a:ext cx="422342" cy="355243"/>
            <a:chOff x="3564243" y="2289904"/>
            <a:chExt cx="422342" cy="355243"/>
          </a:xfrm>
        </p:grpSpPr>
        <p:sp>
          <p:nvSpPr>
            <p:cNvPr id="10789" name="Google Shape;10789;p6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4" name="Google Shape;10794;p69"/>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5" name="Google Shape;10795;p69"/>
          <p:cNvGrpSpPr/>
          <p:nvPr/>
        </p:nvGrpSpPr>
        <p:grpSpPr>
          <a:xfrm>
            <a:off x="4687894" y="2289713"/>
            <a:ext cx="359594" cy="353909"/>
            <a:chOff x="4687894" y="2289713"/>
            <a:chExt cx="359594" cy="353909"/>
          </a:xfrm>
        </p:grpSpPr>
        <p:sp>
          <p:nvSpPr>
            <p:cNvPr id="10796" name="Google Shape;10796;p6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9" name="Google Shape;10799;p69"/>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0" name="Google Shape;10800;p69"/>
          <p:cNvGrpSpPr/>
          <p:nvPr/>
        </p:nvGrpSpPr>
        <p:grpSpPr>
          <a:xfrm>
            <a:off x="6372624" y="2308227"/>
            <a:ext cx="263567" cy="317614"/>
            <a:chOff x="6421399" y="2308227"/>
            <a:chExt cx="263567" cy="317614"/>
          </a:xfrm>
        </p:grpSpPr>
        <p:sp>
          <p:nvSpPr>
            <p:cNvPr id="10801" name="Google Shape;10801;p6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69"/>
          <p:cNvGrpSpPr/>
          <p:nvPr/>
        </p:nvGrpSpPr>
        <p:grpSpPr>
          <a:xfrm>
            <a:off x="6870193" y="2295620"/>
            <a:ext cx="360356" cy="343462"/>
            <a:chOff x="6870193" y="2295620"/>
            <a:chExt cx="360356" cy="343462"/>
          </a:xfrm>
        </p:grpSpPr>
        <p:sp>
          <p:nvSpPr>
            <p:cNvPr id="10806" name="Google Shape;10806;p6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69"/>
          <p:cNvGrpSpPr/>
          <p:nvPr/>
        </p:nvGrpSpPr>
        <p:grpSpPr>
          <a:xfrm>
            <a:off x="7441465" y="2302860"/>
            <a:ext cx="342192" cy="327140"/>
            <a:chOff x="7441465" y="2302860"/>
            <a:chExt cx="342192" cy="327140"/>
          </a:xfrm>
        </p:grpSpPr>
        <p:sp>
          <p:nvSpPr>
            <p:cNvPr id="10809" name="Google Shape;10809;p6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9"/>
          <p:cNvGrpSpPr/>
          <p:nvPr/>
        </p:nvGrpSpPr>
        <p:grpSpPr>
          <a:xfrm>
            <a:off x="7989683" y="2350207"/>
            <a:ext cx="332761" cy="234066"/>
            <a:chOff x="7989683" y="2350207"/>
            <a:chExt cx="332761" cy="234066"/>
          </a:xfrm>
        </p:grpSpPr>
        <p:sp>
          <p:nvSpPr>
            <p:cNvPr id="10812" name="Google Shape;10812;p6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69"/>
          <p:cNvGrpSpPr/>
          <p:nvPr/>
        </p:nvGrpSpPr>
        <p:grpSpPr>
          <a:xfrm>
            <a:off x="5823294" y="2309751"/>
            <a:ext cx="315327" cy="314978"/>
            <a:chOff x="5823294" y="2309751"/>
            <a:chExt cx="315327" cy="314978"/>
          </a:xfrm>
        </p:grpSpPr>
        <p:sp>
          <p:nvSpPr>
            <p:cNvPr id="10819" name="Google Shape;10819;p6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69"/>
          <p:cNvGrpSpPr/>
          <p:nvPr/>
        </p:nvGrpSpPr>
        <p:grpSpPr>
          <a:xfrm>
            <a:off x="2497275" y="2744159"/>
            <a:ext cx="370930" cy="370549"/>
            <a:chOff x="2497275" y="2744159"/>
            <a:chExt cx="370930" cy="370549"/>
          </a:xfrm>
        </p:grpSpPr>
        <p:sp>
          <p:nvSpPr>
            <p:cNvPr id="10837" name="Google Shape;10837;p6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69"/>
          <p:cNvGrpSpPr/>
          <p:nvPr/>
        </p:nvGrpSpPr>
        <p:grpSpPr>
          <a:xfrm>
            <a:off x="860940" y="2746477"/>
            <a:ext cx="371883" cy="365691"/>
            <a:chOff x="860940" y="2746477"/>
            <a:chExt cx="371883" cy="365691"/>
          </a:xfrm>
        </p:grpSpPr>
        <p:sp>
          <p:nvSpPr>
            <p:cNvPr id="10844" name="Google Shape;10844;p6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69"/>
          <p:cNvGrpSpPr/>
          <p:nvPr/>
        </p:nvGrpSpPr>
        <p:grpSpPr>
          <a:xfrm>
            <a:off x="1493849" y="2775533"/>
            <a:ext cx="283985" cy="341080"/>
            <a:chOff x="1493849" y="2775533"/>
            <a:chExt cx="283985" cy="341080"/>
          </a:xfrm>
        </p:grpSpPr>
        <p:sp>
          <p:nvSpPr>
            <p:cNvPr id="10850" name="Google Shape;10850;p6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69"/>
          <p:cNvGrpSpPr/>
          <p:nvPr/>
        </p:nvGrpSpPr>
        <p:grpSpPr>
          <a:xfrm>
            <a:off x="1952836" y="2774422"/>
            <a:ext cx="372835" cy="342573"/>
            <a:chOff x="1952836" y="2774422"/>
            <a:chExt cx="372835" cy="342573"/>
          </a:xfrm>
        </p:grpSpPr>
        <p:sp>
          <p:nvSpPr>
            <p:cNvPr id="10853" name="Google Shape;10853;p6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69"/>
          <p:cNvGrpSpPr/>
          <p:nvPr/>
        </p:nvGrpSpPr>
        <p:grpSpPr>
          <a:xfrm>
            <a:off x="3079916" y="2744477"/>
            <a:ext cx="332729" cy="372518"/>
            <a:chOff x="3079916" y="2744477"/>
            <a:chExt cx="332729" cy="372518"/>
          </a:xfrm>
        </p:grpSpPr>
        <p:sp>
          <p:nvSpPr>
            <p:cNvPr id="10857" name="Google Shape;10857;p6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69"/>
          <p:cNvGrpSpPr/>
          <p:nvPr/>
        </p:nvGrpSpPr>
        <p:grpSpPr>
          <a:xfrm>
            <a:off x="3620576" y="2745525"/>
            <a:ext cx="336889" cy="355592"/>
            <a:chOff x="3620576" y="2745525"/>
            <a:chExt cx="336889" cy="355592"/>
          </a:xfrm>
        </p:grpSpPr>
        <p:sp>
          <p:nvSpPr>
            <p:cNvPr id="10861" name="Google Shape;10861;p6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69"/>
          <p:cNvGrpSpPr/>
          <p:nvPr/>
        </p:nvGrpSpPr>
        <p:grpSpPr>
          <a:xfrm>
            <a:off x="4126815" y="2760704"/>
            <a:ext cx="380393" cy="363118"/>
            <a:chOff x="4126815" y="2760704"/>
            <a:chExt cx="380393" cy="363118"/>
          </a:xfrm>
        </p:grpSpPr>
        <p:sp>
          <p:nvSpPr>
            <p:cNvPr id="10864" name="Google Shape;10864;p6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69"/>
          <p:cNvGrpSpPr/>
          <p:nvPr/>
        </p:nvGrpSpPr>
        <p:grpSpPr>
          <a:xfrm>
            <a:off x="4675986" y="2745684"/>
            <a:ext cx="381346" cy="368644"/>
            <a:chOff x="4675986" y="2745684"/>
            <a:chExt cx="381346" cy="368644"/>
          </a:xfrm>
        </p:grpSpPr>
        <p:sp>
          <p:nvSpPr>
            <p:cNvPr id="10869" name="Google Shape;10869;p6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69"/>
          <p:cNvGrpSpPr/>
          <p:nvPr/>
        </p:nvGrpSpPr>
        <p:grpSpPr>
          <a:xfrm>
            <a:off x="5220616" y="2791061"/>
            <a:ext cx="373185" cy="302466"/>
            <a:chOff x="5220616" y="2791061"/>
            <a:chExt cx="373185" cy="302466"/>
          </a:xfrm>
        </p:grpSpPr>
        <p:sp>
          <p:nvSpPr>
            <p:cNvPr id="10872" name="Google Shape;10872;p6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69"/>
          <p:cNvGrpSpPr/>
          <p:nvPr/>
        </p:nvGrpSpPr>
        <p:grpSpPr>
          <a:xfrm>
            <a:off x="5788661" y="2772517"/>
            <a:ext cx="284366" cy="344097"/>
            <a:chOff x="5864861" y="2772517"/>
            <a:chExt cx="284366" cy="344097"/>
          </a:xfrm>
        </p:grpSpPr>
        <p:sp>
          <p:nvSpPr>
            <p:cNvPr id="10891" name="Google Shape;10891;p6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7" name="Google Shape;10897;p69"/>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8" name="Google Shape;10898;p69"/>
          <p:cNvGrpSpPr/>
          <p:nvPr/>
        </p:nvGrpSpPr>
        <p:grpSpPr>
          <a:xfrm>
            <a:off x="6974158" y="2789537"/>
            <a:ext cx="255247" cy="327458"/>
            <a:chOff x="6974158" y="2789537"/>
            <a:chExt cx="255247" cy="327458"/>
          </a:xfrm>
        </p:grpSpPr>
        <p:sp>
          <p:nvSpPr>
            <p:cNvPr id="10899" name="Google Shape;10899;p6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69"/>
          <p:cNvGrpSpPr/>
          <p:nvPr/>
        </p:nvGrpSpPr>
        <p:grpSpPr>
          <a:xfrm>
            <a:off x="7530697" y="2790299"/>
            <a:ext cx="244291" cy="326314"/>
            <a:chOff x="7530697" y="2790299"/>
            <a:chExt cx="244291" cy="326314"/>
          </a:xfrm>
        </p:grpSpPr>
        <p:sp>
          <p:nvSpPr>
            <p:cNvPr id="10906" name="Google Shape;10906;p6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69"/>
          <p:cNvGrpSpPr/>
          <p:nvPr/>
        </p:nvGrpSpPr>
        <p:grpSpPr>
          <a:xfrm>
            <a:off x="7988191" y="2832248"/>
            <a:ext cx="332348" cy="283985"/>
            <a:chOff x="7988191" y="2832248"/>
            <a:chExt cx="332348" cy="283985"/>
          </a:xfrm>
        </p:grpSpPr>
        <p:sp>
          <p:nvSpPr>
            <p:cNvPr id="10913" name="Google Shape;10913;p6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6" name="Google Shape;10916;p69"/>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7" name="Google Shape;10917;p69"/>
          <p:cNvGrpSpPr/>
          <p:nvPr/>
        </p:nvGrpSpPr>
        <p:grpSpPr>
          <a:xfrm>
            <a:off x="3588440" y="3258368"/>
            <a:ext cx="364484" cy="262423"/>
            <a:chOff x="3588440" y="3258368"/>
            <a:chExt cx="364484" cy="262423"/>
          </a:xfrm>
        </p:grpSpPr>
        <p:sp>
          <p:nvSpPr>
            <p:cNvPr id="10918" name="Google Shape;10918;p6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4" name="Google Shape;10924;p69"/>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5" name="Google Shape;10925;p69"/>
          <p:cNvGrpSpPr/>
          <p:nvPr/>
        </p:nvGrpSpPr>
        <p:grpSpPr>
          <a:xfrm>
            <a:off x="5765817" y="3227724"/>
            <a:ext cx="364865" cy="324822"/>
            <a:chOff x="5765817" y="3227724"/>
            <a:chExt cx="364865" cy="324822"/>
          </a:xfrm>
        </p:grpSpPr>
        <p:sp>
          <p:nvSpPr>
            <p:cNvPr id="10926" name="Google Shape;10926;p6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9"/>
          <p:cNvGrpSpPr/>
          <p:nvPr/>
        </p:nvGrpSpPr>
        <p:grpSpPr>
          <a:xfrm>
            <a:off x="6228583" y="3237664"/>
            <a:ext cx="446539" cy="303895"/>
            <a:chOff x="6228583" y="3237664"/>
            <a:chExt cx="446539" cy="303895"/>
          </a:xfrm>
        </p:grpSpPr>
        <p:sp>
          <p:nvSpPr>
            <p:cNvPr id="10930" name="Google Shape;10930;p6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69"/>
          <p:cNvGrpSpPr/>
          <p:nvPr/>
        </p:nvGrpSpPr>
        <p:grpSpPr>
          <a:xfrm>
            <a:off x="865862" y="3207306"/>
            <a:ext cx="364484" cy="364897"/>
            <a:chOff x="865862" y="3207306"/>
            <a:chExt cx="364484" cy="364897"/>
          </a:xfrm>
        </p:grpSpPr>
        <p:sp>
          <p:nvSpPr>
            <p:cNvPr id="10948" name="Google Shape;10948;p6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9"/>
          <p:cNvGrpSpPr/>
          <p:nvPr/>
        </p:nvGrpSpPr>
        <p:grpSpPr>
          <a:xfrm>
            <a:off x="1404617" y="3226962"/>
            <a:ext cx="370168" cy="325965"/>
            <a:chOff x="1404617" y="3226962"/>
            <a:chExt cx="370168" cy="325965"/>
          </a:xfrm>
        </p:grpSpPr>
        <p:sp>
          <p:nvSpPr>
            <p:cNvPr id="10963" name="Google Shape;10963;p6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69"/>
          <p:cNvGrpSpPr/>
          <p:nvPr/>
        </p:nvGrpSpPr>
        <p:grpSpPr>
          <a:xfrm>
            <a:off x="1954741" y="3212419"/>
            <a:ext cx="366389" cy="354481"/>
            <a:chOff x="1954741" y="3212419"/>
            <a:chExt cx="366389" cy="354481"/>
          </a:xfrm>
        </p:grpSpPr>
        <p:sp>
          <p:nvSpPr>
            <p:cNvPr id="10973" name="Google Shape;10973;p6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69"/>
          <p:cNvGrpSpPr/>
          <p:nvPr/>
        </p:nvGrpSpPr>
        <p:grpSpPr>
          <a:xfrm>
            <a:off x="3043239" y="3215626"/>
            <a:ext cx="366008" cy="348670"/>
            <a:chOff x="3043239" y="3215626"/>
            <a:chExt cx="366008" cy="348670"/>
          </a:xfrm>
        </p:grpSpPr>
        <p:sp>
          <p:nvSpPr>
            <p:cNvPr id="10981" name="Google Shape;10981;p6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69"/>
          <p:cNvGrpSpPr/>
          <p:nvPr/>
        </p:nvGrpSpPr>
        <p:grpSpPr>
          <a:xfrm>
            <a:off x="4218333" y="3184982"/>
            <a:ext cx="209107" cy="383442"/>
            <a:chOff x="4218333" y="3184982"/>
            <a:chExt cx="209107" cy="383442"/>
          </a:xfrm>
        </p:grpSpPr>
        <p:sp>
          <p:nvSpPr>
            <p:cNvPr id="10984" name="Google Shape;10984;p6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6" name="Google Shape;10986;p69"/>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7" name="Google Shape;10987;p69"/>
          <p:cNvGrpSpPr/>
          <p:nvPr/>
        </p:nvGrpSpPr>
        <p:grpSpPr>
          <a:xfrm>
            <a:off x="6896644" y="3216007"/>
            <a:ext cx="322917" cy="347876"/>
            <a:chOff x="6896644" y="3216007"/>
            <a:chExt cx="322917" cy="347876"/>
          </a:xfrm>
        </p:grpSpPr>
        <p:sp>
          <p:nvSpPr>
            <p:cNvPr id="10988" name="Google Shape;10988;p6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69"/>
          <p:cNvGrpSpPr/>
          <p:nvPr/>
        </p:nvGrpSpPr>
        <p:grpSpPr>
          <a:xfrm>
            <a:off x="7429366" y="3223183"/>
            <a:ext cx="334634" cy="333904"/>
            <a:chOff x="7429366" y="3223183"/>
            <a:chExt cx="334634" cy="333904"/>
          </a:xfrm>
        </p:grpSpPr>
        <p:sp>
          <p:nvSpPr>
            <p:cNvPr id="10996" name="Google Shape;10996;p6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8" name="Google Shape;10998;p69"/>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9" name="Google Shape;10999;p69"/>
          <p:cNvGrpSpPr/>
          <p:nvPr/>
        </p:nvGrpSpPr>
        <p:grpSpPr>
          <a:xfrm>
            <a:off x="5216456" y="3725484"/>
            <a:ext cx="356196" cy="265631"/>
            <a:chOff x="5216456" y="3725484"/>
            <a:chExt cx="356196" cy="265631"/>
          </a:xfrm>
        </p:grpSpPr>
        <p:sp>
          <p:nvSpPr>
            <p:cNvPr id="11000" name="Google Shape;11000;p6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9"/>
          <p:cNvGrpSpPr/>
          <p:nvPr/>
        </p:nvGrpSpPr>
        <p:grpSpPr>
          <a:xfrm>
            <a:off x="6849393" y="3733994"/>
            <a:ext cx="355053" cy="248038"/>
            <a:chOff x="6849393" y="3733994"/>
            <a:chExt cx="355053" cy="248038"/>
          </a:xfrm>
        </p:grpSpPr>
        <p:sp>
          <p:nvSpPr>
            <p:cNvPr id="11003" name="Google Shape;11003;p6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69"/>
          <p:cNvGrpSpPr/>
          <p:nvPr/>
        </p:nvGrpSpPr>
        <p:grpSpPr>
          <a:xfrm>
            <a:off x="7918997" y="3714687"/>
            <a:ext cx="392111" cy="280206"/>
            <a:chOff x="7918997" y="3714687"/>
            <a:chExt cx="392111" cy="280206"/>
          </a:xfrm>
        </p:grpSpPr>
        <p:sp>
          <p:nvSpPr>
            <p:cNvPr id="11009" name="Google Shape;11009;p6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4" name="Google Shape;11014;p69"/>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5" name="Google Shape;11015;p69"/>
          <p:cNvGrpSpPr/>
          <p:nvPr/>
        </p:nvGrpSpPr>
        <p:grpSpPr>
          <a:xfrm>
            <a:off x="1408777" y="3680964"/>
            <a:ext cx="357720" cy="355148"/>
            <a:chOff x="1408777" y="3680964"/>
            <a:chExt cx="357720" cy="355148"/>
          </a:xfrm>
        </p:grpSpPr>
        <p:sp>
          <p:nvSpPr>
            <p:cNvPr id="11016" name="Google Shape;11016;p6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69"/>
          <p:cNvGrpSpPr/>
          <p:nvPr/>
        </p:nvGrpSpPr>
        <p:grpSpPr>
          <a:xfrm>
            <a:off x="1952836" y="3680964"/>
            <a:ext cx="357720" cy="355148"/>
            <a:chOff x="1952836" y="3680964"/>
            <a:chExt cx="357720" cy="355148"/>
          </a:xfrm>
        </p:grpSpPr>
        <p:sp>
          <p:nvSpPr>
            <p:cNvPr id="11022" name="Google Shape;11022;p6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9"/>
          <p:cNvGrpSpPr/>
          <p:nvPr/>
        </p:nvGrpSpPr>
        <p:grpSpPr>
          <a:xfrm>
            <a:off x="2496894" y="3680964"/>
            <a:ext cx="357720" cy="355148"/>
            <a:chOff x="2496894" y="3680964"/>
            <a:chExt cx="357720" cy="355148"/>
          </a:xfrm>
        </p:grpSpPr>
        <p:sp>
          <p:nvSpPr>
            <p:cNvPr id="11028" name="Google Shape;11028;p6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69"/>
          <p:cNvGrpSpPr/>
          <p:nvPr/>
        </p:nvGrpSpPr>
        <p:grpSpPr>
          <a:xfrm>
            <a:off x="3040984" y="3681059"/>
            <a:ext cx="356164" cy="355815"/>
            <a:chOff x="3040984" y="3681059"/>
            <a:chExt cx="356164" cy="355815"/>
          </a:xfrm>
        </p:grpSpPr>
        <p:sp>
          <p:nvSpPr>
            <p:cNvPr id="11034" name="Google Shape;11034;p6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9"/>
          <p:cNvGrpSpPr/>
          <p:nvPr/>
        </p:nvGrpSpPr>
        <p:grpSpPr>
          <a:xfrm>
            <a:off x="3584280" y="3699191"/>
            <a:ext cx="358069" cy="317995"/>
            <a:chOff x="3584280" y="3699191"/>
            <a:chExt cx="358069" cy="317995"/>
          </a:xfrm>
        </p:grpSpPr>
        <p:sp>
          <p:nvSpPr>
            <p:cNvPr id="11038" name="Google Shape;11038;p6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9"/>
          <p:cNvGrpSpPr/>
          <p:nvPr/>
        </p:nvGrpSpPr>
        <p:grpSpPr>
          <a:xfrm>
            <a:off x="4129482" y="3681059"/>
            <a:ext cx="355402" cy="354291"/>
            <a:chOff x="4129482" y="3681059"/>
            <a:chExt cx="355402" cy="354291"/>
          </a:xfrm>
        </p:grpSpPr>
        <p:sp>
          <p:nvSpPr>
            <p:cNvPr id="11043" name="Google Shape;11043;p6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69"/>
          <p:cNvGrpSpPr/>
          <p:nvPr/>
        </p:nvGrpSpPr>
        <p:grpSpPr>
          <a:xfrm>
            <a:off x="4673540" y="3680297"/>
            <a:ext cx="355434" cy="355815"/>
            <a:chOff x="4673540" y="3680297"/>
            <a:chExt cx="355434" cy="355815"/>
          </a:xfrm>
        </p:grpSpPr>
        <p:sp>
          <p:nvSpPr>
            <p:cNvPr id="11048" name="Google Shape;11048;p6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69"/>
          <p:cNvGrpSpPr/>
          <p:nvPr/>
        </p:nvGrpSpPr>
        <p:grpSpPr>
          <a:xfrm>
            <a:off x="5779408" y="3699191"/>
            <a:ext cx="317645" cy="318757"/>
            <a:chOff x="5779408" y="3699191"/>
            <a:chExt cx="317645" cy="318757"/>
          </a:xfrm>
        </p:grpSpPr>
        <p:sp>
          <p:nvSpPr>
            <p:cNvPr id="11052" name="Google Shape;11052;p6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4" name="Google Shape;11054;p69"/>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5" name="Google Shape;11055;p69"/>
          <p:cNvGrpSpPr/>
          <p:nvPr/>
        </p:nvGrpSpPr>
        <p:grpSpPr>
          <a:xfrm>
            <a:off x="7390435" y="3680868"/>
            <a:ext cx="372073" cy="355243"/>
            <a:chOff x="7390435" y="3680868"/>
            <a:chExt cx="372073" cy="355243"/>
          </a:xfrm>
        </p:grpSpPr>
        <p:sp>
          <p:nvSpPr>
            <p:cNvPr id="11056" name="Google Shape;11056;p6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9"/>
          <p:cNvGrpSpPr/>
          <p:nvPr/>
        </p:nvGrpSpPr>
        <p:grpSpPr>
          <a:xfrm>
            <a:off x="1421638" y="4125629"/>
            <a:ext cx="374709" cy="374010"/>
            <a:chOff x="1421638" y="4125629"/>
            <a:chExt cx="374709" cy="374010"/>
          </a:xfrm>
        </p:grpSpPr>
        <p:sp>
          <p:nvSpPr>
            <p:cNvPr id="11063" name="Google Shape;11063;p6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69"/>
          <p:cNvGrpSpPr/>
          <p:nvPr/>
        </p:nvGrpSpPr>
        <p:grpSpPr>
          <a:xfrm>
            <a:off x="1973254" y="4156304"/>
            <a:ext cx="357720" cy="342192"/>
            <a:chOff x="1973254" y="4156304"/>
            <a:chExt cx="357720" cy="342192"/>
          </a:xfrm>
        </p:grpSpPr>
        <p:sp>
          <p:nvSpPr>
            <p:cNvPr id="11066" name="Google Shape;11066;p6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9"/>
          <p:cNvGrpSpPr/>
          <p:nvPr/>
        </p:nvGrpSpPr>
        <p:grpSpPr>
          <a:xfrm>
            <a:off x="2523759" y="4135505"/>
            <a:ext cx="341049" cy="340318"/>
            <a:chOff x="2523759" y="4135505"/>
            <a:chExt cx="341049" cy="340318"/>
          </a:xfrm>
        </p:grpSpPr>
        <p:sp>
          <p:nvSpPr>
            <p:cNvPr id="11073" name="Google Shape;11073;p6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5" name="Google Shape;11075;p69"/>
          <p:cNvGrpSpPr/>
          <p:nvPr/>
        </p:nvGrpSpPr>
        <p:grpSpPr>
          <a:xfrm>
            <a:off x="3040603" y="4130360"/>
            <a:ext cx="392079" cy="350353"/>
            <a:chOff x="3040603" y="4130360"/>
            <a:chExt cx="392079" cy="350353"/>
          </a:xfrm>
        </p:grpSpPr>
        <p:sp>
          <p:nvSpPr>
            <p:cNvPr id="11076" name="Google Shape;11076;p6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69"/>
          <p:cNvGrpSpPr/>
          <p:nvPr/>
        </p:nvGrpSpPr>
        <p:grpSpPr>
          <a:xfrm>
            <a:off x="3662144" y="4135505"/>
            <a:ext cx="232955" cy="340318"/>
            <a:chOff x="3662144" y="4135505"/>
            <a:chExt cx="232955" cy="340318"/>
          </a:xfrm>
        </p:grpSpPr>
        <p:sp>
          <p:nvSpPr>
            <p:cNvPr id="11087" name="Google Shape;11087;p6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69"/>
          <p:cNvGrpSpPr/>
          <p:nvPr/>
        </p:nvGrpSpPr>
        <p:grpSpPr>
          <a:xfrm>
            <a:off x="4149138" y="4121151"/>
            <a:ext cx="344065" cy="368644"/>
            <a:chOff x="4149138" y="4121151"/>
            <a:chExt cx="344065" cy="368644"/>
          </a:xfrm>
        </p:grpSpPr>
        <p:sp>
          <p:nvSpPr>
            <p:cNvPr id="11092" name="Google Shape;11092;p6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4" name="Google Shape;11104;p69"/>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5" name="Google Shape;11105;p69"/>
          <p:cNvGrpSpPr/>
          <p:nvPr/>
        </p:nvGrpSpPr>
        <p:grpSpPr>
          <a:xfrm>
            <a:off x="5206262" y="4174817"/>
            <a:ext cx="397763" cy="262804"/>
            <a:chOff x="5206262" y="4174817"/>
            <a:chExt cx="397763" cy="262804"/>
          </a:xfrm>
        </p:grpSpPr>
        <p:sp>
          <p:nvSpPr>
            <p:cNvPr id="11106" name="Google Shape;11106;p6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69"/>
          <p:cNvGrpSpPr/>
          <p:nvPr/>
        </p:nvGrpSpPr>
        <p:grpSpPr>
          <a:xfrm>
            <a:off x="5727616" y="4204699"/>
            <a:ext cx="440505" cy="290018"/>
            <a:chOff x="5727616" y="4204699"/>
            <a:chExt cx="440505" cy="290018"/>
          </a:xfrm>
        </p:grpSpPr>
        <p:sp>
          <p:nvSpPr>
            <p:cNvPr id="11114" name="Google Shape;11114;p6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9"/>
          <p:cNvGrpSpPr/>
          <p:nvPr/>
        </p:nvGrpSpPr>
        <p:grpSpPr>
          <a:xfrm>
            <a:off x="6410063" y="4135124"/>
            <a:ext cx="159950" cy="364516"/>
            <a:chOff x="6410063" y="4135124"/>
            <a:chExt cx="159950" cy="364516"/>
          </a:xfrm>
        </p:grpSpPr>
        <p:sp>
          <p:nvSpPr>
            <p:cNvPr id="11123" name="Google Shape;11123;p6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69"/>
          <p:cNvGrpSpPr/>
          <p:nvPr/>
        </p:nvGrpSpPr>
        <p:grpSpPr>
          <a:xfrm>
            <a:off x="6924652" y="4135505"/>
            <a:ext cx="214378" cy="364135"/>
            <a:chOff x="6924652" y="4135505"/>
            <a:chExt cx="214378" cy="364135"/>
          </a:xfrm>
        </p:grpSpPr>
        <p:sp>
          <p:nvSpPr>
            <p:cNvPr id="11128" name="Google Shape;11128;p6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9"/>
          <p:cNvGrpSpPr/>
          <p:nvPr/>
        </p:nvGrpSpPr>
        <p:grpSpPr>
          <a:xfrm>
            <a:off x="7384751" y="4147984"/>
            <a:ext cx="380012" cy="351274"/>
            <a:chOff x="7384751" y="4147984"/>
            <a:chExt cx="380012" cy="351274"/>
          </a:xfrm>
        </p:grpSpPr>
        <p:sp>
          <p:nvSpPr>
            <p:cNvPr id="11133" name="Google Shape;11133;p69"/>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9"/>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9"/>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9"/>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9"/>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141"/>
        <p:cNvGrpSpPr/>
        <p:nvPr/>
      </p:nvGrpSpPr>
      <p:grpSpPr>
        <a:xfrm>
          <a:off x="0" y="0"/>
          <a:ext cx="0" cy="0"/>
          <a:chOff x="0" y="0"/>
          <a:chExt cx="0" cy="0"/>
        </a:xfrm>
      </p:grpSpPr>
      <p:sp>
        <p:nvSpPr>
          <p:cNvPr id="11142" name="Google Shape;11142;p70"/>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43" name="Google Shape;11143;p70"/>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1144" name="Google Shape;11144;p70"/>
          <p:cNvGrpSpPr/>
          <p:nvPr/>
        </p:nvGrpSpPr>
        <p:grpSpPr>
          <a:xfrm>
            <a:off x="1989449" y="4282269"/>
            <a:ext cx="374774" cy="346073"/>
            <a:chOff x="1989449" y="4282269"/>
            <a:chExt cx="374774" cy="346073"/>
          </a:xfrm>
        </p:grpSpPr>
        <p:sp>
          <p:nvSpPr>
            <p:cNvPr id="11145" name="Google Shape;11145;p7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0"/>
          <p:cNvGrpSpPr/>
          <p:nvPr/>
        </p:nvGrpSpPr>
        <p:grpSpPr>
          <a:xfrm>
            <a:off x="2487439" y="4280740"/>
            <a:ext cx="198775" cy="348972"/>
            <a:chOff x="2487439" y="4280740"/>
            <a:chExt cx="198775" cy="348972"/>
          </a:xfrm>
        </p:grpSpPr>
        <p:sp>
          <p:nvSpPr>
            <p:cNvPr id="11151" name="Google Shape;11151;p7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70"/>
          <p:cNvGrpSpPr/>
          <p:nvPr/>
        </p:nvGrpSpPr>
        <p:grpSpPr>
          <a:xfrm>
            <a:off x="2810958" y="4273923"/>
            <a:ext cx="353145" cy="361873"/>
            <a:chOff x="2810958" y="4273923"/>
            <a:chExt cx="353145" cy="361873"/>
          </a:xfrm>
        </p:grpSpPr>
        <p:sp>
          <p:nvSpPr>
            <p:cNvPr id="11156" name="Google Shape;11156;p7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70"/>
          <p:cNvGrpSpPr/>
          <p:nvPr/>
        </p:nvGrpSpPr>
        <p:grpSpPr>
          <a:xfrm>
            <a:off x="6275635" y="4282651"/>
            <a:ext cx="209383" cy="366778"/>
            <a:chOff x="6275635" y="4282651"/>
            <a:chExt cx="209383" cy="366778"/>
          </a:xfrm>
        </p:grpSpPr>
        <p:sp>
          <p:nvSpPr>
            <p:cNvPr id="11164" name="Google Shape;11164;p7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70"/>
          <p:cNvGrpSpPr/>
          <p:nvPr/>
        </p:nvGrpSpPr>
        <p:grpSpPr>
          <a:xfrm>
            <a:off x="6701186" y="4283033"/>
            <a:ext cx="280292" cy="366396"/>
            <a:chOff x="6701186" y="4283033"/>
            <a:chExt cx="280292" cy="366396"/>
          </a:xfrm>
        </p:grpSpPr>
        <p:sp>
          <p:nvSpPr>
            <p:cNvPr id="11167" name="Google Shape;11167;p7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0"/>
          <p:cNvGrpSpPr/>
          <p:nvPr/>
        </p:nvGrpSpPr>
        <p:grpSpPr>
          <a:xfrm>
            <a:off x="2609571" y="3824958"/>
            <a:ext cx="373627" cy="347347"/>
            <a:chOff x="2609571" y="3824958"/>
            <a:chExt cx="373627" cy="347347"/>
          </a:xfrm>
        </p:grpSpPr>
        <p:sp>
          <p:nvSpPr>
            <p:cNvPr id="11170" name="Google Shape;11170;p7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2" name="Google Shape;11172;p70"/>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3" name="Google Shape;11173;p70"/>
          <p:cNvGrpSpPr/>
          <p:nvPr/>
        </p:nvGrpSpPr>
        <p:grpSpPr>
          <a:xfrm>
            <a:off x="916127" y="3807056"/>
            <a:ext cx="221902" cy="380795"/>
            <a:chOff x="916127" y="3807056"/>
            <a:chExt cx="221902" cy="380795"/>
          </a:xfrm>
        </p:grpSpPr>
        <p:sp>
          <p:nvSpPr>
            <p:cNvPr id="11174" name="Google Shape;11174;p7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70"/>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0" name="Google Shape;11180;p70"/>
          <p:cNvGrpSpPr/>
          <p:nvPr/>
        </p:nvGrpSpPr>
        <p:grpSpPr>
          <a:xfrm>
            <a:off x="3513010" y="3816134"/>
            <a:ext cx="362223" cy="361108"/>
            <a:chOff x="3513010" y="3816134"/>
            <a:chExt cx="362223" cy="361108"/>
          </a:xfrm>
        </p:grpSpPr>
        <p:sp>
          <p:nvSpPr>
            <p:cNvPr id="11181" name="Google Shape;11181;p7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0"/>
          <p:cNvGrpSpPr/>
          <p:nvPr/>
        </p:nvGrpSpPr>
        <p:grpSpPr>
          <a:xfrm>
            <a:off x="3950316" y="3820307"/>
            <a:ext cx="369805" cy="353782"/>
            <a:chOff x="3950316" y="3820307"/>
            <a:chExt cx="369805" cy="353782"/>
          </a:xfrm>
        </p:grpSpPr>
        <p:sp>
          <p:nvSpPr>
            <p:cNvPr id="11186" name="Google Shape;11186;p7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0"/>
          <p:cNvGrpSpPr/>
          <p:nvPr/>
        </p:nvGrpSpPr>
        <p:grpSpPr>
          <a:xfrm>
            <a:off x="1761909" y="3811961"/>
            <a:ext cx="307974" cy="371716"/>
            <a:chOff x="1761909" y="3811961"/>
            <a:chExt cx="307974" cy="371716"/>
          </a:xfrm>
        </p:grpSpPr>
        <p:sp>
          <p:nvSpPr>
            <p:cNvPr id="11191" name="Google Shape;11191;p7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5373342" y="3808935"/>
            <a:ext cx="231395" cy="353145"/>
            <a:chOff x="5373342" y="3808935"/>
            <a:chExt cx="231395" cy="353145"/>
          </a:xfrm>
        </p:grpSpPr>
        <p:sp>
          <p:nvSpPr>
            <p:cNvPr id="11202" name="Google Shape;11202;p7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1" name="Google Shape;11211;p70"/>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2" name="Google Shape;11212;p70"/>
          <p:cNvGrpSpPr/>
          <p:nvPr/>
        </p:nvGrpSpPr>
        <p:grpSpPr>
          <a:xfrm>
            <a:off x="5833775" y="3809445"/>
            <a:ext cx="235185" cy="352253"/>
            <a:chOff x="5833775" y="3809445"/>
            <a:chExt cx="235185" cy="352253"/>
          </a:xfrm>
        </p:grpSpPr>
        <p:sp>
          <p:nvSpPr>
            <p:cNvPr id="11213" name="Google Shape;11213;p7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70"/>
          <p:cNvGrpSpPr/>
          <p:nvPr/>
        </p:nvGrpSpPr>
        <p:grpSpPr>
          <a:xfrm>
            <a:off x="4942472" y="3809318"/>
            <a:ext cx="238976" cy="352762"/>
            <a:chOff x="4942472" y="3809318"/>
            <a:chExt cx="238976" cy="352762"/>
          </a:xfrm>
        </p:grpSpPr>
        <p:sp>
          <p:nvSpPr>
            <p:cNvPr id="11217" name="Google Shape;11217;p7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70"/>
          <p:cNvGrpSpPr/>
          <p:nvPr/>
        </p:nvGrpSpPr>
        <p:grpSpPr>
          <a:xfrm>
            <a:off x="6266525" y="3807788"/>
            <a:ext cx="260223" cy="353527"/>
            <a:chOff x="6266525" y="3807788"/>
            <a:chExt cx="260223" cy="353527"/>
          </a:xfrm>
        </p:grpSpPr>
        <p:sp>
          <p:nvSpPr>
            <p:cNvPr id="11225" name="Google Shape;11225;p7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70"/>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7184363" y="3809604"/>
            <a:ext cx="202184" cy="352762"/>
            <a:chOff x="7184363" y="3809604"/>
            <a:chExt cx="202184" cy="352762"/>
          </a:xfrm>
        </p:grpSpPr>
        <p:sp>
          <p:nvSpPr>
            <p:cNvPr id="11231" name="Google Shape;11231;p7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70"/>
          <p:cNvGrpSpPr/>
          <p:nvPr/>
        </p:nvGrpSpPr>
        <p:grpSpPr>
          <a:xfrm>
            <a:off x="7571624" y="3808935"/>
            <a:ext cx="292047" cy="352762"/>
            <a:chOff x="7571624" y="3808935"/>
            <a:chExt cx="292047" cy="352762"/>
          </a:xfrm>
        </p:grpSpPr>
        <p:sp>
          <p:nvSpPr>
            <p:cNvPr id="11234" name="Google Shape;11234;p7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0"/>
          <p:cNvGrpSpPr/>
          <p:nvPr/>
        </p:nvGrpSpPr>
        <p:grpSpPr>
          <a:xfrm>
            <a:off x="2174559" y="3356116"/>
            <a:ext cx="364135" cy="359930"/>
            <a:chOff x="2174559" y="3356116"/>
            <a:chExt cx="364135" cy="359930"/>
          </a:xfrm>
        </p:grpSpPr>
        <p:sp>
          <p:nvSpPr>
            <p:cNvPr id="11241" name="Google Shape;11241;p7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70"/>
          <p:cNvGrpSpPr/>
          <p:nvPr/>
        </p:nvGrpSpPr>
        <p:grpSpPr>
          <a:xfrm>
            <a:off x="1731934" y="3355639"/>
            <a:ext cx="368371" cy="361554"/>
            <a:chOff x="1731934" y="3355639"/>
            <a:chExt cx="368371" cy="361554"/>
          </a:xfrm>
        </p:grpSpPr>
        <p:sp>
          <p:nvSpPr>
            <p:cNvPr id="11244" name="Google Shape;11244;p7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0"/>
          <p:cNvGrpSpPr/>
          <p:nvPr/>
        </p:nvGrpSpPr>
        <p:grpSpPr>
          <a:xfrm>
            <a:off x="3990517" y="3354173"/>
            <a:ext cx="279559" cy="363402"/>
            <a:chOff x="3990517" y="3354173"/>
            <a:chExt cx="279559" cy="363402"/>
          </a:xfrm>
        </p:grpSpPr>
        <p:sp>
          <p:nvSpPr>
            <p:cNvPr id="11247" name="Google Shape;11247;p7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0"/>
          <p:cNvGrpSpPr/>
          <p:nvPr/>
        </p:nvGrpSpPr>
        <p:grpSpPr>
          <a:xfrm>
            <a:off x="3497847" y="3417374"/>
            <a:ext cx="379680" cy="237606"/>
            <a:chOff x="3497847" y="3417374"/>
            <a:chExt cx="379680" cy="237606"/>
          </a:xfrm>
        </p:grpSpPr>
        <p:sp>
          <p:nvSpPr>
            <p:cNvPr id="11251" name="Google Shape;11251;p7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70"/>
          <p:cNvGrpSpPr/>
          <p:nvPr/>
        </p:nvGrpSpPr>
        <p:grpSpPr>
          <a:xfrm>
            <a:off x="2612597" y="3367075"/>
            <a:ext cx="376271" cy="337982"/>
            <a:chOff x="2612597" y="3367075"/>
            <a:chExt cx="376271" cy="337982"/>
          </a:xfrm>
        </p:grpSpPr>
        <p:sp>
          <p:nvSpPr>
            <p:cNvPr id="11256" name="Google Shape;11256;p7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0"/>
          <p:cNvGrpSpPr/>
          <p:nvPr/>
        </p:nvGrpSpPr>
        <p:grpSpPr>
          <a:xfrm>
            <a:off x="3071914" y="3364431"/>
            <a:ext cx="343652" cy="342505"/>
            <a:chOff x="3071914" y="3364431"/>
            <a:chExt cx="343652" cy="342505"/>
          </a:xfrm>
        </p:grpSpPr>
        <p:sp>
          <p:nvSpPr>
            <p:cNvPr id="11259" name="Google Shape;11259;p7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70"/>
          <p:cNvGrpSpPr/>
          <p:nvPr/>
        </p:nvGrpSpPr>
        <p:grpSpPr>
          <a:xfrm>
            <a:off x="897141" y="3359875"/>
            <a:ext cx="257962" cy="352762"/>
            <a:chOff x="897141" y="3359875"/>
            <a:chExt cx="257962" cy="352762"/>
          </a:xfrm>
        </p:grpSpPr>
        <p:sp>
          <p:nvSpPr>
            <p:cNvPr id="11265" name="Google Shape;11265;p7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70"/>
          <p:cNvGrpSpPr/>
          <p:nvPr/>
        </p:nvGrpSpPr>
        <p:grpSpPr>
          <a:xfrm>
            <a:off x="1333682" y="3344330"/>
            <a:ext cx="271213" cy="383088"/>
            <a:chOff x="1333682" y="3344330"/>
            <a:chExt cx="271213" cy="383088"/>
          </a:xfrm>
        </p:grpSpPr>
        <p:sp>
          <p:nvSpPr>
            <p:cNvPr id="11274" name="Google Shape;11274;p7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70"/>
          <p:cNvGrpSpPr/>
          <p:nvPr/>
        </p:nvGrpSpPr>
        <p:grpSpPr>
          <a:xfrm>
            <a:off x="6664394" y="3346974"/>
            <a:ext cx="353113" cy="351998"/>
            <a:chOff x="6664394" y="3346974"/>
            <a:chExt cx="353113" cy="351998"/>
          </a:xfrm>
        </p:grpSpPr>
        <p:sp>
          <p:nvSpPr>
            <p:cNvPr id="11286" name="Google Shape;11286;p7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70"/>
          <p:cNvGrpSpPr/>
          <p:nvPr/>
        </p:nvGrpSpPr>
        <p:grpSpPr>
          <a:xfrm>
            <a:off x="849741" y="1959307"/>
            <a:ext cx="399398" cy="375443"/>
            <a:chOff x="849741" y="1959307"/>
            <a:chExt cx="399398" cy="375443"/>
          </a:xfrm>
        </p:grpSpPr>
        <p:sp>
          <p:nvSpPr>
            <p:cNvPr id="11292" name="Google Shape;11292;p7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70"/>
          <p:cNvGrpSpPr/>
          <p:nvPr/>
        </p:nvGrpSpPr>
        <p:grpSpPr>
          <a:xfrm>
            <a:off x="1284212" y="1963766"/>
            <a:ext cx="379489" cy="366046"/>
            <a:chOff x="1284212" y="1963766"/>
            <a:chExt cx="379489" cy="366046"/>
          </a:xfrm>
        </p:grpSpPr>
        <p:sp>
          <p:nvSpPr>
            <p:cNvPr id="11295" name="Google Shape;11295;p7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70"/>
          <p:cNvGrpSpPr/>
          <p:nvPr/>
        </p:nvGrpSpPr>
        <p:grpSpPr>
          <a:xfrm>
            <a:off x="3037766" y="1969564"/>
            <a:ext cx="370219" cy="354928"/>
            <a:chOff x="3037766" y="1969564"/>
            <a:chExt cx="370219" cy="354928"/>
          </a:xfrm>
        </p:grpSpPr>
        <p:sp>
          <p:nvSpPr>
            <p:cNvPr id="11298" name="Google Shape;11298;p7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70"/>
          <p:cNvGrpSpPr/>
          <p:nvPr/>
        </p:nvGrpSpPr>
        <p:grpSpPr>
          <a:xfrm>
            <a:off x="3982553" y="1971730"/>
            <a:ext cx="304566" cy="350501"/>
            <a:chOff x="3982553" y="1971730"/>
            <a:chExt cx="304566" cy="350501"/>
          </a:xfrm>
        </p:grpSpPr>
        <p:sp>
          <p:nvSpPr>
            <p:cNvPr id="11303" name="Google Shape;11303;p7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70"/>
          <p:cNvGrpSpPr/>
          <p:nvPr/>
        </p:nvGrpSpPr>
        <p:grpSpPr>
          <a:xfrm>
            <a:off x="2567841" y="1994124"/>
            <a:ext cx="399812" cy="306477"/>
            <a:chOff x="2567841" y="1994124"/>
            <a:chExt cx="399812" cy="306477"/>
          </a:xfrm>
        </p:grpSpPr>
        <p:sp>
          <p:nvSpPr>
            <p:cNvPr id="11306" name="Google Shape;11306;p7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0"/>
          <p:cNvGrpSpPr/>
          <p:nvPr/>
        </p:nvGrpSpPr>
        <p:grpSpPr>
          <a:xfrm>
            <a:off x="2212084" y="1960358"/>
            <a:ext cx="324698" cy="372863"/>
            <a:chOff x="2212084" y="1960358"/>
            <a:chExt cx="324698" cy="372863"/>
          </a:xfrm>
        </p:grpSpPr>
        <p:sp>
          <p:nvSpPr>
            <p:cNvPr id="11310" name="Google Shape;11310;p7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0"/>
          <p:cNvGrpSpPr/>
          <p:nvPr/>
        </p:nvGrpSpPr>
        <p:grpSpPr>
          <a:xfrm>
            <a:off x="1805901" y="1960358"/>
            <a:ext cx="284847" cy="373627"/>
            <a:chOff x="1805901" y="1960358"/>
            <a:chExt cx="284847" cy="373627"/>
          </a:xfrm>
        </p:grpSpPr>
        <p:sp>
          <p:nvSpPr>
            <p:cNvPr id="11314" name="Google Shape;11314;p7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6" name="Google Shape;11316;p70"/>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0"/>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0"/>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9" name="Google Shape;11319;p70"/>
          <p:cNvGrpSpPr/>
          <p:nvPr/>
        </p:nvGrpSpPr>
        <p:grpSpPr>
          <a:xfrm>
            <a:off x="6656812" y="2029388"/>
            <a:ext cx="368690" cy="245793"/>
            <a:chOff x="6656812" y="2029388"/>
            <a:chExt cx="368690" cy="245793"/>
          </a:xfrm>
        </p:grpSpPr>
        <p:sp>
          <p:nvSpPr>
            <p:cNvPr id="11320" name="Google Shape;11320;p7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0"/>
          <p:cNvGrpSpPr/>
          <p:nvPr/>
        </p:nvGrpSpPr>
        <p:grpSpPr>
          <a:xfrm>
            <a:off x="4869651" y="2012218"/>
            <a:ext cx="376654" cy="281566"/>
            <a:chOff x="4869651" y="2012218"/>
            <a:chExt cx="376654" cy="281566"/>
          </a:xfrm>
        </p:grpSpPr>
        <p:sp>
          <p:nvSpPr>
            <p:cNvPr id="11331" name="Google Shape;11331;p7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5306224" y="2012313"/>
            <a:ext cx="367925" cy="281694"/>
            <a:chOff x="5306224" y="2012313"/>
            <a:chExt cx="367925" cy="281694"/>
          </a:xfrm>
        </p:grpSpPr>
        <p:sp>
          <p:nvSpPr>
            <p:cNvPr id="11336" name="Google Shape;11336;p7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70"/>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9" name="Google Shape;11339;p70"/>
          <p:cNvGrpSpPr/>
          <p:nvPr/>
        </p:nvGrpSpPr>
        <p:grpSpPr>
          <a:xfrm>
            <a:off x="6195998" y="1983102"/>
            <a:ext cx="368308" cy="338746"/>
            <a:chOff x="6195998" y="1983102"/>
            <a:chExt cx="368308" cy="338746"/>
          </a:xfrm>
        </p:grpSpPr>
        <p:sp>
          <p:nvSpPr>
            <p:cNvPr id="11340" name="Google Shape;11340;p7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70"/>
          <p:cNvGrpSpPr/>
          <p:nvPr/>
        </p:nvGrpSpPr>
        <p:grpSpPr>
          <a:xfrm>
            <a:off x="7542031" y="2011835"/>
            <a:ext cx="369072" cy="280037"/>
            <a:chOff x="7542031" y="2011835"/>
            <a:chExt cx="369072" cy="280037"/>
          </a:xfrm>
        </p:grpSpPr>
        <p:sp>
          <p:nvSpPr>
            <p:cNvPr id="11344" name="Google Shape;11344;p7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8010427" y="3348503"/>
            <a:ext cx="278795" cy="351615"/>
            <a:chOff x="8010427" y="3348503"/>
            <a:chExt cx="278795" cy="351615"/>
          </a:xfrm>
        </p:grpSpPr>
        <p:sp>
          <p:nvSpPr>
            <p:cNvPr id="11354" name="Google Shape;11354;p7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8" name="Google Shape;11358;p70"/>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9" name="Google Shape;11359;p70"/>
          <p:cNvGrpSpPr/>
          <p:nvPr/>
        </p:nvGrpSpPr>
        <p:grpSpPr>
          <a:xfrm>
            <a:off x="7141900" y="3349204"/>
            <a:ext cx="281057" cy="351010"/>
            <a:chOff x="7141900" y="3349204"/>
            <a:chExt cx="281057" cy="351010"/>
          </a:xfrm>
        </p:grpSpPr>
        <p:sp>
          <p:nvSpPr>
            <p:cNvPr id="11360" name="Google Shape;11360;p7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70"/>
          <p:cNvGrpSpPr/>
          <p:nvPr/>
        </p:nvGrpSpPr>
        <p:grpSpPr>
          <a:xfrm>
            <a:off x="5314188" y="3350032"/>
            <a:ext cx="363752" cy="353113"/>
            <a:chOff x="5314188" y="3350032"/>
            <a:chExt cx="363752" cy="353113"/>
          </a:xfrm>
        </p:grpSpPr>
        <p:sp>
          <p:nvSpPr>
            <p:cNvPr id="11364" name="Google Shape;11364;p7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70"/>
          <p:cNvGrpSpPr/>
          <p:nvPr/>
        </p:nvGrpSpPr>
        <p:grpSpPr>
          <a:xfrm>
            <a:off x="6203579" y="3348981"/>
            <a:ext cx="351615" cy="350373"/>
            <a:chOff x="6203579" y="3348981"/>
            <a:chExt cx="351615" cy="350373"/>
          </a:xfrm>
        </p:grpSpPr>
        <p:sp>
          <p:nvSpPr>
            <p:cNvPr id="11367" name="Google Shape;11367;p7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0"/>
          <p:cNvGrpSpPr/>
          <p:nvPr/>
        </p:nvGrpSpPr>
        <p:grpSpPr>
          <a:xfrm>
            <a:off x="5829984" y="3350032"/>
            <a:ext cx="220755" cy="352348"/>
            <a:chOff x="5829984" y="3350032"/>
            <a:chExt cx="220755" cy="352348"/>
          </a:xfrm>
        </p:grpSpPr>
        <p:sp>
          <p:nvSpPr>
            <p:cNvPr id="11373" name="Google Shape;11373;p7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4882170" y="3349841"/>
            <a:ext cx="358464" cy="352316"/>
            <a:chOff x="4882170" y="3349841"/>
            <a:chExt cx="358464" cy="352316"/>
          </a:xfrm>
        </p:grpSpPr>
        <p:sp>
          <p:nvSpPr>
            <p:cNvPr id="11378" name="Google Shape;11378;p7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0" name="Google Shape;11380;p70"/>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0"/>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2" name="Google Shape;11382;p70"/>
          <p:cNvGrpSpPr/>
          <p:nvPr/>
        </p:nvGrpSpPr>
        <p:grpSpPr>
          <a:xfrm>
            <a:off x="3044965" y="2435220"/>
            <a:ext cx="400194" cy="324316"/>
            <a:chOff x="3044965" y="2435220"/>
            <a:chExt cx="400194" cy="324316"/>
          </a:xfrm>
        </p:grpSpPr>
        <p:sp>
          <p:nvSpPr>
            <p:cNvPr id="11383" name="Google Shape;11383;p7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4878379" y="2473892"/>
            <a:ext cx="367161" cy="287523"/>
            <a:chOff x="4878379" y="2473892"/>
            <a:chExt cx="367161" cy="287523"/>
          </a:xfrm>
        </p:grpSpPr>
        <p:sp>
          <p:nvSpPr>
            <p:cNvPr id="11387" name="Google Shape;11387;p7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1325719" y="2887689"/>
            <a:ext cx="290581" cy="372481"/>
            <a:chOff x="1325719" y="2887689"/>
            <a:chExt cx="290581" cy="372481"/>
          </a:xfrm>
        </p:grpSpPr>
        <p:sp>
          <p:nvSpPr>
            <p:cNvPr id="11393" name="Google Shape;11393;p7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5" name="Google Shape;11395;p70"/>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6" name="Google Shape;11396;p70"/>
          <p:cNvGrpSpPr/>
          <p:nvPr/>
        </p:nvGrpSpPr>
        <p:grpSpPr>
          <a:xfrm>
            <a:off x="3510335" y="2892499"/>
            <a:ext cx="360726" cy="361204"/>
            <a:chOff x="3510335" y="2892499"/>
            <a:chExt cx="360726" cy="361204"/>
          </a:xfrm>
        </p:grpSpPr>
        <p:sp>
          <p:nvSpPr>
            <p:cNvPr id="11397" name="Google Shape;11397;p7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0"/>
          <p:cNvGrpSpPr/>
          <p:nvPr/>
        </p:nvGrpSpPr>
        <p:grpSpPr>
          <a:xfrm>
            <a:off x="3086313" y="2877049"/>
            <a:ext cx="320143" cy="392581"/>
            <a:chOff x="3086313" y="2877049"/>
            <a:chExt cx="320143" cy="392581"/>
          </a:xfrm>
        </p:grpSpPr>
        <p:sp>
          <p:nvSpPr>
            <p:cNvPr id="11403" name="Google Shape;11403;p7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5" name="Google Shape;11415;p70"/>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6" name="Google Shape;11416;p70"/>
          <p:cNvGrpSpPr/>
          <p:nvPr/>
        </p:nvGrpSpPr>
        <p:grpSpPr>
          <a:xfrm>
            <a:off x="861113" y="2885746"/>
            <a:ext cx="333809" cy="373277"/>
            <a:chOff x="861113" y="2885746"/>
            <a:chExt cx="333809" cy="373277"/>
          </a:xfrm>
        </p:grpSpPr>
        <p:sp>
          <p:nvSpPr>
            <p:cNvPr id="11417" name="Google Shape;11417;p7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0" name="Google Shape;11420;p70"/>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2" name="Google Shape;11422;p70"/>
          <p:cNvGrpSpPr/>
          <p:nvPr/>
        </p:nvGrpSpPr>
        <p:grpSpPr>
          <a:xfrm>
            <a:off x="1297654" y="1504481"/>
            <a:ext cx="349354" cy="362223"/>
            <a:chOff x="1297654" y="1504481"/>
            <a:chExt cx="349354" cy="362223"/>
          </a:xfrm>
        </p:grpSpPr>
        <p:sp>
          <p:nvSpPr>
            <p:cNvPr id="11423" name="Google Shape;11423;p7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6" name="Google Shape;11426;p70"/>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7" name="Google Shape;11427;p70"/>
          <p:cNvGrpSpPr/>
          <p:nvPr/>
        </p:nvGrpSpPr>
        <p:grpSpPr>
          <a:xfrm>
            <a:off x="852385" y="1510916"/>
            <a:ext cx="353145" cy="351998"/>
            <a:chOff x="852385" y="1510916"/>
            <a:chExt cx="353145" cy="351998"/>
          </a:xfrm>
        </p:grpSpPr>
        <p:sp>
          <p:nvSpPr>
            <p:cNvPr id="11428" name="Google Shape;11428;p7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1745217" y="1515471"/>
            <a:ext cx="343269" cy="342505"/>
            <a:chOff x="1745217" y="1515471"/>
            <a:chExt cx="343269" cy="342505"/>
          </a:xfrm>
        </p:grpSpPr>
        <p:sp>
          <p:nvSpPr>
            <p:cNvPr id="11432" name="Google Shape;11432;p7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6" name="Google Shape;11436;p70"/>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70"/>
          <p:cNvGrpSpPr/>
          <p:nvPr/>
        </p:nvGrpSpPr>
        <p:grpSpPr>
          <a:xfrm>
            <a:off x="3042703" y="1529137"/>
            <a:ext cx="411535" cy="315587"/>
            <a:chOff x="3042703" y="1529137"/>
            <a:chExt cx="411535" cy="315587"/>
          </a:xfrm>
        </p:grpSpPr>
        <p:sp>
          <p:nvSpPr>
            <p:cNvPr id="11438" name="Google Shape;11438;p7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8" name="Google Shape;11448;p70"/>
          <p:cNvGrpSpPr/>
          <p:nvPr/>
        </p:nvGrpSpPr>
        <p:grpSpPr>
          <a:xfrm>
            <a:off x="2629289" y="1544682"/>
            <a:ext cx="350501" cy="284497"/>
            <a:chOff x="2629289" y="1544682"/>
            <a:chExt cx="350501" cy="284497"/>
          </a:xfrm>
        </p:grpSpPr>
        <p:sp>
          <p:nvSpPr>
            <p:cNvPr id="11449" name="Google Shape;11449;p7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70"/>
          <p:cNvGrpSpPr/>
          <p:nvPr/>
        </p:nvGrpSpPr>
        <p:grpSpPr>
          <a:xfrm>
            <a:off x="5305077" y="1502633"/>
            <a:ext cx="367893" cy="365218"/>
            <a:chOff x="5305077" y="1502633"/>
            <a:chExt cx="367893" cy="365218"/>
          </a:xfrm>
        </p:grpSpPr>
        <p:sp>
          <p:nvSpPr>
            <p:cNvPr id="11455" name="Google Shape;11455;p7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70"/>
          <p:cNvGrpSpPr/>
          <p:nvPr/>
        </p:nvGrpSpPr>
        <p:grpSpPr>
          <a:xfrm>
            <a:off x="7100170" y="1500117"/>
            <a:ext cx="368308" cy="367033"/>
            <a:chOff x="7100170" y="1500117"/>
            <a:chExt cx="368308" cy="367033"/>
          </a:xfrm>
        </p:grpSpPr>
        <p:sp>
          <p:nvSpPr>
            <p:cNvPr id="11458" name="Google Shape;11458;p7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1" name="Google Shape;11471;p70"/>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70"/>
          <p:cNvGrpSpPr/>
          <p:nvPr/>
        </p:nvGrpSpPr>
        <p:grpSpPr>
          <a:xfrm>
            <a:off x="6649231" y="1500021"/>
            <a:ext cx="390287" cy="367065"/>
            <a:chOff x="6649231" y="1500021"/>
            <a:chExt cx="390287" cy="367065"/>
          </a:xfrm>
        </p:grpSpPr>
        <p:sp>
          <p:nvSpPr>
            <p:cNvPr id="11473" name="Google Shape;11473;p7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746938" y="1543503"/>
            <a:ext cx="387261" cy="280356"/>
            <a:chOff x="5746938" y="1543503"/>
            <a:chExt cx="387261" cy="280356"/>
          </a:xfrm>
        </p:grpSpPr>
        <p:sp>
          <p:nvSpPr>
            <p:cNvPr id="11486" name="Google Shape;11486;p7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6196730" y="1525346"/>
            <a:ext cx="369072" cy="317467"/>
            <a:chOff x="6196730" y="1525346"/>
            <a:chExt cx="369072" cy="317467"/>
          </a:xfrm>
        </p:grpSpPr>
        <p:sp>
          <p:nvSpPr>
            <p:cNvPr id="11489" name="Google Shape;11489;p7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70"/>
          <p:cNvGrpSpPr/>
          <p:nvPr/>
        </p:nvGrpSpPr>
        <p:grpSpPr>
          <a:xfrm>
            <a:off x="4940592" y="1500690"/>
            <a:ext cx="246558" cy="367161"/>
            <a:chOff x="4940592" y="1500690"/>
            <a:chExt cx="246558" cy="367161"/>
          </a:xfrm>
        </p:grpSpPr>
        <p:sp>
          <p:nvSpPr>
            <p:cNvPr id="11493" name="Google Shape;11493;p7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7964906" y="1499894"/>
            <a:ext cx="380858" cy="367575"/>
            <a:chOff x="7964906" y="1499894"/>
            <a:chExt cx="380858" cy="367575"/>
          </a:xfrm>
        </p:grpSpPr>
        <p:sp>
          <p:nvSpPr>
            <p:cNvPr id="11498" name="Google Shape;11498;p7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1" name="Google Shape;11501;p70"/>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2" name="Google Shape;11502;p70"/>
          <p:cNvGrpSpPr/>
          <p:nvPr/>
        </p:nvGrpSpPr>
        <p:grpSpPr>
          <a:xfrm>
            <a:off x="8007400" y="2902278"/>
            <a:ext cx="285230" cy="355597"/>
            <a:chOff x="8007400" y="2902278"/>
            <a:chExt cx="285230" cy="355597"/>
          </a:xfrm>
        </p:grpSpPr>
        <p:sp>
          <p:nvSpPr>
            <p:cNvPr id="11503" name="Google Shape;11503;p7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70"/>
          <p:cNvGrpSpPr/>
          <p:nvPr/>
        </p:nvGrpSpPr>
        <p:grpSpPr>
          <a:xfrm>
            <a:off x="6219124" y="2902788"/>
            <a:ext cx="318231" cy="355470"/>
            <a:chOff x="6219124" y="2902788"/>
            <a:chExt cx="318231" cy="355470"/>
          </a:xfrm>
        </p:grpSpPr>
        <p:sp>
          <p:nvSpPr>
            <p:cNvPr id="11506" name="Google Shape;11506;p7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0"/>
          <p:cNvGrpSpPr/>
          <p:nvPr/>
        </p:nvGrpSpPr>
        <p:grpSpPr>
          <a:xfrm>
            <a:off x="4969421" y="2902852"/>
            <a:ext cx="185109" cy="355406"/>
            <a:chOff x="4969421" y="2902852"/>
            <a:chExt cx="185109" cy="355406"/>
          </a:xfrm>
        </p:grpSpPr>
        <p:sp>
          <p:nvSpPr>
            <p:cNvPr id="11510" name="Google Shape;11510;p7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6" name="Google Shape;11516;p70"/>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0"/>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8" name="Google Shape;11518;p70"/>
          <p:cNvGrpSpPr/>
          <p:nvPr/>
        </p:nvGrpSpPr>
        <p:grpSpPr>
          <a:xfrm>
            <a:off x="6685259" y="2902852"/>
            <a:ext cx="311414" cy="355406"/>
            <a:chOff x="6685259" y="2902852"/>
            <a:chExt cx="311414" cy="355406"/>
          </a:xfrm>
        </p:grpSpPr>
        <p:sp>
          <p:nvSpPr>
            <p:cNvPr id="11519" name="Google Shape;11519;p7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309250" y="2903170"/>
            <a:ext cx="359579" cy="355852"/>
            <a:chOff x="5309250" y="2903170"/>
            <a:chExt cx="359579" cy="355852"/>
          </a:xfrm>
        </p:grpSpPr>
        <p:sp>
          <p:nvSpPr>
            <p:cNvPr id="11523" name="Google Shape;11523;p7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70"/>
          <p:cNvGrpSpPr/>
          <p:nvPr/>
        </p:nvGrpSpPr>
        <p:grpSpPr>
          <a:xfrm>
            <a:off x="2199565" y="2421172"/>
            <a:ext cx="312179" cy="353431"/>
            <a:chOff x="2199565" y="2421172"/>
            <a:chExt cx="312179" cy="353431"/>
          </a:xfrm>
        </p:grpSpPr>
        <p:sp>
          <p:nvSpPr>
            <p:cNvPr id="11527" name="Google Shape;11527;p7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0"/>
          <p:cNvGrpSpPr/>
          <p:nvPr/>
        </p:nvGrpSpPr>
        <p:grpSpPr>
          <a:xfrm>
            <a:off x="1750887" y="2425727"/>
            <a:ext cx="320143" cy="343269"/>
            <a:chOff x="1750887" y="2425727"/>
            <a:chExt cx="320143" cy="343269"/>
          </a:xfrm>
        </p:grpSpPr>
        <p:sp>
          <p:nvSpPr>
            <p:cNvPr id="11530" name="Google Shape;11530;p7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70"/>
          <p:cNvGrpSpPr/>
          <p:nvPr/>
        </p:nvGrpSpPr>
        <p:grpSpPr>
          <a:xfrm>
            <a:off x="1298037" y="2425727"/>
            <a:ext cx="338364" cy="342887"/>
            <a:chOff x="1298037" y="2425727"/>
            <a:chExt cx="338364" cy="342887"/>
          </a:xfrm>
        </p:grpSpPr>
        <p:sp>
          <p:nvSpPr>
            <p:cNvPr id="11533" name="Google Shape;11533;p7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7" name="Google Shape;11537;p70"/>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8" name="Google Shape;11538;p70"/>
          <p:cNvGrpSpPr/>
          <p:nvPr/>
        </p:nvGrpSpPr>
        <p:grpSpPr>
          <a:xfrm>
            <a:off x="3974207" y="2429009"/>
            <a:ext cx="320143" cy="338491"/>
            <a:chOff x="3974207" y="2429009"/>
            <a:chExt cx="320143" cy="338491"/>
          </a:xfrm>
        </p:grpSpPr>
        <p:sp>
          <p:nvSpPr>
            <p:cNvPr id="11539" name="Google Shape;11539;p7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70"/>
          <p:cNvGrpSpPr/>
          <p:nvPr/>
        </p:nvGrpSpPr>
        <p:grpSpPr>
          <a:xfrm>
            <a:off x="2623237" y="2431047"/>
            <a:ext cx="355024" cy="332630"/>
            <a:chOff x="2623237" y="2431047"/>
            <a:chExt cx="355024" cy="332630"/>
          </a:xfrm>
        </p:grpSpPr>
        <p:sp>
          <p:nvSpPr>
            <p:cNvPr id="11542" name="Google Shape;11542;p7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6657194" y="2434073"/>
            <a:ext cx="375507" cy="367925"/>
            <a:chOff x="6657194" y="2434073"/>
            <a:chExt cx="375507" cy="367925"/>
          </a:xfrm>
        </p:grpSpPr>
        <p:sp>
          <p:nvSpPr>
            <p:cNvPr id="11547" name="Google Shape;11547;p7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70"/>
          <p:cNvGrpSpPr/>
          <p:nvPr/>
        </p:nvGrpSpPr>
        <p:grpSpPr>
          <a:xfrm>
            <a:off x="7101317" y="2441655"/>
            <a:ext cx="367925" cy="352380"/>
            <a:chOff x="7101317" y="2441655"/>
            <a:chExt cx="367925" cy="352380"/>
          </a:xfrm>
        </p:grpSpPr>
        <p:sp>
          <p:nvSpPr>
            <p:cNvPr id="11551" name="Google Shape;11551;p7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70"/>
          <p:cNvGrpSpPr/>
          <p:nvPr/>
        </p:nvGrpSpPr>
        <p:grpSpPr>
          <a:xfrm>
            <a:off x="5756399" y="2434456"/>
            <a:ext cx="367925" cy="367161"/>
            <a:chOff x="5756399" y="2434456"/>
            <a:chExt cx="367925" cy="367161"/>
          </a:xfrm>
        </p:grpSpPr>
        <p:sp>
          <p:nvSpPr>
            <p:cNvPr id="11554" name="Google Shape;11554;p7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1" name="Google Shape;11561;p70"/>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3" name="Google Shape;11563;p70"/>
          <p:cNvGrpSpPr/>
          <p:nvPr/>
        </p:nvGrpSpPr>
        <p:grpSpPr>
          <a:xfrm>
            <a:off x="7964906" y="2434073"/>
            <a:ext cx="373627" cy="367925"/>
            <a:chOff x="7964906" y="2434073"/>
            <a:chExt cx="373627" cy="367925"/>
          </a:xfrm>
        </p:grpSpPr>
        <p:sp>
          <p:nvSpPr>
            <p:cNvPr id="11564" name="Google Shape;11564;p7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6194086" y="2437737"/>
            <a:ext cx="369837" cy="360471"/>
            <a:chOff x="6194086" y="2437737"/>
            <a:chExt cx="369837" cy="360471"/>
          </a:xfrm>
        </p:grpSpPr>
        <p:sp>
          <p:nvSpPr>
            <p:cNvPr id="11567" name="Google Shape;11567;p7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72"/>
        <p:cNvGrpSpPr/>
        <p:nvPr/>
      </p:nvGrpSpPr>
      <p:grpSpPr>
        <a:xfrm>
          <a:off x="0" y="0"/>
          <a:ext cx="0" cy="0"/>
          <a:chOff x="0" y="0"/>
          <a:chExt cx="0" cy="0"/>
        </a:xfrm>
      </p:grpSpPr>
      <p:sp>
        <p:nvSpPr>
          <p:cNvPr id="11573" name="Google Shape;11573;p71"/>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574" name="Google Shape;11574;p71"/>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575" name="Google Shape;11575;p71"/>
          <p:cNvGrpSpPr/>
          <p:nvPr/>
        </p:nvGrpSpPr>
        <p:grpSpPr>
          <a:xfrm>
            <a:off x="3541011" y="1508594"/>
            <a:ext cx="350166" cy="349434"/>
            <a:chOff x="3541011" y="1508594"/>
            <a:chExt cx="350166" cy="349434"/>
          </a:xfrm>
        </p:grpSpPr>
        <p:sp>
          <p:nvSpPr>
            <p:cNvPr id="11576" name="Google Shape;11576;p7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71"/>
          <p:cNvGrpSpPr/>
          <p:nvPr/>
        </p:nvGrpSpPr>
        <p:grpSpPr>
          <a:xfrm>
            <a:off x="3122257" y="1508594"/>
            <a:ext cx="294850" cy="349434"/>
            <a:chOff x="3122257" y="1508594"/>
            <a:chExt cx="294850" cy="349434"/>
          </a:xfrm>
        </p:grpSpPr>
        <p:sp>
          <p:nvSpPr>
            <p:cNvPr id="11590" name="Google Shape;11590;p7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71"/>
          <p:cNvGrpSpPr/>
          <p:nvPr/>
        </p:nvGrpSpPr>
        <p:grpSpPr>
          <a:xfrm>
            <a:off x="910723" y="1508212"/>
            <a:ext cx="251660" cy="350166"/>
            <a:chOff x="910723" y="1508212"/>
            <a:chExt cx="251660" cy="350166"/>
          </a:xfrm>
        </p:grpSpPr>
        <p:sp>
          <p:nvSpPr>
            <p:cNvPr id="11596" name="Google Shape;11596;p7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71"/>
          <p:cNvGrpSpPr/>
          <p:nvPr/>
        </p:nvGrpSpPr>
        <p:grpSpPr>
          <a:xfrm>
            <a:off x="1308631" y="1507830"/>
            <a:ext cx="350166" cy="350198"/>
            <a:chOff x="1308631" y="1507830"/>
            <a:chExt cx="350166" cy="350198"/>
          </a:xfrm>
        </p:grpSpPr>
        <p:sp>
          <p:nvSpPr>
            <p:cNvPr id="11614" name="Google Shape;11614;p7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71"/>
          <p:cNvGrpSpPr/>
          <p:nvPr/>
        </p:nvGrpSpPr>
        <p:grpSpPr>
          <a:xfrm>
            <a:off x="1756921" y="1509739"/>
            <a:ext cx="345997" cy="345997"/>
            <a:chOff x="1756921" y="1509739"/>
            <a:chExt cx="345997" cy="345997"/>
          </a:xfrm>
        </p:grpSpPr>
        <p:sp>
          <p:nvSpPr>
            <p:cNvPr id="11619" name="Google Shape;11619;p7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71"/>
          <p:cNvGrpSpPr/>
          <p:nvPr/>
        </p:nvGrpSpPr>
        <p:grpSpPr>
          <a:xfrm>
            <a:off x="2216956" y="1510503"/>
            <a:ext cx="318721" cy="345615"/>
            <a:chOff x="2216956" y="1510503"/>
            <a:chExt cx="318721" cy="345615"/>
          </a:xfrm>
        </p:grpSpPr>
        <p:sp>
          <p:nvSpPr>
            <p:cNvPr id="11637" name="Google Shape;11637;p7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71"/>
          <p:cNvGrpSpPr/>
          <p:nvPr/>
        </p:nvGrpSpPr>
        <p:grpSpPr>
          <a:xfrm>
            <a:off x="3988156" y="1568461"/>
            <a:ext cx="349052" cy="230049"/>
            <a:chOff x="3988156" y="1568461"/>
            <a:chExt cx="349052" cy="230049"/>
          </a:xfrm>
        </p:grpSpPr>
        <p:sp>
          <p:nvSpPr>
            <p:cNvPr id="11643" name="Google Shape;11643;p7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71"/>
          <p:cNvGrpSpPr/>
          <p:nvPr/>
        </p:nvGrpSpPr>
        <p:grpSpPr>
          <a:xfrm>
            <a:off x="2633037" y="1499873"/>
            <a:ext cx="379002" cy="366112"/>
            <a:chOff x="2633037" y="1499873"/>
            <a:chExt cx="379002" cy="366112"/>
          </a:xfrm>
        </p:grpSpPr>
        <p:sp>
          <p:nvSpPr>
            <p:cNvPr id="11651" name="Google Shape;11651;p7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71"/>
          <p:cNvGrpSpPr/>
          <p:nvPr/>
        </p:nvGrpSpPr>
        <p:grpSpPr>
          <a:xfrm>
            <a:off x="6675256" y="1516169"/>
            <a:ext cx="327823" cy="357009"/>
            <a:chOff x="6675256" y="1516169"/>
            <a:chExt cx="327823" cy="357009"/>
          </a:xfrm>
        </p:grpSpPr>
        <p:sp>
          <p:nvSpPr>
            <p:cNvPr id="11658" name="Google Shape;11658;p7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71"/>
          <p:cNvGrpSpPr/>
          <p:nvPr/>
        </p:nvGrpSpPr>
        <p:grpSpPr>
          <a:xfrm>
            <a:off x="8020159" y="1516551"/>
            <a:ext cx="300897" cy="356627"/>
            <a:chOff x="8020159" y="1516551"/>
            <a:chExt cx="300897" cy="356627"/>
          </a:xfrm>
        </p:grpSpPr>
        <p:sp>
          <p:nvSpPr>
            <p:cNvPr id="11668" name="Google Shape;11668;p7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71"/>
          <p:cNvGrpSpPr/>
          <p:nvPr/>
        </p:nvGrpSpPr>
        <p:grpSpPr>
          <a:xfrm>
            <a:off x="5377363" y="1516169"/>
            <a:ext cx="257357" cy="356627"/>
            <a:chOff x="5377363" y="1516169"/>
            <a:chExt cx="257357" cy="356627"/>
          </a:xfrm>
        </p:grpSpPr>
        <p:sp>
          <p:nvSpPr>
            <p:cNvPr id="11674" name="Google Shape;11674;p7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71"/>
          <p:cNvGrpSpPr/>
          <p:nvPr/>
        </p:nvGrpSpPr>
        <p:grpSpPr>
          <a:xfrm>
            <a:off x="4880567" y="1535870"/>
            <a:ext cx="356245" cy="317607"/>
            <a:chOff x="4880567" y="1535870"/>
            <a:chExt cx="356245" cy="317607"/>
          </a:xfrm>
        </p:grpSpPr>
        <p:sp>
          <p:nvSpPr>
            <p:cNvPr id="11692" name="Google Shape;11692;p7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71"/>
          <p:cNvGrpSpPr/>
          <p:nvPr/>
        </p:nvGrpSpPr>
        <p:grpSpPr>
          <a:xfrm>
            <a:off x="5771483" y="1515787"/>
            <a:ext cx="357359" cy="357391"/>
            <a:chOff x="5771483" y="1515787"/>
            <a:chExt cx="357359" cy="357391"/>
          </a:xfrm>
        </p:grpSpPr>
        <p:sp>
          <p:nvSpPr>
            <p:cNvPr id="11698" name="Google Shape;11698;p7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71"/>
          <p:cNvGrpSpPr/>
          <p:nvPr/>
        </p:nvGrpSpPr>
        <p:grpSpPr>
          <a:xfrm>
            <a:off x="7121669" y="1533610"/>
            <a:ext cx="321362" cy="321362"/>
            <a:chOff x="7121669" y="1533610"/>
            <a:chExt cx="321362" cy="321362"/>
          </a:xfrm>
        </p:grpSpPr>
        <p:sp>
          <p:nvSpPr>
            <p:cNvPr id="11703" name="Google Shape;11703;p7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1"/>
          <p:cNvGrpSpPr/>
          <p:nvPr/>
        </p:nvGrpSpPr>
        <p:grpSpPr>
          <a:xfrm>
            <a:off x="7562766" y="1514864"/>
            <a:ext cx="327059" cy="360192"/>
            <a:chOff x="7562766" y="1514864"/>
            <a:chExt cx="327059" cy="360192"/>
          </a:xfrm>
        </p:grpSpPr>
        <p:sp>
          <p:nvSpPr>
            <p:cNvPr id="11708" name="Google Shape;11708;p7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71"/>
          <p:cNvGrpSpPr/>
          <p:nvPr/>
        </p:nvGrpSpPr>
        <p:grpSpPr>
          <a:xfrm>
            <a:off x="6221229" y="1498673"/>
            <a:ext cx="361636" cy="362183"/>
            <a:chOff x="6259175" y="1559008"/>
            <a:chExt cx="271743" cy="272093"/>
          </a:xfrm>
        </p:grpSpPr>
        <p:sp>
          <p:nvSpPr>
            <p:cNvPr id="11713" name="Google Shape;11713;p7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1"/>
          <p:cNvGrpSpPr/>
          <p:nvPr/>
        </p:nvGrpSpPr>
        <p:grpSpPr>
          <a:xfrm>
            <a:off x="2661459" y="2015001"/>
            <a:ext cx="322508" cy="273494"/>
            <a:chOff x="2661459" y="2015001"/>
            <a:chExt cx="322508" cy="273494"/>
          </a:xfrm>
        </p:grpSpPr>
        <p:sp>
          <p:nvSpPr>
            <p:cNvPr id="11731" name="Google Shape;11731;p7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1"/>
          <p:cNvGrpSpPr/>
          <p:nvPr/>
        </p:nvGrpSpPr>
        <p:grpSpPr>
          <a:xfrm>
            <a:off x="6671087" y="2009304"/>
            <a:ext cx="332757" cy="281833"/>
            <a:chOff x="6671087" y="2009304"/>
            <a:chExt cx="332757" cy="281833"/>
          </a:xfrm>
        </p:grpSpPr>
        <p:sp>
          <p:nvSpPr>
            <p:cNvPr id="11734" name="Google Shape;11734;p7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6" name="Google Shape;11736;p71"/>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7" name="Google Shape;11737;p71"/>
          <p:cNvGrpSpPr/>
          <p:nvPr/>
        </p:nvGrpSpPr>
        <p:grpSpPr>
          <a:xfrm>
            <a:off x="2201806" y="1976585"/>
            <a:ext cx="349784" cy="349434"/>
            <a:chOff x="2201806" y="1976585"/>
            <a:chExt cx="349784" cy="349434"/>
          </a:xfrm>
        </p:grpSpPr>
        <p:sp>
          <p:nvSpPr>
            <p:cNvPr id="11738" name="Google Shape;11738;p7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1"/>
          <p:cNvGrpSpPr/>
          <p:nvPr/>
        </p:nvGrpSpPr>
        <p:grpSpPr>
          <a:xfrm>
            <a:off x="3094217" y="1976585"/>
            <a:ext cx="350198" cy="350548"/>
            <a:chOff x="3094217" y="1976585"/>
            <a:chExt cx="350198" cy="350548"/>
          </a:xfrm>
        </p:grpSpPr>
        <p:sp>
          <p:nvSpPr>
            <p:cNvPr id="11743" name="Google Shape;11743;p7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71"/>
          <p:cNvGrpSpPr/>
          <p:nvPr/>
        </p:nvGrpSpPr>
        <p:grpSpPr>
          <a:xfrm>
            <a:off x="870939" y="1975821"/>
            <a:ext cx="332375" cy="350071"/>
            <a:chOff x="870939" y="1975821"/>
            <a:chExt cx="332375" cy="350071"/>
          </a:xfrm>
        </p:grpSpPr>
        <p:sp>
          <p:nvSpPr>
            <p:cNvPr id="11757" name="Google Shape;11757;p7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71"/>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71"/>
          <p:cNvGrpSpPr/>
          <p:nvPr/>
        </p:nvGrpSpPr>
        <p:grpSpPr>
          <a:xfrm>
            <a:off x="3979435" y="1976585"/>
            <a:ext cx="345265" cy="349848"/>
            <a:chOff x="3979435" y="1976585"/>
            <a:chExt cx="345265" cy="349848"/>
          </a:xfrm>
        </p:grpSpPr>
        <p:sp>
          <p:nvSpPr>
            <p:cNvPr id="11763" name="Google Shape;11763;p7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1"/>
          <p:cNvGrpSpPr/>
          <p:nvPr/>
        </p:nvGrpSpPr>
        <p:grpSpPr>
          <a:xfrm>
            <a:off x="3576626" y="1975821"/>
            <a:ext cx="284251" cy="351694"/>
            <a:chOff x="3576626" y="1975821"/>
            <a:chExt cx="284251" cy="351694"/>
          </a:xfrm>
        </p:grpSpPr>
        <p:sp>
          <p:nvSpPr>
            <p:cNvPr id="11781" name="Google Shape;11781;p7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1"/>
          <p:cNvGrpSpPr/>
          <p:nvPr/>
        </p:nvGrpSpPr>
        <p:grpSpPr>
          <a:xfrm>
            <a:off x="2722090" y="2890162"/>
            <a:ext cx="238770" cy="371841"/>
            <a:chOff x="2722090" y="2890162"/>
            <a:chExt cx="238770" cy="371841"/>
          </a:xfrm>
        </p:grpSpPr>
        <p:sp>
          <p:nvSpPr>
            <p:cNvPr id="11785" name="Google Shape;11785;p7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8" name="Google Shape;11788;p71"/>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9" name="Google Shape;11789;p71"/>
          <p:cNvGrpSpPr/>
          <p:nvPr/>
        </p:nvGrpSpPr>
        <p:grpSpPr>
          <a:xfrm>
            <a:off x="6216367" y="1970156"/>
            <a:ext cx="361147" cy="361147"/>
            <a:chOff x="6216367" y="1970156"/>
            <a:chExt cx="361147" cy="361147"/>
          </a:xfrm>
        </p:grpSpPr>
        <p:sp>
          <p:nvSpPr>
            <p:cNvPr id="11790" name="Google Shape;11790;p7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1"/>
          <p:cNvGrpSpPr/>
          <p:nvPr/>
        </p:nvGrpSpPr>
        <p:grpSpPr>
          <a:xfrm>
            <a:off x="1289311" y="2926222"/>
            <a:ext cx="408156" cy="299783"/>
            <a:chOff x="1289311" y="2926222"/>
            <a:chExt cx="408156" cy="299783"/>
          </a:xfrm>
        </p:grpSpPr>
        <p:sp>
          <p:nvSpPr>
            <p:cNvPr id="11795" name="Google Shape;11795;p7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71"/>
          <p:cNvGrpSpPr/>
          <p:nvPr/>
        </p:nvGrpSpPr>
        <p:grpSpPr>
          <a:xfrm>
            <a:off x="7978465" y="1969392"/>
            <a:ext cx="361147" cy="360797"/>
            <a:chOff x="7978465" y="1969392"/>
            <a:chExt cx="361147" cy="360797"/>
          </a:xfrm>
        </p:grpSpPr>
        <p:sp>
          <p:nvSpPr>
            <p:cNvPr id="11798" name="Google Shape;11798;p7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7" name="Google Shape;11807;p71"/>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8" name="Google Shape;11808;p71"/>
          <p:cNvGrpSpPr/>
          <p:nvPr/>
        </p:nvGrpSpPr>
        <p:grpSpPr>
          <a:xfrm>
            <a:off x="854261" y="2908813"/>
            <a:ext cx="377474" cy="335748"/>
            <a:chOff x="854261" y="2908813"/>
            <a:chExt cx="377474" cy="335748"/>
          </a:xfrm>
        </p:grpSpPr>
        <p:sp>
          <p:nvSpPr>
            <p:cNvPr id="11809" name="Google Shape;11809;p7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1"/>
          <p:cNvGrpSpPr/>
          <p:nvPr/>
        </p:nvGrpSpPr>
        <p:grpSpPr>
          <a:xfrm>
            <a:off x="1749728" y="2894777"/>
            <a:ext cx="386927" cy="363438"/>
            <a:chOff x="1749728" y="2894777"/>
            <a:chExt cx="386927" cy="363438"/>
          </a:xfrm>
        </p:grpSpPr>
        <p:sp>
          <p:nvSpPr>
            <p:cNvPr id="11815" name="Google Shape;11815;p7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71"/>
          <p:cNvGrpSpPr/>
          <p:nvPr/>
        </p:nvGrpSpPr>
        <p:grpSpPr>
          <a:xfrm>
            <a:off x="7098912" y="1969392"/>
            <a:ext cx="359651" cy="361560"/>
            <a:chOff x="7098912" y="1969392"/>
            <a:chExt cx="359651" cy="361560"/>
          </a:xfrm>
        </p:grpSpPr>
        <p:sp>
          <p:nvSpPr>
            <p:cNvPr id="11823" name="Google Shape;11823;p7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6" name="Google Shape;11836;p71"/>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7" name="Google Shape;11837;p71"/>
          <p:cNvGrpSpPr/>
          <p:nvPr/>
        </p:nvGrpSpPr>
        <p:grpSpPr>
          <a:xfrm>
            <a:off x="5352728" y="1990239"/>
            <a:ext cx="327091" cy="322508"/>
            <a:chOff x="5352728" y="1990239"/>
            <a:chExt cx="327091" cy="322508"/>
          </a:xfrm>
        </p:grpSpPr>
        <p:sp>
          <p:nvSpPr>
            <p:cNvPr id="11838" name="Google Shape;11838;p7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71"/>
          <p:cNvGrpSpPr/>
          <p:nvPr/>
        </p:nvGrpSpPr>
        <p:grpSpPr>
          <a:xfrm>
            <a:off x="7538896" y="1970156"/>
            <a:ext cx="361147" cy="361529"/>
            <a:chOff x="7538896" y="1970156"/>
            <a:chExt cx="361147" cy="361529"/>
          </a:xfrm>
        </p:grpSpPr>
        <p:sp>
          <p:nvSpPr>
            <p:cNvPr id="11842" name="Google Shape;11842;p7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71"/>
          <p:cNvGrpSpPr/>
          <p:nvPr/>
        </p:nvGrpSpPr>
        <p:grpSpPr>
          <a:xfrm>
            <a:off x="4896099" y="1970920"/>
            <a:ext cx="358155" cy="358123"/>
            <a:chOff x="4896099" y="1970920"/>
            <a:chExt cx="358155" cy="358123"/>
          </a:xfrm>
        </p:grpSpPr>
        <p:sp>
          <p:nvSpPr>
            <p:cNvPr id="11849" name="Google Shape;11849;p7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71"/>
          <p:cNvGrpSpPr/>
          <p:nvPr/>
        </p:nvGrpSpPr>
        <p:grpSpPr>
          <a:xfrm>
            <a:off x="4048787" y="2977019"/>
            <a:ext cx="283488" cy="198604"/>
            <a:chOff x="4048787" y="2977019"/>
            <a:chExt cx="283488" cy="198604"/>
          </a:xfrm>
        </p:grpSpPr>
        <p:sp>
          <p:nvSpPr>
            <p:cNvPr id="11853" name="Google Shape;11853;p7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71"/>
          <p:cNvGrpSpPr/>
          <p:nvPr/>
        </p:nvGrpSpPr>
        <p:grpSpPr>
          <a:xfrm>
            <a:off x="4054103" y="2430191"/>
            <a:ext cx="218687" cy="349052"/>
            <a:chOff x="4054103" y="2430191"/>
            <a:chExt cx="218687" cy="349052"/>
          </a:xfrm>
        </p:grpSpPr>
        <p:sp>
          <p:nvSpPr>
            <p:cNvPr id="11860" name="Google Shape;11860;p7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71"/>
          <p:cNvGrpSpPr/>
          <p:nvPr/>
        </p:nvGrpSpPr>
        <p:grpSpPr>
          <a:xfrm>
            <a:off x="2185128" y="2427549"/>
            <a:ext cx="382758" cy="356595"/>
            <a:chOff x="2185128" y="2427549"/>
            <a:chExt cx="382758" cy="356595"/>
          </a:xfrm>
        </p:grpSpPr>
        <p:sp>
          <p:nvSpPr>
            <p:cNvPr id="11863" name="Google Shape;11863;p7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71"/>
          <p:cNvGrpSpPr/>
          <p:nvPr/>
        </p:nvGrpSpPr>
        <p:grpSpPr>
          <a:xfrm>
            <a:off x="3539102" y="2427549"/>
            <a:ext cx="355099" cy="355481"/>
            <a:chOff x="3539102" y="2427549"/>
            <a:chExt cx="355099" cy="355481"/>
          </a:xfrm>
        </p:grpSpPr>
        <p:sp>
          <p:nvSpPr>
            <p:cNvPr id="11868" name="Google Shape;11868;p7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71"/>
          <p:cNvGrpSpPr/>
          <p:nvPr/>
        </p:nvGrpSpPr>
        <p:grpSpPr>
          <a:xfrm>
            <a:off x="2656907" y="2439293"/>
            <a:ext cx="332757" cy="332343"/>
            <a:chOff x="2656907" y="2439293"/>
            <a:chExt cx="332757" cy="332343"/>
          </a:xfrm>
        </p:grpSpPr>
        <p:sp>
          <p:nvSpPr>
            <p:cNvPr id="11871" name="Google Shape;11871;p7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71"/>
          <p:cNvGrpSpPr/>
          <p:nvPr/>
        </p:nvGrpSpPr>
        <p:grpSpPr>
          <a:xfrm>
            <a:off x="1731523" y="2422616"/>
            <a:ext cx="399435" cy="365698"/>
            <a:chOff x="1731523" y="2422616"/>
            <a:chExt cx="399435" cy="365698"/>
          </a:xfrm>
        </p:grpSpPr>
        <p:sp>
          <p:nvSpPr>
            <p:cNvPr id="11879" name="Google Shape;11879;p7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71"/>
          <p:cNvGrpSpPr/>
          <p:nvPr/>
        </p:nvGrpSpPr>
        <p:grpSpPr>
          <a:xfrm>
            <a:off x="3097241" y="2433564"/>
            <a:ext cx="344883" cy="343387"/>
            <a:chOff x="3097241" y="2433564"/>
            <a:chExt cx="344883" cy="343387"/>
          </a:xfrm>
        </p:grpSpPr>
        <p:sp>
          <p:nvSpPr>
            <p:cNvPr id="11883" name="Google Shape;11883;p7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71"/>
          <p:cNvGrpSpPr/>
          <p:nvPr/>
        </p:nvGrpSpPr>
        <p:grpSpPr>
          <a:xfrm>
            <a:off x="1278299" y="2439293"/>
            <a:ext cx="410829" cy="332343"/>
            <a:chOff x="1278299" y="2439293"/>
            <a:chExt cx="410829" cy="332343"/>
          </a:xfrm>
        </p:grpSpPr>
        <p:sp>
          <p:nvSpPr>
            <p:cNvPr id="11893" name="Google Shape;11893;p7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1" name="Google Shape;11901;p71"/>
          <p:cNvGrpSpPr/>
          <p:nvPr/>
        </p:nvGrpSpPr>
        <p:grpSpPr>
          <a:xfrm>
            <a:off x="870939" y="2439293"/>
            <a:ext cx="331993" cy="331993"/>
            <a:chOff x="870939" y="2439293"/>
            <a:chExt cx="331993" cy="331993"/>
          </a:xfrm>
        </p:grpSpPr>
        <p:sp>
          <p:nvSpPr>
            <p:cNvPr id="11902" name="Google Shape;11902;p7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71"/>
          <p:cNvGrpSpPr/>
          <p:nvPr/>
        </p:nvGrpSpPr>
        <p:grpSpPr>
          <a:xfrm>
            <a:off x="6644957" y="2456353"/>
            <a:ext cx="371395" cy="278904"/>
            <a:chOff x="6644957" y="2456353"/>
            <a:chExt cx="371395" cy="278904"/>
          </a:xfrm>
        </p:grpSpPr>
        <p:sp>
          <p:nvSpPr>
            <p:cNvPr id="11919" name="Google Shape;11919;p7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71"/>
          <p:cNvGrpSpPr/>
          <p:nvPr/>
        </p:nvGrpSpPr>
        <p:grpSpPr>
          <a:xfrm>
            <a:off x="5388757" y="2414659"/>
            <a:ext cx="260349" cy="362292"/>
            <a:chOff x="5388757" y="2414659"/>
            <a:chExt cx="260349" cy="362292"/>
          </a:xfrm>
        </p:grpSpPr>
        <p:sp>
          <p:nvSpPr>
            <p:cNvPr id="11925" name="Google Shape;11925;p7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71"/>
          <p:cNvGrpSpPr/>
          <p:nvPr/>
        </p:nvGrpSpPr>
        <p:grpSpPr>
          <a:xfrm>
            <a:off x="3567142" y="2905757"/>
            <a:ext cx="348288" cy="340331"/>
            <a:chOff x="3567142" y="2905757"/>
            <a:chExt cx="348288" cy="340331"/>
          </a:xfrm>
        </p:grpSpPr>
        <p:sp>
          <p:nvSpPr>
            <p:cNvPr id="11946" name="Google Shape;11946;p7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71"/>
          <p:cNvGrpSpPr/>
          <p:nvPr/>
        </p:nvGrpSpPr>
        <p:grpSpPr>
          <a:xfrm>
            <a:off x="7967103" y="2415041"/>
            <a:ext cx="355863" cy="361911"/>
            <a:chOff x="7967103" y="2415041"/>
            <a:chExt cx="355863" cy="361911"/>
          </a:xfrm>
        </p:grpSpPr>
        <p:sp>
          <p:nvSpPr>
            <p:cNvPr id="11952" name="Google Shape;11952;p7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71"/>
          <p:cNvGrpSpPr/>
          <p:nvPr/>
        </p:nvGrpSpPr>
        <p:grpSpPr>
          <a:xfrm>
            <a:off x="7529411" y="2414659"/>
            <a:ext cx="355863" cy="362292"/>
            <a:chOff x="7529411" y="2414659"/>
            <a:chExt cx="355863" cy="362292"/>
          </a:xfrm>
        </p:grpSpPr>
        <p:sp>
          <p:nvSpPr>
            <p:cNvPr id="11964" name="Google Shape;11964;p7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6" name="Google Shape;11976;p71"/>
          <p:cNvGrpSpPr/>
          <p:nvPr/>
        </p:nvGrpSpPr>
        <p:grpSpPr>
          <a:xfrm>
            <a:off x="5733194" y="2431718"/>
            <a:ext cx="446826" cy="327059"/>
            <a:chOff x="5733194" y="2431718"/>
            <a:chExt cx="446826" cy="327059"/>
          </a:xfrm>
        </p:grpSpPr>
        <p:sp>
          <p:nvSpPr>
            <p:cNvPr id="11977" name="Google Shape;11977;p7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71"/>
          <p:cNvGrpSpPr/>
          <p:nvPr/>
        </p:nvGrpSpPr>
        <p:grpSpPr>
          <a:xfrm>
            <a:off x="4876780" y="2418064"/>
            <a:ext cx="407774" cy="356627"/>
            <a:chOff x="4876780" y="2418064"/>
            <a:chExt cx="407774" cy="356627"/>
          </a:xfrm>
        </p:grpSpPr>
        <p:sp>
          <p:nvSpPr>
            <p:cNvPr id="11981" name="Google Shape;11981;p7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71"/>
          <p:cNvGrpSpPr/>
          <p:nvPr/>
        </p:nvGrpSpPr>
        <p:grpSpPr>
          <a:xfrm>
            <a:off x="7070872" y="2410871"/>
            <a:ext cx="398321" cy="371013"/>
            <a:chOff x="7070872" y="2410871"/>
            <a:chExt cx="398321" cy="371013"/>
          </a:xfrm>
        </p:grpSpPr>
        <p:sp>
          <p:nvSpPr>
            <p:cNvPr id="11990" name="Google Shape;11990;p7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4" name="Google Shape;11994;p71"/>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5" name="Google Shape;11995;p71"/>
          <p:cNvGrpSpPr/>
          <p:nvPr/>
        </p:nvGrpSpPr>
        <p:grpSpPr>
          <a:xfrm>
            <a:off x="5318259" y="2982111"/>
            <a:ext cx="371013" cy="220787"/>
            <a:chOff x="5318259" y="2982111"/>
            <a:chExt cx="371013" cy="220787"/>
          </a:xfrm>
        </p:grpSpPr>
        <p:sp>
          <p:nvSpPr>
            <p:cNvPr id="11996" name="Google Shape;11996;p7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71"/>
          <p:cNvGrpSpPr/>
          <p:nvPr/>
        </p:nvGrpSpPr>
        <p:grpSpPr>
          <a:xfrm>
            <a:off x="7073928" y="2905757"/>
            <a:ext cx="371395" cy="371809"/>
            <a:chOff x="7073928" y="2905757"/>
            <a:chExt cx="371395" cy="371809"/>
          </a:xfrm>
        </p:grpSpPr>
        <p:sp>
          <p:nvSpPr>
            <p:cNvPr id="12005" name="Google Shape;12005;p7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71"/>
          <p:cNvGrpSpPr/>
          <p:nvPr/>
        </p:nvGrpSpPr>
        <p:grpSpPr>
          <a:xfrm>
            <a:off x="6188327" y="2955408"/>
            <a:ext cx="371395" cy="272857"/>
            <a:chOff x="6188327" y="2955408"/>
            <a:chExt cx="371395" cy="272857"/>
          </a:xfrm>
        </p:grpSpPr>
        <p:sp>
          <p:nvSpPr>
            <p:cNvPr id="12009" name="Google Shape;12009;p7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71"/>
          <p:cNvGrpSpPr/>
          <p:nvPr/>
        </p:nvGrpSpPr>
        <p:grpSpPr>
          <a:xfrm>
            <a:off x="7521454" y="2906139"/>
            <a:ext cx="359651" cy="371013"/>
            <a:chOff x="7521454" y="2906139"/>
            <a:chExt cx="359651" cy="371013"/>
          </a:xfrm>
        </p:grpSpPr>
        <p:sp>
          <p:nvSpPr>
            <p:cNvPr id="12012" name="Google Shape;12012;p7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71"/>
          <p:cNvGrpSpPr/>
          <p:nvPr/>
        </p:nvGrpSpPr>
        <p:grpSpPr>
          <a:xfrm>
            <a:off x="5782845" y="2906521"/>
            <a:ext cx="301661" cy="371013"/>
            <a:chOff x="5782845" y="2906521"/>
            <a:chExt cx="301661" cy="371013"/>
          </a:xfrm>
        </p:grpSpPr>
        <p:sp>
          <p:nvSpPr>
            <p:cNvPr id="12018" name="Google Shape;12018;p7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71"/>
          <p:cNvGrpSpPr/>
          <p:nvPr/>
        </p:nvGrpSpPr>
        <p:grpSpPr>
          <a:xfrm>
            <a:off x="6630539" y="2917502"/>
            <a:ext cx="371777" cy="349434"/>
            <a:chOff x="6630539" y="2917502"/>
            <a:chExt cx="371777" cy="349434"/>
          </a:xfrm>
        </p:grpSpPr>
        <p:sp>
          <p:nvSpPr>
            <p:cNvPr id="12022" name="Google Shape;12022;p7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71"/>
          <p:cNvGrpSpPr/>
          <p:nvPr/>
        </p:nvGrpSpPr>
        <p:grpSpPr>
          <a:xfrm>
            <a:off x="2171474" y="3369229"/>
            <a:ext cx="408156" cy="343737"/>
            <a:chOff x="2171474" y="3369229"/>
            <a:chExt cx="408156" cy="343737"/>
          </a:xfrm>
        </p:grpSpPr>
        <p:sp>
          <p:nvSpPr>
            <p:cNvPr id="12030" name="Google Shape;12030;p7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71"/>
          <p:cNvGrpSpPr/>
          <p:nvPr/>
        </p:nvGrpSpPr>
        <p:grpSpPr>
          <a:xfrm>
            <a:off x="4891198" y="2925108"/>
            <a:ext cx="334634" cy="334634"/>
            <a:chOff x="4891198" y="2925108"/>
            <a:chExt cx="334634" cy="334634"/>
          </a:xfrm>
        </p:grpSpPr>
        <p:sp>
          <p:nvSpPr>
            <p:cNvPr id="12035" name="Google Shape;12035;p7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71"/>
          <p:cNvGrpSpPr/>
          <p:nvPr/>
        </p:nvGrpSpPr>
        <p:grpSpPr>
          <a:xfrm>
            <a:off x="7976174" y="2925108"/>
            <a:ext cx="334666" cy="334634"/>
            <a:chOff x="7976174" y="2925108"/>
            <a:chExt cx="334666" cy="334634"/>
          </a:xfrm>
        </p:grpSpPr>
        <p:sp>
          <p:nvSpPr>
            <p:cNvPr id="12044" name="Google Shape;12044;p7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71"/>
          <p:cNvGrpSpPr/>
          <p:nvPr/>
        </p:nvGrpSpPr>
        <p:grpSpPr>
          <a:xfrm>
            <a:off x="3091957" y="3374131"/>
            <a:ext cx="354717" cy="332757"/>
            <a:chOff x="3091957" y="3374131"/>
            <a:chExt cx="354717" cy="332757"/>
          </a:xfrm>
        </p:grpSpPr>
        <p:sp>
          <p:nvSpPr>
            <p:cNvPr id="12054" name="Google Shape;12054;p7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71"/>
          <p:cNvGrpSpPr/>
          <p:nvPr/>
        </p:nvGrpSpPr>
        <p:grpSpPr>
          <a:xfrm>
            <a:off x="3988156" y="3380210"/>
            <a:ext cx="353954" cy="318880"/>
            <a:chOff x="3988156" y="3380210"/>
            <a:chExt cx="353954" cy="318880"/>
          </a:xfrm>
        </p:grpSpPr>
        <p:sp>
          <p:nvSpPr>
            <p:cNvPr id="12061" name="Google Shape;12061;p7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71"/>
          <p:cNvGrpSpPr/>
          <p:nvPr/>
        </p:nvGrpSpPr>
        <p:grpSpPr>
          <a:xfrm>
            <a:off x="3541011" y="3367320"/>
            <a:ext cx="348257" cy="346188"/>
            <a:chOff x="3541011" y="3367320"/>
            <a:chExt cx="348257" cy="346188"/>
          </a:xfrm>
        </p:grpSpPr>
        <p:sp>
          <p:nvSpPr>
            <p:cNvPr id="12067" name="Google Shape;12067;p7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71"/>
          <p:cNvGrpSpPr/>
          <p:nvPr/>
        </p:nvGrpSpPr>
        <p:grpSpPr>
          <a:xfrm>
            <a:off x="850092" y="3352934"/>
            <a:ext cx="369517" cy="375660"/>
            <a:chOff x="850092" y="3352934"/>
            <a:chExt cx="369517" cy="375660"/>
          </a:xfrm>
        </p:grpSpPr>
        <p:sp>
          <p:nvSpPr>
            <p:cNvPr id="12072" name="Google Shape;12072;p7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a:off x="1314678" y="3358217"/>
            <a:ext cx="334666" cy="365348"/>
            <a:chOff x="1314678" y="3358217"/>
            <a:chExt cx="334666" cy="365348"/>
          </a:xfrm>
        </p:grpSpPr>
        <p:sp>
          <p:nvSpPr>
            <p:cNvPr id="12078" name="Google Shape;12078;p7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71"/>
          <p:cNvGrpSpPr/>
          <p:nvPr/>
        </p:nvGrpSpPr>
        <p:grpSpPr>
          <a:xfrm>
            <a:off x="1748582" y="3372635"/>
            <a:ext cx="359269" cy="335780"/>
            <a:chOff x="1748582" y="3372635"/>
            <a:chExt cx="359269" cy="335780"/>
          </a:xfrm>
        </p:grpSpPr>
        <p:sp>
          <p:nvSpPr>
            <p:cNvPr id="12084" name="Google Shape;12084;p7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5" name="Google Shape;12085;p71"/>
            <p:cNvGrpSpPr/>
            <p:nvPr/>
          </p:nvGrpSpPr>
          <p:grpSpPr>
            <a:xfrm>
              <a:off x="1748582" y="3372635"/>
              <a:ext cx="333520" cy="335780"/>
              <a:chOff x="1748582" y="3372635"/>
              <a:chExt cx="333520" cy="335780"/>
            </a:xfrm>
          </p:grpSpPr>
          <p:sp>
            <p:nvSpPr>
              <p:cNvPr id="12086" name="Google Shape;12086;p7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89" name="Google Shape;12089;p71"/>
          <p:cNvGrpSpPr/>
          <p:nvPr/>
        </p:nvGrpSpPr>
        <p:grpSpPr>
          <a:xfrm>
            <a:off x="2640993" y="3357835"/>
            <a:ext cx="365348" cy="364966"/>
            <a:chOff x="2640993" y="3357835"/>
            <a:chExt cx="365348" cy="364966"/>
          </a:xfrm>
        </p:grpSpPr>
        <p:sp>
          <p:nvSpPr>
            <p:cNvPr id="12090" name="Google Shape;12090;p7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1"/>
          <p:cNvGrpSpPr/>
          <p:nvPr/>
        </p:nvGrpSpPr>
        <p:grpSpPr>
          <a:xfrm>
            <a:off x="4886264" y="3366174"/>
            <a:ext cx="350548" cy="350198"/>
            <a:chOff x="4886264" y="3366174"/>
            <a:chExt cx="350548" cy="350198"/>
          </a:xfrm>
        </p:grpSpPr>
        <p:sp>
          <p:nvSpPr>
            <p:cNvPr id="12101" name="Google Shape;12101;p7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71"/>
          <p:cNvGrpSpPr/>
          <p:nvPr/>
        </p:nvGrpSpPr>
        <p:grpSpPr>
          <a:xfrm>
            <a:off x="5331913" y="3413947"/>
            <a:ext cx="347143" cy="254684"/>
            <a:chOff x="5331913" y="3413947"/>
            <a:chExt cx="347143" cy="254684"/>
          </a:xfrm>
        </p:grpSpPr>
        <p:sp>
          <p:nvSpPr>
            <p:cNvPr id="12115" name="Google Shape;12115;p7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71"/>
          <p:cNvGrpSpPr/>
          <p:nvPr/>
        </p:nvGrpSpPr>
        <p:grpSpPr>
          <a:xfrm>
            <a:off x="5776798" y="3409778"/>
            <a:ext cx="346379" cy="264518"/>
            <a:chOff x="5776798" y="3409778"/>
            <a:chExt cx="346379" cy="264518"/>
          </a:xfrm>
        </p:grpSpPr>
        <p:sp>
          <p:nvSpPr>
            <p:cNvPr id="12122" name="Google Shape;12122;p7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71"/>
          <p:cNvGrpSpPr/>
          <p:nvPr/>
        </p:nvGrpSpPr>
        <p:grpSpPr>
          <a:xfrm>
            <a:off x="7108015" y="3396505"/>
            <a:ext cx="344883" cy="290299"/>
            <a:chOff x="7108015" y="3396505"/>
            <a:chExt cx="344883" cy="290299"/>
          </a:xfrm>
        </p:grpSpPr>
        <p:sp>
          <p:nvSpPr>
            <p:cNvPr id="12129" name="Google Shape;12129;p7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71"/>
          <p:cNvGrpSpPr/>
          <p:nvPr/>
        </p:nvGrpSpPr>
        <p:grpSpPr>
          <a:xfrm>
            <a:off x="7551754" y="3390808"/>
            <a:ext cx="344883" cy="301311"/>
            <a:chOff x="7551754" y="3390808"/>
            <a:chExt cx="344883" cy="301311"/>
          </a:xfrm>
        </p:grpSpPr>
        <p:sp>
          <p:nvSpPr>
            <p:cNvPr id="12134" name="Google Shape;12134;p7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71"/>
          <p:cNvGrpSpPr/>
          <p:nvPr/>
        </p:nvGrpSpPr>
        <p:grpSpPr>
          <a:xfrm>
            <a:off x="6707084" y="3387403"/>
            <a:ext cx="261145" cy="308504"/>
            <a:chOff x="6707084" y="3387403"/>
            <a:chExt cx="261145" cy="308504"/>
          </a:xfrm>
        </p:grpSpPr>
        <p:sp>
          <p:nvSpPr>
            <p:cNvPr id="12146" name="Google Shape;12146;p7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71"/>
          <p:cNvGrpSpPr/>
          <p:nvPr/>
        </p:nvGrpSpPr>
        <p:grpSpPr>
          <a:xfrm>
            <a:off x="848978" y="4297637"/>
            <a:ext cx="377824" cy="324418"/>
            <a:chOff x="848978" y="4297637"/>
            <a:chExt cx="377824" cy="324418"/>
          </a:xfrm>
        </p:grpSpPr>
        <p:sp>
          <p:nvSpPr>
            <p:cNvPr id="12151" name="Google Shape;12151;p7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71"/>
          <p:cNvGrpSpPr/>
          <p:nvPr/>
        </p:nvGrpSpPr>
        <p:grpSpPr>
          <a:xfrm>
            <a:off x="1754279" y="4286593"/>
            <a:ext cx="351439" cy="345965"/>
            <a:chOff x="1754279" y="4286593"/>
            <a:chExt cx="351439" cy="345965"/>
          </a:xfrm>
        </p:grpSpPr>
        <p:sp>
          <p:nvSpPr>
            <p:cNvPr id="12154" name="Google Shape;12154;p7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71"/>
          <p:cNvGrpSpPr/>
          <p:nvPr/>
        </p:nvGrpSpPr>
        <p:grpSpPr>
          <a:xfrm>
            <a:off x="3996113" y="4291176"/>
            <a:ext cx="336512" cy="335048"/>
            <a:chOff x="3996113" y="4291176"/>
            <a:chExt cx="336512" cy="335048"/>
          </a:xfrm>
        </p:grpSpPr>
        <p:sp>
          <p:nvSpPr>
            <p:cNvPr id="12160" name="Google Shape;12160;p7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3" name="Google Shape;12163;p71"/>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2179081" y="4285511"/>
            <a:ext cx="397525" cy="348670"/>
            <a:chOff x="2179081" y="4285511"/>
            <a:chExt cx="397525" cy="348670"/>
          </a:xfrm>
        </p:grpSpPr>
        <p:sp>
          <p:nvSpPr>
            <p:cNvPr id="12165" name="Google Shape;12165;p7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71"/>
          <p:cNvGrpSpPr/>
          <p:nvPr/>
        </p:nvGrpSpPr>
        <p:grpSpPr>
          <a:xfrm>
            <a:off x="3584201" y="4294996"/>
            <a:ext cx="267574" cy="329415"/>
            <a:chOff x="3584201" y="4294996"/>
            <a:chExt cx="267574" cy="329415"/>
          </a:xfrm>
        </p:grpSpPr>
        <p:sp>
          <p:nvSpPr>
            <p:cNvPr id="12168" name="Google Shape;12168;p7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71"/>
          <p:cNvGrpSpPr/>
          <p:nvPr/>
        </p:nvGrpSpPr>
        <p:grpSpPr>
          <a:xfrm>
            <a:off x="3082855" y="4295728"/>
            <a:ext cx="375946" cy="327823"/>
            <a:chOff x="3082855" y="4295728"/>
            <a:chExt cx="375946" cy="327823"/>
          </a:xfrm>
        </p:grpSpPr>
        <p:sp>
          <p:nvSpPr>
            <p:cNvPr id="12173" name="Google Shape;12173;p7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71"/>
          <p:cNvGrpSpPr/>
          <p:nvPr/>
        </p:nvGrpSpPr>
        <p:grpSpPr>
          <a:xfrm>
            <a:off x="2749016" y="4291176"/>
            <a:ext cx="150831" cy="336926"/>
            <a:chOff x="2749016" y="4291176"/>
            <a:chExt cx="150831" cy="336926"/>
          </a:xfrm>
        </p:grpSpPr>
        <p:sp>
          <p:nvSpPr>
            <p:cNvPr id="12185" name="Google Shape;12185;p7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9" name="Google Shape;12189;p71"/>
          <p:cNvGrpSpPr/>
          <p:nvPr/>
        </p:nvGrpSpPr>
        <p:grpSpPr>
          <a:xfrm>
            <a:off x="7127716" y="4279432"/>
            <a:ext cx="248254" cy="361942"/>
            <a:chOff x="7127716" y="4279432"/>
            <a:chExt cx="248254" cy="361942"/>
          </a:xfrm>
        </p:grpSpPr>
        <p:sp>
          <p:nvSpPr>
            <p:cNvPr id="12190" name="Google Shape;12190;p7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71"/>
          <p:cNvGrpSpPr/>
          <p:nvPr/>
        </p:nvGrpSpPr>
        <p:grpSpPr>
          <a:xfrm>
            <a:off x="7565408" y="4279432"/>
            <a:ext cx="248255" cy="361942"/>
            <a:chOff x="7565408" y="4279432"/>
            <a:chExt cx="248255" cy="361942"/>
          </a:xfrm>
        </p:grpSpPr>
        <p:sp>
          <p:nvSpPr>
            <p:cNvPr id="12200" name="Google Shape;12200;p7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8" name="Google Shape;12208;p71"/>
          <p:cNvGrpSpPr/>
          <p:nvPr/>
        </p:nvGrpSpPr>
        <p:grpSpPr>
          <a:xfrm>
            <a:off x="6264109" y="4279432"/>
            <a:ext cx="225498" cy="361560"/>
            <a:chOff x="6264109" y="4279432"/>
            <a:chExt cx="225498" cy="361560"/>
          </a:xfrm>
        </p:grpSpPr>
        <p:sp>
          <p:nvSpPr>
            <p:cNvPr id="12209" name="Google Shape;12209;p7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71"/>
          <p:cNvGrpSpPr/>
          <p:nvPr/>
        </p:nvGrpSpPr>
        <p:grpSpPr>
          <a:xfrm>
            <a:off x="7929578" y="4284365"/>
            <a:ext cx="395266" cy="351312"/>
            <a:chOff x="7929578" y="4284365"/>
            <a:chExt cx="395266" cy="351312"/>
          </a:xfrm>
        </p:grpSpPr>
        <p:sp>
          <p:nvSpPr>
            <p:cNvPr id="12212" name="Google Shape;12212;p7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71"/>
          <p:cNvGrpSpPr/>
          <p:nvPr/>
        </p:nvGrpSpPr>
        <p:grpSpPr>
          <a:xfrm>
            <a:off x="6595502" y="4323777"/>
            <a:ext cx="426315" cy="332826"/>
            <a:chOff x="6639652" y="4323777"/>
            <a:chExt cx="426315" cy="332826"/>
          </a:xfrm>
        </p:grpSpPr>
        <p:sp>
          <p:nvSpPr>
            <p:cNvPr id="12217" name="Google Shape;12217;p7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71"/>
          <p:cNvGrpSpPr/>
          <p:nvPr/>
        </p:nvGrpSpPr>
        <p:grpSpPr>
          <a:xfrm>
            <a:off x="5357662" y="4297637"/>
            <a:ext cx="287275" cy="326296"/>
            <a:chOff x="5357662" y="4297637"/>
            <a:chExt cx="287275" cy="326296"/>
          </a:xfrm>
        </p:grpSpPr>
        <p:sp>
          <p:nvSpPr>
            <p:cNvPr id="12228" name="Google Shape;12228;p7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71"/>
          <p:cNvGrpSpPr/>
          <p:nvPr/>
        </p:nvGrpSpPr>
        <p:grpSpPr>
          <a:xfrm>
            <a:off x="5774124" y="4294550"/>
            <a:ext cx="331611" cy="331674"/>
            <a:chOff x="5774124" y="4294550"/>
            <a:chExt cx="331611" cy="331674"/>
          </a:xfrm>
        </p:grpSpPr>
        <p:sp>
          <p:nvSpPr>
            <p:cNvPr id="12234" name="Google Shape;12234;p7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6" name="Google Shape;12236;p71"/>
          <p:cNvGrpSpPr/>
          <p:nvPr/>
        </p:nvGrpSpPr>
        <p:grpSpPr>
          <a:xfrm>
            <a:off x="4890434" y="4287389"/>
            <a:ext cx="345997" cy="346029"/>
            <a:chOff x="4890434" y="4287389"/>
            <a:chExt cx="345997" cy="346029"/>
          </a:xfrm>
        </p:grpSpPr>
        <p:sp>
          <p:nvSpPr>
            <p:cNvPr id="12237" name="Google Shape;12237;p7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71"/>
          <p:cNvGrpSpPr/>
          <p:nvPr/>
        </p:nvGrpSpPr>
        <p:grpSpPr>
          <a:xfrm>
            <a:off x="2165809" y="3811059"/>
            <a:ext cx="422542" cy="342973"/>
            <a:chOff x="2165809" y="3811059"/>
            <a:chExt cx="422542" cy="342973"/>
          </a:xfrm>
        </p:grpSpPr>
        <p:sp>
          <p:nvSpPr>
            <p:cNvPr id="12245" name="Google Shape;12245;p7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3" name="Google Shape;12263;p71"/>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4" name="Google Shape;12264;p71"/>
          <p:cNvGrpSpPr/>
          <p:nvPr/>
        </p:nvGrpSpPr>
        <p:grpSpPr>
          <a:xfrm>
            <a:off x="903530" y="3806125"/>
            <a:ext cx="264550" cy="353222"/>
            <a:chOff x="903530" y="3806125"/>
            <a:chExt cx="264550" cy="353222"/>
          </a:xfrm>
        </p:grpSpPr>
        <p:sp>
          <p:nvSpPr>
            <p:cNvPr id="12265" name="Google Shape;12265;p7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71"/>
          <p:cNvGrpSpPr/>
          <p:nvPr/>
        </p:nvGrpSpPr>
        <p:grpSpPr>
          <a:xfrm>
            <a:off x="2611458" y="3816374"/>
            <a:ext cx="426329" cy="332375"/>
            <a:chOff x="2611458" y="3816374"/>
            <a:chExt cx="426329" cy="332375"/>
          </a:xfrm>
        </p:grpSpPr>
        <p:sp>
          <p:nvSpPr>
            <p:cNvPr id="12270" name="Google Shape;12270;p7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0" name="Google Shape;12280;p71"/>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1" name="Google Shape;12281;p71"/>
          <p:cNvGrpSpPr/>
          <p:nvPr/>
        </p:nvGrpSpPr>
        <p:grpSpPr>
          <a:xfrm>
            <a:off x="4019984" y="3805393"/>
            <a:ext cx="293704" cy="353954"/>
            <a:chOff x="4019984" y="3805393"/>
            <a:chExt cx="293704" cy="353954"/>
          </a:xfrm>
        </p:grpSpPr>
        <p:sp>
          <p:nvSpPr>
            <p:cNvPr id="12282" name="Google Shape;12282;p7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1"/>
          <p:cNvGrpSpPr/>
          <p:nvPr/>
        </p:nvGrpSpPr>
        <p:grpSpPr>
          <a:xfrm>
            <a:off x="8006505" y="3390044"/>
            <a:ext cx="323654" cy="303189"/>
            <a:chOff x="8006505" y="3390044"/>
            <a:chExt cx="323654" cy="303189"/>
          </a:xfrm>
        </p:grpSpPr>
        <p:sp>
          <p:nvSpPr>
            <p:cNvPr id="12285" name="Google Shape;12285;p7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71"/>
          <p:cNvGrpSpPr/>
          <p:nvPr/>
        </p:nvGrpSpPr>
        <p:grpSpPr>
          <a:xfrm>
            <a:off x="1299146" y="3806507"/>
            <a:ext cx="367990" cy="351312"/>
            <a:chOff x="1299146" y="3806507"/>
            <a:chExt cx="367990" cy="351312"/>
          </a:xfrm>
        </p:grpSpPr>
        <p:sp>
          <p:nvSpPr>
            <p:cNvPr id="12292" name="Google Shape;12292;p7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4" name="Google Shape;12294;p71"/>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5" name="Google Shape;12295;p71"/>
          <p:cNvGrpSpPr/>
          <p:nvPr/>
        </p:nvGrpSpPr>
        <p:grpSpPr>
          <a:xfrm>
            <a:off x="3095745" y="3805393"/>
            <a:ext cx="352840" cy="354717"/>
            <a:chOff x="3095745" y="3805393"/>
            <a:chExt cx="352840" cy="354717"/>
          </a:xfrm>
        </p:grpSpPr>
        <p:sp>
          <p:nvSpPr>
            <p:cNvPr id="12296" name="Google Shape;12296;p7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71"/>
          <p:cNvGrpSpPr/>
          <p:nvPr/>
        </p:nvGrpSpPr>
        <p:grpSpPr>
          <a:xfrm>
            <a:off x="7550258" y="3832670"/>
            <a:ext cx="371395" cy="301279"/>
            <a:chOff x="7550258" y="3832670"/>
            <a:chExt cx="371395" cy="301279"/>
          </a:xfrm>
        </p:grpSpPr>
        <p:sp>
          <p:nvSpPr>
            <p:cNvPr id="12303" name="Google Shape;12303;p7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1" name="Google Shape;12321;p71"/>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2" name="Google Shape;12322;p71"/>
          <p:cNvGrpSpPr/>
          <p:nvPr/>
        </p:nvGrpSpPr>
        <p:grpSpPr>
          <a:xfrm>
            <a:off x="6659725" y="3808035"/>
            <a:ext cx="367608" cy="350548"/>
            <a:chOff x="6659725" y="3808035"/>
            <a:chExt cx="367608" cy="350548"/>
          </a:xfrm>
        </p:grpSpPr>
        <p:sp>
          <p:nvSpPr>
            <p:cNvPr id="12323" name="Google Shape;12323;p7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71"/>
          <p:cNvGrpSpPr/>
          <p:nvPr/>
        </p:nvGrpSpPr>
        <p:grpSpPr>
          <a:xfrm>
            <a:off x="6219391" y="3816756"/>
            <a:ext cx="356627" cy="334252"/>
            <a:chOff x="6219391" y="3816756"/>
            <a:chExt cx="356627" cy="334252"/>
          </a:xfrm>
        </p:grpSpPr>
        <p:sp>
          <p:nvSpPr>
            <p:cNvPr id="12326" name="Google Shape;12326;p7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71"/>
          <p:cNvGrpSpPr/>
          <p:nvPr/>
        </p:nvGrpSpPr>
        <p:grpSpPr>
          <a:xfrm>
            <a:off x="5778676" y="3826972"/>
            <a:ext cx="349052" cy="313055"/>
            <a:chOff x="5778676" y="3826972"/>
            <a:chExt cx="349052" cy="313055"/>
          </a:xfrm>
        </p:grpSpPr>
        <p:sp>
          <p:nvSpPr>
            <p:cNvPr id="12331" name="Google Shape;12331;p7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1"/>
          <p:cNvGrpSpPr/>
          <p:nvPr/>
        </p:nvGrpSpPr>
        <p:grpSpPr>
          <a:xfrm>
            <a:off x="5355784" y="3834547"/>
            <a:ext cx="299019" cy="297905"/>
            <a:chOff x="5355784" y="3834547"/>
            <a:chExt cx="299019" cy="297905"/>
          </a:xfrm>
        </p:grpSpPr>
        <p:sp>
          <p:nvSpPr>
            <p:cNvPr id="12337" name="Google Shape;12337;p7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71"/>
          <p:cNvGrpSpPr/>
          <p:nvPr/>
        </p:nvGrpSpPr>
        <p:grpSpPr>
          <a:xfrm>
            <a:off x="8036455" y="3807271"/>
            <a:ext cx="292176" cy="353985"/>
            <a:chOff x="8036455" y="3807271"/>
            <a:chExt cx="292176" cy="353985"/>
          </a:xfrm>
        </p:grpSpPr>
        <p:sp>
          <p:nvSpPr>
            <p:cNvPr id="12342" name="Google Shape;12342;p7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71"/>
          <p:cNvGrpSpPr/>
          <p:nvPr/>
        </p:nvGrpSpPr>
        <p:grpSpPr>
          <a:xfrm>
            <a:off x="4874902" y="3808799"/>
            <a:ext cx="345615" cy="350835"/>
            <a:chOff x="4874902" y="3808799"/>
            <a:chExt cx="345615" cy="350835"/>
          </a:xfrm>
        </p:grpSpPr>
        <p:sp>
          <p:nvSpPr>
            <p:cNvPr id="12345" name="Google Shape;12345;p7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2"/>
        <p:cNvGrpSpPr/>
        <p:nvPr/>
      </p:nvGrpSpPr>
      <p:grpSpPr>
        <a:xfrm>
          <a:off x="0" y="0"/>
          <a:ext cx="0" cy="0"/>
          <a:chOff x="0" y="0"/>
          <a:chExt cx="0" cy="0"/>
        </a:xfrm>
      </p:grpSpPr>
      <p:sp>
        <p:nvSpPr>
          <p:cNvPr id="883" name="Google Shape;883;p45"/>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S</a:t>
            </a:r>
            <a:r>
              <a:rPr lang="en-US" dirty="0"/>
              <a:t>TATIONARY </a:t>
            </a:r>
            <a:r>
              <a:rPr lang="en" dirty="0"/>
              <a:t>&amp; NON-STATIONARY GOALS</a:t>
            </a:r>
            <a:endParaRPr dirty="0"/>
          </a:p>
          <a:p>
            <a:pPr marL="0" lvl="0" indent="0" algn="r" rtl="0">
              <a:spcBef>
                <a:spcPts val="0"/>
              </a:spcBef>
              <a:spcAft>
                <a:spcPts val="0"/>
              </a:spcAft>
              <a:buNone/>
            </a:pPr>
            <a:endParaRPr dirty="0"/>
          </a:p>
        </p:txBody>
      </p:sp>
      <p:sp>
        <p:nvSpPr>
          <p:cNvPr id="884" name="Google Shape;884;p45"/>
          <p:cNvSpPr txBox="1">
            <a:spLocks noGrp="1"/>
          </p:cNvSpPr>
          <p:nvPr>
            <p:ph type="title" idx="2"/>
          </p:nvPr>
        </p:nvSpPr>
        <p:spPr>
          <a:xfrm>
            <a:off x="3826025" y="1682250"/>
            <a:ext cx="1813800"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STATIONARY</a:t>
            </a:r>
            <a:endParaRPr dirty="0"/>
          </a:p>
        </p:txBody>
      </p:sp>
      <p:sp>
        <p:nvSpPr>
          <p:cNvPr id="885" name="Google Shape;885;p45"/>
          <p:cNvSpPr txBox="1">
            <a:spLocks noGrp="1"/>
          </p:cNvSpPr>
          <p:nvPr>
            <p:ph type="subTitle" idx="1"/>
          </p:nvPr>
        </p:nvSpPr>
        <p:spPr>
          <a:xfrm>
            <a:off x="3728525" y="2161750"/>
            <a:ext cx="1911300" cy="1461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dirty="0"/>
              <a:t>Venus has a beautiful name and is the second planet from the Sun</a:t>
            </a:r>
            <a:endParaRPr dirty="0"/>
          </a:p>
        </p:txBody>
      </p:sp>
      <p:sp>
        <p:nvSpPr>
          <p:cNvPr id="886" name="Google Shape;886;p45"/>
          <p:cNvSpPr txBox="1">
            <a:spLocks noGrp="1"/>
          </p:cNvSpPr>
          <p:nvPr>
            <p:ph type="title" idx="3"/>
          </p:nvPr>
        </p:nvSpPr>
        <p:spPr>
          <a:xfrm>
            <a:off x="6010131" y="1674448"/>
            <a:ext cx="2031988" cy="4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NON-STATIONARY</a:t>
            </a:r>
            <a:endParaRPr dirty="0"/>
          </a:p>
        </p:txBody>
      </p:sp>
      <p:sp>
        <p:nvSpPr>
          <p:cNvPr id="887" name="Google Shape;887;p45"/>
          <p:cNvSpPr txBox="1">
            <a:spLocks noGrp="1"/>
          </p:cNvSpPr>
          <p:nvPr>
            <p:ph type="subTitle" idx="4"/>
          </p:nvPr>
        </p:nvSpPr>
        <p:spPr>
          <a:xfrm>
            <a:off x="6154025" y="2161750"/>
            <a:ext cx="1911300" cy="1461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Despite being red, Mars is a cold place. It’s full of iron oxide dust</a:t>
            </a:r>
            <a:endParaRPr/>
          </a:p>
        </p:txBody>
      </p:sp>
      <p:grpSp>
        <p:nvGrpSpPr>
          <p:cNvPr id="888" name="Google Shape;888;p45"/>
          <p:cNvGrpSpPr/>
          <p:nvPr/>
        </p:nvGrpSpPr>
        <p:grpSpPr>
          <a:xfrm flipH="1">
            <a:off x="5092864" y="1485568"/>
            <a:ext cx="446222" cy="77476"/>
            <a:chOff x="6146875" y="1767300"/>
            <a:chExt cx="331025" cy="57475"/>
          </a:xfrm>
        </p:grpSpPr>
        <p:sp>
          <p:nvSpPr>
            <p:cNvPr id="889" name="Google Shape;889;p4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45"/>
          <p:cNvGrpSpPr/>
          <p:nvPr/>
        </p:nvGrpSpPr>
        <p:grpSpPr>
          <a:xfrm flipH="1">
            <a:off x="7532864" y="1485568"/>
            <a:ext cx="446222" cy="77476"/>
            <a:chOff x="6146875" y="1767300"/>
            <a:chExt cx="331025" cy="57475"/>
          </a:xfrm>
        </p:grpSpPr>
        <p:sp>
          <p:nvSpPr>
            <p:cNvPr id="893" name="Google Shape;893;p4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5"/>
          <p:cNvGrpSpPr/>
          <p:nvPr/>
        </p:nvGrpSpPr>
        <p:grpSpPr>
          <a:xfrm>
            <a:off x="342862" y="344863"/>
            <a:ext cx="2829548" cy="3353952"/>
            <a:chOff x="342862" y="344863"/>
            <a:chExt cx="2829548" cy="3353952"/>
          </a:xfrm>
        </p:grpSpPr>
        <p:grpSp>
          <p:nvGrpSpPr>
            <p:cNvPr id="897" name="Google Shape;897;p45"/>
            <p:cNvGrpSpPr/>
            <p:nvPr/>
          </p:nvGrpSpPr>
          <p:grpSpPr>
            <a:xfrm>
              <a:off x="342862" y="344863"/>
              <a:ext cx="1397069" cy="2951452"/>
              <a:chOff x="252122" y="879390"/>
              <a:chExt cx="1240736" cy="2621183"/>
            </a:xfrm>
          </p:grpSpPr>
          <p:sp>
            <p:nvSpPr>
              <p:cNvPr id="898" name="Google Shape;898;p45"/>
              <p:cNvSpPr/>
              <p:nvPr/>
            </p:nvSpPr>
            <p:spPr>
              <a:xfrm>
                <a:off x="843778" y="879390"/>
                <a:ext cx="147848" cy="779873"/>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5"/>
              <p:cNvSpPr/>
              <p:nvPr/>
            </p:nvSpPr>
            <p:spPr>
              <a:xfrm>
                <a:off x="252122" y="1697807"/>
                <a:ext cx="612952" cy="31823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5"/>
              <p:cNvSpPr/>
              <p:nvPr/>
            </p:nvSpPr>
            <p:spPr>
              <a:xfrm>
                <a:off x="843778" y="995787"/>
                <a:ext cx="147848" cy="66347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5"/>
              <p:cNvSpPr/>
              <p:nvPr/>
            </p:nvSpPr>
            <p:spPr>
              <a:xfrm>
                <a:off x="252122" y="1761214"/>
                <a:ext cx="560686" cy="254827"/>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5"/>
              <p:cNvSpPr/>
              <p:nvPr/>
            </p:nvSpPr>
            <p:spPr>
              <a:xfrm>
                <a:off x="931447" y="1661894"/>
                <a:ext cx="33819" cy="1838679"/>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p:cNvSpPr/>
              <p:nvPr/>
            </p:nvSpPr>
            <p:spPr>
              <a:xfrm>
                <a:off x="846578" y="1622259"/>
                <a:ext cx="265813" cy="147143"/>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5"/>
              <p:cNvSpPr/>
              <p:nvPr/>
            </p:nvSpPr>
            <p:spPr>
              <a:xfrm>
                <a:off x="778726" y="1622259"/>
                <a:ext cx="163925" cy="152978"/>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5"/>
              <p:cNvSpPr/>
              <p:nvPr/>
            </p:nvSpPr>
            <p:spPr>
              <a:xfrm>
                <a:off x="854979" y="1690346"/>
                <a:ext cx="257412" cy="36619"/>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5"/>
              <p:cNvSpPr/>
              <p:nvPr/>
            </p:nvSpPr>
            <p:spPr>
              <a:xfrm>
                <a:off x="895318" y="1704348"/>
                <a:ext cx="597540" cy="345651"/>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p:nvPr/>
            </p:nvSpPr>
            <p:spPr>
              <a:xfrm>
                <a:off x="986473" y="1721815"/>
                <a:ext cx="506384" cy="328183"/>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45"/>
            <p:cNvGrpSpPr/>
            <p:nvPr/>
          </p:nvGrpSpPr>
          <p:grpSpPr>
            <a:xfrm>
              <a:off x="2095699" y="1042084"/>
              <a:ext cx="1076711" cy="2274662"/>
              <a:chOff x="252122" y="879390"/>
              <a:chExt cx="1240736" cy="2621183"/>
            </a:xfrm>
          </p:grpSpPr>
          <p:sp>
            <p:nvSpPr>
              <p:cNvPr id="909" name="Google Shape;909;p45"/>
              <p:cNvSpPr/>
              <p:nvPr/>
            </p:nvSpPr>
            <p:spPr>
              <a:xfrm>
                <a:off x="843778" y="879390"/>
                <a:ext cx="147848" cy="779873"/>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5"/>
              <p:cNvSpPr/>
              <p:nvPr/>
            </p:nvSpPr>
            <p:spPr>
              <a:xfrm>
                <a:off x="252122" y="1697807"/>
                <a:ext cx="612952" cy="31823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5"/>
              <p:cNvSpPr/>
              <p:nvPr/>
            </p:nvSpPr>
            <p:spPr>
              <a:xfrm>
                <a:off x="843778" y="995787"/>
                <a:ext cx="147848" cy="66347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5"/>
              <p:cNvSpPr/>
              <p:nvPr/>
            </p:nvSpPr>
            <p:spPr>
              <a:xfrm>
                <a:off x="252122" y="1761214"/>
                <a:ext cx="560686" cy="254827"/>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5"/>
              <p:cNvSpPr/>
              <p:nvPr/>
            </p:nvSpPr>
            <p:spPr>
              <a:xfrm>
                <a:off x="931447" y="1661894"/>
                <a:ext cx="33819" cy="1838679"/>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5"/>
              <p:cNvSpPr/>
              <p:nvPr/>
            </p:nvSpPr>
            <p:spPr>
              <a:xfrm>
                <a:off x="846578" y="1622259"/>
                <a:ext cx="265813" cy="147143"/>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5"/>
              <p:cNvSpPr/>
              <p:nvPr/>
            </p:nvSpPr>
            <p:spPr>
              <a:xfrm>
                <a:off x="778726" y="1622259"/>
                <a:ext cx="163925" cy="152978"/>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5"/>
              <p:cNvSpPr/>
              <p:nvPr/>
            </p:nvSpPr>
            <p:spPr>
              <a:xfrm>
                <a:off x="854979" y="1690346"/>
                <a:ext cx="257412" cy="36619"/>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5"/>
              <p:cNvSpPr/>
              <p:nvPr/>
            </p:nvSpPr>
            <p:spPr>
              <a:xfrm>
                <a:off x="895318" y="1704348"/>
                <a:ext cx="597540" cy="345651"/>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5"/>
              <p:cNvSpPr/>
              <p:nvPr/>
            </p:nvSpPr>
            <p:spPr>
              <a:xfrm>
                <a:off x="986473" y="1721815"/>
                <a:ext cx="506384" cy="328183"/>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45"/>
            <p:cNvGrpSpPr/>
            <p:nvPr/>
          </p:nvGrpSpPr>
          <p:grpSpPr>
            <a:xfrm>
              <a:off x="1342701" y="1585618"/>
              <a:ext cx="1000282" cy="2113197"/>
              <a:chOff x="252122" y="879390"/>
              <a:chExt cx="1240736" cy="2621183"/>
            </a:xfrm>
          </p:grpSpPr>
          <p:sp>
            <p:nvSpPr>
              <p:cNvPr id="920" name="Google Shape;920;p45"/>
              <p:cNvSpPr/>
              <p:nvPr/>
            </p:nvSpPr>
            <p:spPr>
              <a:xfrm>
                <a:off x="843778" y="879390"/>
                <a:ext cx="147848" cy="779873"/>
              </a:xfrm>
              <a:custGeom>
                <a:avLst/>
                <a:gdLst/>
                <a:ahLst/>
                <a:cxnLst/>
                <a:rect l="l" t="t" r="r" b="b"/>
                <a:pathLst>
                  <a:path w="7550" h="39825" extrusionOk="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5"/>
              <p:cNvSpPr/>
              <p:nvPr/>
            </p:nvSpPr>
            <p:spPr>
              <a:xfrm>
                <a:off x="252122" y="1697807"/>
                <a:ext cx="612952" cy="318235"/>
              </a:xfrm>
              <a:custGeom>
                <a:avLst/>
                <a:gdLst/>
                <a:ahLst/>
                <a:cxnLst/>
                <a:rect l="l" t="t" r="r" b="b"/>
                <a:pathLst>
                  <a:path w="31301" h="16251" extrusionOk="0">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5"/>
              <p:cNvSpPr/>
              <p:nvPr/>
            </p:nvSpPr>
            <p:spPr>
              <a:xfrm>
                <a:off x="843778" y="995787"/>
                <a:ext cx="147848" cy="663475"/>
              </a:xfrm>
              <a:custGeom>
                <a:avLst/>
                <a:gdLst/>
                <a:ahLst/>
                <a:cxnLst/>
                <a:rect l="l" t="t" r="r" b="b"/>
                <a:pathLst>
                  <a:path w="7550" h="33881" extrusionOk="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5"/>
              <p:cNvSpPr/>
              <p:nvPr/>
            </p:nvSpPr>
            <p:spPr>
              <a:xfrm>
                <a:off x="252122" y="1761214"/>
                <a:ext cx="560686" cy="254827"/>
              </a:xfrm>
              <a:custGeom>
                <a:avLst/>
                <a:gdLst/>
                <a:ahLst/>
                <a:cxnLst/>
                <a:rect l="l" t="t" r="r" b="b"/>
                <a:pathLst>
                  <a:path w="28632" h="13013" extrusionOk="0">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5"/>
              <p:cNvSpPr/>
              <p:nvPr/>
            </p:nvSpPr>
            <p:spPr>
              <a:xfrm>
                <a:off x="931447" y="1661894"/>
                <a:ext cx="33819" cy="1838679"/>
              </a:xfrm>
              <a:custGeom>
                <a:avLst/>
                <a:gdLst/>
                <a:ahLst/>
                <a:cxnLst/>
                <a:rect l="l" t="t" r="r" b="b"/>
                <a:pathLst>
                  <a:path w="1727" h="93894" extrusionOk="0">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5"/>
              <p:cNvSpPr/>
              <p:nvPr/>
            </p:nvSpPr>
            <p:spPr>
              <a:xfrm>
                <a:off x="846578" y="1622259"/>
                <a:ext cx="265813" cy="147143"/>
              </a:xfrm>
              <a:custGeom>
                <a:avLst/>
                <a:gdLst/>
                <a:ahLst/>
                <a:cxnLst/>
                <a:rect l="l" t="t" r="r" b="b"/>
                <a:pathLst>
                  <a:path w="13574" h="7514" extrusionOk="0">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5"/>
              <p:cNvSpPr/>
              <p:nvPr/>
            </p:nvSpPr>
            <p:spPr>
              <a:xfrm>
                <a:off x="778726" y="1622259"/>
                <a:ext cx="163925" cy="152978"/>
              </a:xfrm>
              <a:custGeom>
                <a:avLst/>
                <a:gdLst/>
                <a:ahLst/>
                <a:cxnLst/>
                <a:rect l="l" t="t" r="r" b="b"/>
                <a:pathLst>
                  <a:path w="8371" h="7812" extrusionOk="0">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5"/>
              <p:cNvSpPr/>
              <p:nvPr/>
            </p:nvSpPr>
            <p:spPr>
              <a:xfrm>
                <a:off x="854979" y="1690346"/>
                <a:ext cx="257412" cy="36619"/>
              </a:xfrm>
              <a:custGeom>
                <a:avLst/>
                <a:gdLst/>
                <a:ahLst/>
                <a:cxnLst/>
                <a:rect l="l" t="t" r="r" b="b"/>
                <a:pathLst>
                  <a:path w="13145" h="1870" extrusionOk="0">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5"/>
              <p:cNvSpPr/>
              <p:nvPr/>
            </p:nvSpPr>
            <p:spPr>
              <a:xfrm>
                <a:off x="895318" y="1704348"/>
                <a:ext cx="597540" cy="345651"/>
              </a:xfrm>
              <a:custGeom>
                <a:avLst/>
                <a:gdLst/>
                <a:ahLst/>
                <a:cxnLst/>
                <a:rect l="l" t="t" r="r" b="b"/>
                <a:pathLst>
                  <a:path w="30514" h="17651" extrusionOk="0">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rgbClr val="3FB3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5"/>
              <p:cNvSpPr/>
              <p:nvPr/>
            </p:nvSpPr>
            <p:spPr>
              <a:xfrm>
                <a:off x="986473" y="1721815"/>
                <a:ext cx="506384" cy="328183"/>
              </a:xfrm>
              <a:custGeom>
                <a:avLst/>
                <a:gdLst/>
                <a:ahLst/>
                <a:cxnLst/>
                <a:rect l="l" t="t" r="r" b="b"/>
                <a:pathLst>
                  <a:path w="25859" h="16759" extrusionOk="0">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65"/>
        <p:cNvGrpSpPr/>
        <p:nvPr/>
      </p:nvGrpSpPr>
      <p:grpSpPr>
        <a:xfrm>
          <a:off x="0" y="0"/>
          <a:ext cx="0" cy="0"/>
          <a:chOff x="0" y="0"/>
          <a:chExt cx="0" cy="0"/>
        </a:xfrm>
      </p:grpSpPr>
      <p:sp>
        <p:nvSpPr>
          <p:cNvPr id="12366" name="Google Shape;12366;p7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367" name="Google Shape;12367;p7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2368" name="Google Shape;12368;p72"/>
          <p:cNvGrpSpPr/>
          <p:nvPr/>
        </p:nvGrpSpPr>
        <p:grpSpPr>
          <a:xfrm>
            <a:off x="2704005" y="4258781"/>
            <a:ext cx="342144" cy="362704"/>
            <a:chOff x="2704005" y="4258781"/>
            <a:chExt cx="342144" cy="362704"/>
          </a:xfrm>
        </p:grpSpPr>
        <p:sp>
          <p:nvSpPr>
            <p:cNvPr id="12369" name="Google Shape;12369;p7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72"/>
          <p:cNvGrpSpPr/>
          <p:nvPr/>
        </p:nvGrpSpPr>
        <p:grpSpPr>
          <a:xfrm>
            <a:off x="2157462" y="4258496"/>
            <a:ext cx="347435" cy="363370"/>
            <a:chOff x="2157462" y="4258496"/>
            <a:chExt cx="347435" cy="363370"/>
          </a:xfrm>
        </p:grpSpPr>
        <p:sp>
          <p:nvSpPr>
            <p:cNvPr id="12377" name="Google Shape;12377;p7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72"/>
          <p:cNvGrpSpPr/>
          <p:nvPr/>
        </p:nvGrpSpPr>
        <p:grpSpPr>
          <a:xfrm>
            <a:off x="4010963" y="3763781"/>
            <a:ext cx="343665" cy="363211"/>
            <a:chOff x="4010963" y="3763781"/>
            <a:chExt cx="343665" cy="363211"/>
          </a:xfrm>
        </p:grpSpPr>
        <p:sp>
          <p:nvSpPr>
            <p:cNvPr id="12381" name="Google Shape;12381;p7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72"/>
          <p:cNvGrpSpPr/>
          <p:nvPr/>
        </p:nvGrpSpPr>
        <p:grpSpPr>
          <a:xfrm>
            <a:off x="2214042" y="3810509"/>
            <a:ext cx="368153" cy="311193"/>
            <a:chOff x="2214042" y="3810509"/>
            <a:chExt cx="368153" cy="311193"/>
          </a:xfrm>
        </p:grpSpPr>
        <p:sp>
          <p:nvSpPr>
            <p:cNvPr id="12387" name="Google Shape;12387;p7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72"/>
          <p:cNvGrpSpPr/>
          <p:nvPr/>
        </p:nvGrpSpPr>
        <p:grpSpPr>
          <a:xfrm>
            <a:off x="1768938" y="3782219"/>
            <a:ext cx="367805" cy="367773"/>
            <a:chOff x="1768938" y="3782219"/>
            <a:chExt cx="367805" cy="367773"/>
          </a:xfrm>
        </p:grpSpPr>
        <p:sp>
          <p:nvSpPr>
            <p:cNvPr id="12390" name="Google Shape;12390;p7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72"/>
          <p:cNvGrpSpPr/>
          <p:nvPr/>
        </p:nvGrpSpPr>
        <p:grpSpPr>
          <a:xfrm>
            <a:off x="2681385" y="3798439"/>
            <a:ext cx="325544" cy="327413"/>
            <a:chOff x="2681385" y="3798439"/>
            <a:chExt cx="325544" cy="327413"/>
          </a:xfrm>
        </p:grpSpPr>
        <p:sp>
          <p:nvSpPr>
            <p:cNvPr id="12396" name="Google Shape;12396;p7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72"/>
          <p:cNvGrpSpPr/>
          <p:nvPr/>
        </p:nvGrpSpPr>
        <p:grpSpPr>
          <a:xfrm>
            <a:off x="6243928" y="4263502"/>
            <a:ext cx="274254" cy="350824"/>
            <a:chOff x="6243928" y="4263502"/>
            <a:chExt cx="274254" cy="350824"/>
          </a:xfrm>
        </p:grpSpPr>
        <p:sp>
          <p:nvSpPr>
            <p:cNvPr id="12404" name="Google Shape;12404;p7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72"/>
          <p:cNvGrpSpPr/>
          <p:nvPr/>
        </p:nvGrpSpPr>
        <p:grpSpPr>
          <a:xfrm>
            <a:off x="3560600" y="3763338"/>
            <a:ext cx="352345" cy="363655"/>
            <a:chOff x="3560600" y="3763338"/>
            <a:chExt cx="352345" cy="363655"/>
          </a:xfrm>
        </p:grpSpPr>
        <p:sp>
          <p:nvSpPr>
            <p:cNvPr id="12413" name="Google Shape;12413;p7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72"/>
          <p:cNvGrpSpPr/>
          <p:nvPr/>
        </p:nvGrpSpPr>
        <p:grpSpPr>
          <a:xfrm>
            <a:off x="5790556" y="4261252"/>
            <a:ext cx="279513" cy="356083"/>
            <a:chOff x="5790556" y="4261252"/>
            <a:chExt cx="279513" cy="356083"/>
          </a:xfrm>
        </p:grpSpPr>
        <p:sp>
          <p:nvSpPr>
            <p:cNvPr id="12417" name="Google Shape;12417;p7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72"/>
          <p:cNvGrpSpPr/>
          <p:nvPr/>
        </p:nvGrpSpPr>
        <p:grpSpPr>
          <a:xfrm>
            <a:off x="5341333" y="4261252"/>
            <a:ext cx="278752" cy="356463"/>
            <a:chOff x="5341333" y="4261252"/>
            <a:chExt cx="278752" cy="356463"/>
          </a:xfrm>
        </p:grpSpPr>
        <p:sp>
          <p:nvSpPr>
            <p:cNvPr id="12425" name="Google Shape;12425;p7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2" name="Google Shape;12432;p72"/>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3" name="Google Shape;12433;p72"/>
          <p:cNvGrpSpPr/>
          <p:nvPr/>
        </p:nvGrpSpPr>
        <p:grpSpPr>
          <a:xfrm>
            <a:off x="3103646" y="3766076"/>
            <a:ext cx="360233" cy="362451"/>
            <a:chOff x="3107608" y="3763401"/>
            <a:chExt cx="360233" cy="362451"/>
          </a:xfrm>
        </p:grpSpPr>
        <p:sp>
          <p:nvSpPr>
            <p:cNvPr id="12434" name="Google Shape;12434;p7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2"/>
          <p:cNvGrpSpPr/>
          <p:nvPr/>
        </p:nvGrpSpPr>
        <p:grpSpPr>
          <a:xfrm>
            <a:off x="889343" y="3801227"/>
            <a:ext cx="351585" cy="339705"/>
            <a:chOff x="889343" y="3801227"/>
            <a:chExt cx="351585" cy="339705"/>
          </a:xfrm>
        </p:grpSpPr>
        <p:sp>
          <p:nvSpPr>
            <p:cNvPr id="12438" name="Google Shape;12438;p7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3" name="Google Shape;12443;p72"/>
          <p:cNvGrpSpPr/>
          <p:nvPr/>
        </p:nvGrpSpPr>
        <p:grpSpPr>
          <a:xfrm>
            <a:off x="4896609" y="4260872"/>
            <a:ext cx="278784" cy="355323"/>
            <a:chOff x="4896609" y="4260872"/>
            <a:chExt cx="278784" cy="355323"/>
          </a:xfrm>
        </p:grpSpPr>
        <p:sp>
          <p:nvSpPr>
            <p:cNvPr id="12444" name="Google Shape;12444;p7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72"/>
          <p:cNvGrpSpPr/>
          <p:nvPr/>
        </p:nvGrpSpPr>
        <p:grpSpPr>
          <a:xfrm>
            <a:off x="7598438" y="4266131"/>
            <a:ext cx="260283" cy="345914"/>
            <a:chOff x="7598438" y="4266131"/>
            <a:chExt cx="260283" cy="345914"/>
          </a:xfrm>
        </p:grpSpPr>
        <p:sp>
          <p:nvSpPr>
            <p:cNvPr id="12451" name="Google Shape;12451;p7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72"/>
          <p:cNvGrpSpPr/>
          <p:nvPr/>
        </p:nvGrpSpPr>
        <p:grpSpPr>
          <a:xfrm>
            <a:off x="1767069" y="3360146"/>
            <a:ext cx="286324" cy="348163"/>
            <a:chOff x="1767069" y="3360146"/>
            <a:chExt cx="286324" cy="348163"/>
          </a:xfrm>
        </p:grpSpPr>
        <p:sp>
          <p:nvSpPr>
            <p:cNvPr id="12459" name="Google Shape;12459;p7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72"/>
          <p:cNvGrpSpPr/>
          <p:nvPr/>
        </p:nvGrpSpPr>
        <p:grpSpPr>
          <a:xfrm>
            <a:off x="7149944" y="4266131"/>
            <a:ext cx="260283" cy="345914"/>
            <a:chOff x="7149944" y="4266131"/>
            <a:chExt cx="260283" cy="345914"/>
          </a:xfrm>
        </p:grpSpPr>
        <p:sp>
          <p:nvSpPr>
            <p:cNvPr id="12467" name="Google Shape;12467;p7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2"/>
          <p:cNvGrpSpPr/>
          <p:nvPr/>
        </p:nvGrpSpPr>
        <p:grpSpPr>
          <a:xfrm>
            <a:off x="6695051" y="4259351"/>
            <a:ext cx="270104" cy="360233"/>
            <a:chOff x="6695051" y="4259351"/>
            <a:chExt cx="270104" cy="360233"/>
          </a:xfrm>
        </p:grpSpPr>
        <p:sp>
          <p:nvSpPr>
            <p:cNvPr id="12474" name="Google Shape;12474;p7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2"/>
          <p:cNvGrpSpPr/>
          <p:nvPr/>
        </p:nvGrpSpPr>
        <p:grpSpPr>
          <a:xfrm>
            <a:off x="8047661" y="4257451"/>
            <a:ext cx="277263" cy="362514"/>
            <a:chOff x="8047661" y="4257451"/>
            <a:chExt cx="277263" cy="362514"/>
          </a:xfrm>
        </p:grpSpPr>
        <p:sp>
          <p:nvSpPr>
            <p:cNvPr id="12479" name="Google Shape;12479;p7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72"/>
          <p:cNvGrpSpPr/>
          <p:nvPr/>
        </p:nvGrpSpPr>
        <p:grpSpPr>
          <a:xfrm>
            <a:off x="6248078" y="3784468"/>
            <a:ext cx="277263" cy="356115"/>
            <a:chOff x="6248078" y="3784468"/>
            <a:chExt cx="277263" cy="356115"/>
          </a:xfrm>
        </p:grpSpPr>
        <p:sp>
          <p:nvSpPr>
            <p:cNvPr id="12484" name="Google Shape;12484;p7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72"/>
          <p:cNvGrpSpPr/>
          <p:nvPr/>
        </p:nvGrpSpPr>
        <p:grpSpPr>
          <a:xfrm>
            <a:off x="5800725" y="3785989"/>
            <a:ext cx="277644" cy="354594"/>
            <a:chOff x="5800725" y="3785989"/>
            <a:chExt cx="277644" cy="354594"/>
          </a:xfrm>
        </p:grpSpPr>
        <p:sp>
          <p:nvSpPr>
            <p:cNvPr id="12490" name="Google Shape;12490;p7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72"/>
          <p:cNvGrpSpPr/>
          <p:nvPr/>
        </p:nvGrpSpPr>
        <p:grpSpPr>
          <a:xfrm>
            <a:off x="2206122" y="3360748"/>
            <a:ext cx="308183" cy="347561"/>
            <a:chOff x="2206122" y="3360748"/>
            <a:chExt cx="308183" cy="347561"/>
          </a:xfrm>
        </p:grpSpPr>
        <p:sp>
          <p:nvSpPr>
            <p:cNvPr id="12498" name="Google Shape;12498;p7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72"/>
          <p:cNvGrpSpPr/>
          <p:nvPr/>
        </p:nvGrpSpPr>
        <p:grpSpPr>
          <a:xfrm>
            <a:off x="5353403" y="3785609"/>
            <a:ext cx="277992" cy="354974"/>
            <a:chOff x="5353403" y="3785609"/>
            <a:chExt cx="277992" cy="354974"/>
          </a:xfrm>
        </p:grpSpPr>
        <p:sp>
          <p:nvSpPr>
            <p:cNvPr id="12504" name="Google Shape;12504;p7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72"/>
          <p:cNvGrpSpPr/>
          <p:nvPr/>
        </p:nvGrpSpPr>
        <p:grpSpPr>
          <a:xfrm>
            <a:off x="4896229" y="3785989"/>
            <a:ext cx="278784" cy="354594"/>
            <a:chOff x="4896229" y="3785989"/>
            <a:chExt cx="278784" cy="354594"/>
          </a:xfrm>
        </p:grpSpPr>
        <p:sp>
          <p:nvSpPr>
            <p:cNvPr id="12511" name="Google Shape;12511;p7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72"/>
          <p:cNvGrpSpPr/>
          <p:nvPr/>
        </p:nvGrpSpPr>
        <p:grpSpPr>
          <a:xfrm>
            <a:off x="7592387" y="3787858"/>
            <a:ext cx="273874" cy="351204"/>
            <a:chOff x="7592387" y="3787858"/>
            <a:chExt cx="273874" cy="351204"/>
          </a:xfrm>
        </p:grpSpPr>
        <p:sp>
          <p:nvSpPr>
            <p:cNvPr id="12518" name="Google Shape;12518;p7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72"/>
          <p:cNvGrpSpPr/>
          <p:nvPr/>
        </p:nvGrpSpPr>
        <p:grpSpPr>
          <a:xfrm>
            <a:off x="7145794" y="3787858"/>
            <a:ext cx="274254" cy="350444"/>
            <a:chOff x="7145794" y="3787858"/>
            <a:chExt cx="274254" cy="350444"/>
          </a:xfrm>
        </p:grpSpPr>
        <p:sp>
          <p:nvSpPr>
            <p:cNvPr id="12523" name="Google Shape;12523;p7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72"/>
          <p:cNvGrpSpPr/>
          <p:nvPr/>
        </p:nvGrpSpPr>
        <p:grpSpPr>
          <a:xfrm>
            <a:off x="8054060" y="3787098"/>
            <a:ext cx="266334" cy="353834"/>
            <a:chOff x="8054060" y="3787098"/>
            <a:chExt cx="266334" cy="353834"/>
          </a:xfrm>
        </p:grpSpPr>
        <p:sp>
          <p:nvSpPr>
            <p:cNvPr id="12530" name="Google Shape;12530;p7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2"/>
          <p:cNvGrpSpPr/>
          <p:nvPr/>
        </p:nvGrpSpPr>
        <p:grpSpPr>
          <a:xfrm>
            <a:off x="6702211" y="3782599"/>
            <a:ext cx="270104" cy="361754"/>
            <a:chOff x="6702211" y="3782599"/>
            <a:chExt cx="270104" cy="361754"/>
          </a:xfrm>
        </p:grpSpPr>
        <p:sp>
          <p:nvSpPr>
            <p:cNvPr id="12535" name="Google Shape;12535;p7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72"/>
          <p:cNvGrpSpPr/>
          <p:nvPr/>
        </p:nvGrpSpPr>
        <p:grpSpPr>
          <a:xfrm>
            <a:off x="3516886" y="3438727"/>
            <a:ext cx="391854" cy="269922"/>
            <a:chOff x="3516850" y="3406526"/>
            <a:chExt cx="369674" cy="254644"/>
          </a:xfrm>
        </p:grpSpPr>
        <p:sp>
          <p:nvSpPr>
            <p:cNvPr id="12541" name="Google Shape;12541;p7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5" name="Google Shape;12545;p72"/>
          <p:cNvGrpSpPr/>
          <p:nvPr/>
        </p:nvGrpSpPr>
        <p:grpSpPr>
          <a:xfrm>
            <a:off x="1310655" y="3360527"/>
            <a:ext cx="306314" cy="347403"/>
            <a:chOff x="1310655" y="3360527"/>
            <a:chExt cx="306314" cy="347403"/>
          </a:xfrm>
        </p:grpSpPr>
        <p:sp>
          <p:nvSpPr>
            <p:cNvPr id="12546" name="Google Shape;12546;p7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72"/>
          <p:cNvGrpSpPr/>
          <p:nvPr/>
        </p:nvGrpSpPr>
        <p:grpSpPr>
          <a:xfrm>
            <a:off x="3119678" y="3360146"/>
            <a:ext cx="269343" cy="348543"/>
            <a:chOff x="3119678" y="3360146"/>
            <a:chExt cx="269343" cy="348543"/>
          </a:xfrm>
        </p:grpSpPr>
        <p:sp>
          <p:nvSpPr>
            <p:cNvPr id="12552" name="Google Shape;12552;p7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72"/>
          <p:cNvGrpSpPr/>
          <p:nvPr/>
        </p:nvGrpSpPr>
        <p:grpSpPr>
          <a:xfrm>
            <a:off x="3967213" y="3356947"/>
            <a:ext cx="368185" cy="354753"/>
            <a:chOff x="3967213" y="3356947"/>
            <a:chExt cx="368185" cy="354753"/>
          </a:xfrm>
        </p:grpSpPr>
        <p:sp>
          <p:nvSpPr>
            <p:cNvPr id="12560" name="Google Shape;12560;p7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72"/>
          <p:cNvGrpSpPr/>
          <p:nvPr/>
        </p:nvGrpSpPr>
        <p:grpSpPr>
          <a:xfrm>
            <a:off x="871254" y="3360146"/>
            <a:ext cx="285183" cy="347023"/>
            <a:chOff x="871254" y="3360146"/>
            <a:chExt cx="285183" cy="347023"/>
          </a:xfrm>
        </p:grpSpPr>
        <p:sp>
          <p:nvSpPr>
            <p:cNvPr id="12566" name="Google Shape;12566;p7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72"/>
          <p:cNvGrpSpPr/>
          <p:nvPr/>
        </p:nvGrpSpPr>
        <p:grpSpPr>
          <a:xfrm>
            <a:off x="2665165" y="3360146"/>
            <a:ext cx="281794" cy="349684"/>
            <a:chOff x="2665165" y="3360146"/>
            <a:chExt cx="281794" cy="349684"/>
          </a:xfrm>
        </p:grpSpPr>
        <p:sp>
          <p:nvSpPr>
            <p:cNvPr id="12571" name="Google Shape;12571;p7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2"/>
          <p:cNvGrpSpPr/>
          <p:nvPr/>
        </p:nvGrpSpPr>
        <p:grpSpPr>
          <a:xfrm>
            <a:off x="7156344" y="3347696"/>
            <a:ext cx="264465" cy="353074"/>
            <a:chOff x="7156344" y="3347696"/>
            <a:chExt cx="264465" cy="353074"/>
          </a:xfrm>
        </p:grpSpPr>
        <p:sp>
          <p:nvSpPr>
            <p:cNvPr id="12577" name="Google Shape;12577;p7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72"/>
          <p:cNvGrpSpPr/>
          <p:nvPr/>
        </p:nvGrpSpPr>
        <p:grpSpPr>
          <a:xfrm>
            <a:off x="6703732" y="3346936"/>
            <a:ext cx="264813" cy="352693"/>
            <a:chOff x="6703732" y="3346936"/>
            <a:chExt cx="264813" cy="352693"/>
          </a:xfrm>
        </p:grpSpPr>
        <p:sp>
          <p:nvSpPr>
            <p:cNvPr id="12583" name="Google Shape;12583;p7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72"/>
          <p:cNvGrpSpPr/>
          <p:nvPr/>
        </p:nvGrpSpPr>
        <p:grpSpPr>
          <a:xfrm>
            <a:off x="6252228" y="3346936"/>
            <a:ext cx="265193" cy="352693"/>
            <a:chOff x="6252228" y="3346936"/>
            <a:chExt cx="265193" cy="352693"/>
          </a:xfrm>
        </p:grpSpPr>
        <p:sp>
          <p:nvSpPr>
            <p:cNvPr id="12589" name="Google Shape;12589;p7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72"/>
          <p:cNvGrpSpPr/>
          <p:nvPr/>
        </p:nvGrpSpPr>
        <p:grpSpPr>
          <a:xfrm>
            <a:off x="5801105" y="3347696"/>
            <a:ext cx="264813" cy="351933"/>
            <a:chOff x="5801105" y="3347696"/>
            <a:chExt cx="264813" cy="351933"/>
          </a:xfrm>
        </p:grpSpPr>
        <p:sp>
          <p:nvSpPr>
            <p:cNvPr id="12593" name="Google Shape;12593;p7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72"/>
          <p:cNvGrpSpPr/>
          <p:nvPr/>
        </p:nvGrpSpPr>
        <p:grpSpPr>
          <a:xfrm>
            <a:off x="5349253" y="3346936"/>
            <a:ext cx="265922" cy="352693"/>
            <a:chOff x="5349253" y="3346936"/>
            <a:chExt cx="265922" cy="352693"/>
          </a:xfrm>
        </p:grpSpPr>
        <p:sp>
          <p:nvSpPr>
            <p:cNvPr id="12598" name="Google Shape;12598;p7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72"/>
          <p:cNvGrpSpPr/>
          <p:nvPr/>
        </p:nvGrpSpPr>
        <p:grpSpPr>
          <a:xfrm>
            <a:off x="4907159" y="3346936"/>
            <a:ext cx="264845" cy="354214"/>
            <a:chOff x="4907159" y="3346936"/>
            <a:chExt cx="264845" cy="354214"/>
          </a:xfrm>
        </p:grpSpPr>
        <p:sp>
          <p:nvSpPr>
            <p:cNvPr id="12605" name="Google Shape;12605;p7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72"/>
          <p:cNvGrpSpPr/>
          <p:nvPr/>
        </p:nvGrpSpPr>
        <p:grpSpPr>
          <a:xfrm>
            <a:off x="8048421" y="3334486"/>
            <a:ext cx="276503" cy="369674"/>
            <a:chOff x="8048421" y="3334486"/>
            <a:chExt cx="276503" cy="369674"/>
          </a:xfrm>
        </p:grpSpPr>
        <p:sp>
          <p:nvSpPr>
            <p:cNvPr id="12608" name="Google Shape;12608;p7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72"/>
          <p:cNvGrpSpPr/>
          <p:nvPr/>
        </p:nvGrpSpPr>
        <p:grpSpPr>
          <a:xfrm>
            <a:off x="7575787" y="3329955"/>
            <a:ext cx="295384" cy="376834"/>
            <a:chOff x="7575787" y="3329955"/>
            <a:chExt cx="295384" cy="376834"/>
          </a:xfrm>
        </p:grpSpPr>
        <p:sp>
          <p:nvSpPr>
            <p:cNvPr id="12615" name="Google Shape;12615;p7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1" name="Google Shape;12621;p72"/>
          <p:cNvGrpSpPr/>
          <p:nvPr/>
        </p:nvGrpSpPr>
        <p:grpSpPr>
          <a:xfrm>
            <a:off x="864062" y="2884503"/>
            <a:ext cx="264084" cy="347783"/>
            <a:chOff x="864062" y="2884503"/>
            <a:chExt cx="264084" cy="347783"/>
          </a:xfrm>
        </p:grpSpPr>
        <p:sp>
          <p:nvSpPr>
            <p:cNvPr id="12622" name="Google Shape;12622;p7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72"/>
          <p:cNvGrpSpPr/>
          <p:nvPr/>
        </p:nvGrpSpPr>
        <p:grpSpPr>
          <a:xfrm>
            <a:off x="3978523" y="2884661"/>
            <a:ext cx="348955" cy="346516"/>
            <a:chOff x="3978523" y="2884661"/>
            <a:chExt cx="348955" cy="346516"/>
          </a:xfrm>
        </p:grpSpPr>
        <p:sp>
          <p:nvSpPr>
            <p:cNvPr id="12633" name="Google Shape;12633;p7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72"/>
          <p:cNvGrpSpPr/>
          <p:nvPr/>
        </p:nvGrpSpPr>
        <p:grpSpPr>
          <a:xfrm>
            <a:off x="3527780" y="2885263"/>
            <a:ext cx="347435" cy="345534"/>
            <a:chOff x="3527780" y="2885263"/>
            <a:chExt cx="347435" cy="345534"/>
          </a:xfrm>
        </p:grpSpPr>
        <p:sp>
          <p:nvSpPr>
            <p:cNvPr id="12642" name="Google Shape;12642;p7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72"/>
          <p:cNvGrpSpPr/>
          <p:nvPr/>
        </p:nvGrpSpPr>
        <p:grpSpPr>
          <a:xfrm>
            <a:off x="2239671" y="2884503"/>
            <a:ext cx="218053" cy="348543"/>
            <a:chOff x="2239671" y="2884503"/>
            <a:chExt cx="218053" cy="348543"/>
          </a:xfrm>
        </p:grpSpPr>
        <p:sp>
          <p:nvSpPr>
            <p:cNvPr id="12666" name="Google Shape;12666;p7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72"/>
          <p:cNvGrpSpPr/>
          <p:nvPr/>
        </p:nvGrpSpPr>
        <p:grpSpPr>
          <a:xfrm>
            <a:off x="2691555" y="2884503"/>
            <a:ext cx="215044" cy="348924"/>
            <a:chOff x="2691555" y="2884503"/>
            <a:chExt cx="215044" cy="348924"/>
          </a:xfrm>
        </p:grpSpPr>
        <p:sp>
          <p:nvSpPr>
            <p:cNvPr id="12672" name="Google Shape;12672;p7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72"/>
          <p:cNvGrpSpPr/>
          <p:nvPr/>
        </p:nvGrpSpPr>
        <p:grpSpPr>
          <a:xfrm>
            <a:off x="1770459" y="2884503"/>
            <a:ext cx="254644" cy="348828"/>
            <a:chOff x="1770459" y="2884503"/>
            <a:chExt cx="254644" cy="348828"/>
          </a:xfrm>
        </p:grpSpPr>
        <p:sp>
          <p:nvSpPr>
            <p:cNvPr id="12676" name="Google Shape;12676;p7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72"/>
          <p:cNvGrpSpPr/>
          <p:nvPr/>
        </p:nvGrpSpPr>
        <p:grpSpPr>
          <a:xfrm>
            <a:off x="1317466" y="2884883"/>
            <a:ext cx="258382" cy="348543"/>
            <a:chOff x="1317466" y="2884883"/>
            <a:chExt cx="258382" cy="348543"/>
          </a:xfrm>
        </p:grpSpPr>
        <p:sp>
          <p:nvSpPr>
            <p:cNvPr id="12685" name="Google Shape;12685;p7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72"/>
          <p:cNvGrpSpPr/>
          <p:nvPr/>
        </p:nvGrpSpPr>
        <p:grpSpPr>
          <a:xfrm>
            <a:off x="3121167" y="2884883"/>
            <a:ext cx="258414" cy="348543"/>
            <a:chOff x="3121167" y="2884883"/>
            <a:chExt cx="258414" cy="348543"/>
          </a:xfrm>
        </p:grpSpPr>
        <p:sp>
          <p:nvSpPr>
            <p:cNvPr id="12694" name="Google Shape;12694;p7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2"/>
          <p:cNvGrpSpPr/>
          <p:nvPr/>
        </p:nvGrpSpPr>
        <p:grpSpPr>
          <a:xfrm>
            <a:off x="4899999" y="2882095"/>
            <a:ext cx="271244" cy="346801"/>
            <a:chOff x="4899999" y="2882095"/>
            <a:chExt cx="271244" cy="346801"/>
          </a:xfrm>
        </p:grpSpPr>
        <p:sp>
          <p:nvSpPr>
            <p:cNvPr id="12703" name="Google Shape;12703;p7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72"/>
          <p:cNvGrpSpPr/>
          <p:nvPr/>
        </p:nvGrpSpPr>
        <p:grpSpPr>
          <a:xfrm>
            <a:off x="7162775" y="2881113"/>
            <a:ext cx="259523" cy="346294"/>
            <a:chOff x="7162775" y="2881113"/>
            <a:chExt cx="259523" cy="346294"/>
          </a:xfrm>
        </p:grpSpPr>
        <p:sp>
          <p:nvSpPr>
            <p:cNvPr id="12714" name="Google Shape;12714;p7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2"/>
          <p:cNvGrpSpPr/>
          <p:nvPr/>
        </p:nvGrpSpPr>
        <p:grpSpPr>
          <a:xfrm>
            <a:off x="6709751" y="2881842"/>
            <a:ext cx="261075" cy="347815"/>
            <a:chOff x="6709751" y="2881842"/>
            <a:chExt cx="261075" cy="347815"/>
          </a:xfrm>
        </p:grpSpPr>
        <p:sp>
          <p:nvSpPr>
            <p:cNvPr id="12721" name="Google Shape;12721;p7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72"/>
          <p:cNvGrpSpPr/>
          <p:nvPr/>
        </p:nvGrpSpPr>
        <p:grpSpPr>
          <a:xfrm>
            <a:off x="5807156" y="2881113"/>
            <a:ext cx="261043" cy="348163"/>
            <a:chOff x="5807156" y="2881113"/>
            <a:chExt cx="261043" cy="348163"/>
          </a:xfrm>
        </p:grpSpPr>
        <p:sp>
          <p:nvSpPr>
            <p:cNvPr id="12728" name="Google Shape;12728;p7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72"/>
          <p:cNvGrpSpPr/>
          <p:nvPr/>
        </p:nvGrpSpPr>
        <p:grpSpPr>
          <a:xfrm>
            <a:off x="5355653" y="2881493"/>
            <a:ext cx="262184" cy="346643"/>
            <a:chOff x="5355653" y="2881493"/>
            <a:chExt cx="262184" cy="346643"/>
          </a:xfrm>
        </p:grpSpPr>
        <p:sp>
          <p:nvSpPr>
            <p:cNvPr id="12734" name="Google Shape;12734;p7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2"/>
          <p:cNvGrpSpPr/>
          <p:nvPr/>
        </p:nvGrpSpPr>
        <p:grpSpPr>
          <a:xfrm>
            <a:off x="8055961" y="2881842"/>
            <a:ext cx="260283" cy="345914"/>
            <a:chOff x="8055961" y="2881842"/>
            <a:chExt cx="260283" cy="345914"/>
          </a:xfrm>
        </p:grpSpPr>
        <p:sp>
          <p:nvSpPr>
            <p:cNvPr id="12740" name="Google Shape;12740;p7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72"/>
          <p:cNvGrpSpPr/>
          <p:nvPr/>
        </p:nvGrpSpPr>
        <p:grpSpPr>
          <a:xfrm>
            <a:off x="7609368" y="2893912"/>
            <a:ext cx="264813" cy="353105"/>
            <a:chOff x="7609368" y="2893912"/>
            <a:chExt cx="264813" cy="353105"/>
          </a:xfrm>
        </p:grpSpPr>
        <p:sp>
          <p:nvSpPr>
            <p:cNvPr id="12745" name="Google Shape;12745;p7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72"/>
          <p:cNvGrpSpPr/>
          <p:nvPr/>
        </p:nvGrpSpPr>
        <p:grpSpPr>
          <a:xfrm>
            <a:off x="6248458" y="2869772"/>
            <a:ext cx="270864" cy="360645"/>
            <a:chOff x="6248458" y="2869772"/>
            <a:chExt cx="270864" cy="360645"/>
          </a:xfrm>
        </p:grpSpPr>
        <p:sp>
          <p:nvSpPr>
            <p:cNvPr id="12752" name="Google Shape;12752;p7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72"/>
          <p:cNvGrpSpPr/>
          <p:nvPr/>
        </p:nvGrpSpPr>
        <p:grpSpPr>
          <a:xfrm>
            <a:off x="3075928" y="2445798"/>
            <a:ext cx="363243" cy="300675"/>
            <a:chOff x="3075928" y="2445798"/>
            <a:chExt cx="363243" cy="300675"/>
          </a:xfrm>
        </p:grpSpPr>
        <p:sp>
          <p:nvSpPr>
            <p:cNvPr id="12758" name="Google Shape;12758;p7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72"/>
          <p:cNvGrpSpPr/>
          <p:nvPr/>
        </p:nvGrpSpPr>
        <p:grpSpPr>
          <a:xfrm>
            <a:off x="2633105" y="2431859"/>
            <a:ext cx="363243" cy="328585"/>
            <a:chOff x="2633105" y="2431859"/>
            <a:chExt cx="363243" cy="328585"/>
          </a:xfrm>
        </p:grpSpPr>
        <p:sp>
          <p:nvSpPr>
            <p:cNvPr id="12770" name="Google Shape;12770;p7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2"/>
          <p:cNvGrpSpPr/>
          <p:nvPr/>
        </p:nvGrpSpPr>
        <p:grpSpPr>
          <a:xfrm>
            <a:off x="2189142" y="2421310"/>
            <a:ext cx="365904" cy="350064"/>
            <a:chOff x="2189142" y="2421310"/>
            <a:chExt cx="365904" cy="350064"/>
          </a:xfrm>
        </p:grpSpPr>
        <p:sp>
          <p:nvSpPr>
            <p:cNvPr id="12779" name="Google Shape;12779;p7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8" name="Google Shape;12788;p72"/>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9" name="Google Shape;12789;p72"/>
          <p:cNvGrpSpPr/>
          <p:nvPr/>
        </p:nvGrpSpPr>
        <p:grpSpPr>
          <a:xfrm>
            <a:off x="3961923" y="2486317"/>
            <a:ext cx="364415" cy="220936"/>
            <a:chOff x="3961923" y="2486317"/>
            <a:chExt cx="364415" cy="220936"/>
          </a:xfrm>
        </p:grpSpPr>
        <p:sp>
          <p:nvSpPr>
            <p:cNvPr id="12790" name="Google Shape;12790;p7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4" name="Google Shape;12794;p72"/>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5" name="Google Shape;12795;p72"/>
          <p:cNvGrpSpPr/>
          <p:nvPr/>
        </p:nvGrpSpPr>
        <p:grpSpPr>
          <a:xfrm>
            <a:off x="1303876" y="2419377"/>
            <a:ext cx="363275" cy="354626"/>
            <a:chOff x="1303876" y="2419377"/>
            <a:chExt cx="363275" cy="354626"/>
          </a:xfrm>
        </p:grpSpPr>
        <p:sp>
          <p:nvSpPr>
            <p:cNvPr id="12796" name="Google Shape;12796;p7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2"/>
          <p:cNvGrpSpPr/>
          <p:nvPr/>
        </p:nvGrpSpPr>
        <p:grpSpPr>
          <a:xfrm>
            <a:off x="861053" y="2414910"/>
            <a:ext cx="362134" cy="363623"/>
            <a:chOff x="861053" y="2414910"/>
            <a:chExt cx="362134" cy="363623"/>
          </a:xfrm>
        </p:grpSpPr>
        <p:sp>
          <p:nvSpPr>
            <p:cNvPr id="12805" name="Google Shape;12805;p7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2"/>
          <p:cNvGrpSpPr/>
          <p:nvPr/>
        </p:nvGrpSpPr>
        <p:grpSpPr>
          <a:xfrm>
            <a:off x="7594288" y="2415259"/>
            <a:ext cx="279513" cy="355735"/>
            <a:chOff x="7594288" y="2415259"/>
            <a:chExt cx="279513" cy="355735"/>
          </a:xfrm>
        </p:grpSpPr>
        <p:sp>
          <p:nvSpPr>
            <p:cNvPr id="12811" name="Google Shape;12811;p7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72"/>
          <p:cNvGrpSpPr/>
          <p:nvPr/>
        </p:nvGrpSpPr>
        <p:grpSpPr>
          <a:xfrm>
            <a:off x="7145794" y="2415639"/>
            <a:ext cx="278784" cy="355735"/>
            <a:chOff x="7145794" y="2415639"/>
            <a:chExt cx="278784" cy="355735"/>
          </a:xfrm>
        </p:grpSpPr>
        <p:sp>
          <p:nvSpPr>
            <p:cNvPr id="12818" name="Google Shape;12818;p7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72"/>
          <p:cNvGrpSpPr/>
          <p:nvPr/>
        </p:nvGrpSpPr>
        <p:grpSpPr>
          <a:xfrm>
            <a:off x="6698441" y="2414530"/>
            <a:ext cx="277644" cy="357984"/>
            <a:chOff x="6698441" y="2414530"/>
            <a:chExt cx="277644" cy="357984"/>
          </a:xfrm>
        </p:grpSpPr>
        <p:sp>
          <p:nvSpPr>
            <p:cNvPr id="12829" name="Google Shape;12829;p7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72"/>
          <p:cNvGrpSpPr/>
          <p:nvPr/>
        </p:nvGrpSpPr>
        <p:grpSpPr>
          <a:xfrm>
            <a:off x="4897750" y="2415639"/>
            <a:ext cx="279513" cy="357255"/>
            <a:chOff x="4897750" y="2415639"/>
            <a:chExt cx="279513" cy="357255"/>
          </a:xfrm>
        </p:grpSpPr>
        <p:sp>
          <p:nvSpPr>
            <p:cNvPr id="12836" name="Google Shape;12836;p7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4" name="Google Shape;12844;p72"/>
          <p:cNvGrpSpPr/>
          <p:nvPr/>
        </p:nvGrpSpPr>
        <p:grpSpPr>
          <a:xfrm>
            <a:off x="5812066" y="2416019"/>
            <a:ext cx="264813" cy="353454"/>
            <a:chOff x="5812066" y="2416019"/>
            <a:chExt cx="264813" cy="353454"/>
          </a:xfrm>
        </p:grpSpPr>
        <p:sp>
          <p:nvSpPr>
            <p:cNvPr id="12845" name="Google Shape;12845;p7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72"/>
          <p:cNvGrpSpPr/>
          <p:nvPr/>
        </p:nvGrpSpPr>
        <p:grpSpPr>
          <a:xfrm>
            <a:off x="8054820" y="2416399"/>
            <a:ext cx="264433" cy="353454"/>
            <a:chOff x="8054820" y="2416399"/>
            <a:chExt cx="264433" cy="353454"/>
          </a:xfrm>
        </p:grpSpPr>
        <p:sp>
          <p:nvSpPr>
            <p:cNvPr id="12853" name="Google Shape;12853;p7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2"/>
          <p:cNvGrpSpPr/>
          <p:nvPr/>
        </p:nvGrpSpPr>
        <p:grpSpPr>
          <a:xfrm>
            <a:off x="5356413" y="2413390"/>
            <a:ext cx="271212" cy="361374"/>
            <a:chOff x="5356413" y="2413390"/>
            <a:chExt cx="271212" cy="361374"/>
          </a:xfrm>
        </p:grpSpPr>
        <p:sp>
          <p:nvSpPr>
            <p:cNvPr id="12860" name="Google Shape;12860;p7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72"/>
          <p:cNvGrpSpPr/>
          <p:nvPr/>
        </p:nvGrpSpPr>
        <p:grpSpPr>
          <a:xfrm>
            <a:off x="6255238" y="2412249"/>
            <a:ext cx="271244" cy="360994"/>
            <a:chOff x="6255238" y="2412249"/>
            <a:chExt cx="271244" cy="360994"/>
          </a:xfrm>
        </p:grpSpPr>
        <p:sp>
          <p:nvSpPr>
            <p:cNvPr id="12866" name="Google Shape;12866;p7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72"/>
          <p:cNvGrpSpPr/>
          <p:nvPr/>
        </p:nvGrpSpPr>
        <p:grpSpPr>
          <a:xfrm>
            <a:off x="2185372" y="1957799"/>
            <a:ext cx="366664" cy="366981"/>
            <a:chOff x="2185372" y="1957799"/>
            <a:chExt cx="366664" cy="366981"/>
          </a:xfrm>
        </p:grpSpPr>
        <p:sp>
          <p:nvSpPr>
            <p:cNvPr id="12873" name="Google Shape;12873;p7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2"/>
          <p:cNvGrpSpPr/>
          <p:nvPr/>
        </p:nvGrpSpPr>
        <p:grpSpPr>
          <a:xfrm>
            <a:off x="1737258" y="1988371"/>
            <a:ext cx="370814" cy="307359"/>
            <a:chOff x="1737258" y="1988371"/>
            <a:chExt cx="370814" cy="307359"/>
          </a:xfrm>
        </p:grpSpPr>
        <p:sp>
          <p:nvSpPr>
            <p:cNvPr id="12882" name="Google Shape;12882;p7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6" name="Google Shape;12886;p72"/>
          <p:cNvGrpSpPr/>
          <p:nvPr/>
        </p:nvGrpSpPr>
        <p:grpSpPr>
          <a:xfrm>
            <a:off x="848983" y="1989511"/>
            <a:ext cx="369294" cy="304350"/>
            <a:chOff x="848983" y="1989511"/>
            <a:chExt cx="369294" cy="304350"/>
          </a:xfrm>
        </p:grpSpPr>
        <p:sp>
          <p:nvSpPr>
            <p:cNvPr id="12887" name="Google Shape;12887;p7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2"/>
          <p:cNvGrpSpPr/>
          <p:nvPr/>
        </p:nvGrpSpPr>
        <p:grpSpPr>
          <a:xfrm>
            <a:off x="3074027" y="1983777"/>
            <a:ext cx="380604" cy="313854"/>
            <a:chOff x="3074027" y="1983777"/>
            <a:chExt cx="380604" cy="313854"/>
          </a:xfrm>
        </p:grpSpPr>
        <p:sp>
          <p:nvSpPr>
            <p:cNvPr id="12893" name="Google Shape;12893;p7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72"/>
          <p:cNvGrpSpPr/>
          <p:nvPr/>
        </p:nvGrpSpPr>
        <p:grpSpPr>
          <a:xfrm>
            <a:off x="3522521" y="1975857"/>
            <a:ext cx="367013" cy="331278"/>
            <a:chOff x="3522521" y="1975857"/>
            <a:chExt cx="367013" cy="331278"/>
          </a:xfrm>
        </p:grpSpPr>
        <p:sp>
          <p:nvSpPr>
            <p:cNvPr id="12899" name="Google Shape;12899;p7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72"/>
          <p:cNvGrpSpPr/>
          <p:nvPr/>
        </p:nvGrpSpPr>
        <p:grpSpPr>
          <a:xfrm>
            <a:off x="2630824" y="1976966"/>
            <a:ext cx="368185" cy="330454"/>
            <a:chOff x="2630824" y="1976966"/>
            <a:chExt cx="368185" cy="330454"/>
          </a:xfrm>
        </p:grpSpPr>
        <p:sp>
          <p:nvSpPr>
            <p:cNvPr id="12907" name="Google Shape;12907;p7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72"/>
          <p:cNvGrpSpPr/>
          <p:nvPr/>
        </p:nvGrpSpPr>
        <p:grpSpPr>
          <a:xfrm>
            <a:off x="1293706" y="1966416"/>
            <a:ext cx="369294" cy="350444"/>
            <a:chOff x="1293706" y="1966416"/>
            <a:chExt cx="369294" cy="350444"/>
          </a:xfrm>
        </p:grpSpPr>
        <p:sp>
          <p:nvSpPr>
            <p:cNvPr id="12916" name="Google Shape;12916;p7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72"/>
          <p:cNvGrpSpPr/>
          <p:nvPr/>
        </p:nvGrpSpPr>
        <p:grpSpPr>
          <a:xfrm>
            <a:off x="3967213" y="1975477"/>
            <a:ext cx="368185" cy="331816"/>
            <a:chOff x="3967213" y="1975477"/>
            <a:chExt cx="368185" cy="331816"/>
          </a:xfrm>
        </p:grpSpPr>
        <p:sp>
          <p:nvSpPr>
            <p:cNvPr id="12925" name="Google Shape;12925;p7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72"/>
          <p:cNvGrpSpPr/>
          <p:nvPr/>
        </p:nvGrpSpPr>
        <p:grpSpPr>
          <a:xfrm>
            <a:off x="8047661" y="1969046"/>
            <a:ext cx="279132" cy="356875"/>
            <a:chOff x="8047661" y="1969046"/>
            <a:chExt cx="279132" cy="356875"/>
          </a:xfrm>
        </p:grpSpPr>
        <p:sp>
          <p:nvSpPr>
            <p:cNvPr id="12929" name="Google Shape;12929;p7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3" name="Google Shape;12933;p72"/>
          <p:cNvGrpSpPr/>
          <p:nvPr/>
        </p:nvGrpSpPr>
        <p:grpSpPr>
          <a:xfrm>
            <a:off x="7596157" y="1968159"/>
            <a:ext cx="279544" cy="358142"/>
            <a:chOff x="7596157" y="1968159"/>
            <a:chExt cx="279544" cy="358142"/>
          </a:xfrm>
        </p:grpSpPr>
        <p:sp>
          <p:nvSpPr>
            <p:cNvPr id="12934" name="Google Shape;12934;p7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72"/>
          <p:cNvGrpSpPr/>
          <p:nvPr/>
        </p:nvGrpSpPr>
        <p:grpSpPr>
          <a:xfrm>
            <a:off x="7147315" y="1969046"/>
            <a:ext cx="279513" cy="357636"/>
            <a:chOff x="7147315" y="1969046"/>
            <a:chExt cx="279513" cy="357636"/>
          </a:xfrm>
        </p:grpSpPr>
        <p:sp>
          <p:nvSpPr>
            <p:cNvPr id="12941" name="Google Shape;12941;p7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72"/>
          <p:cNvGrpSpPr/>
          <p:nvPr/>
        </p:nvGrpSpPr>
        <p:grpSpPr>
          <a:xfrm>
            <a:off x="6697681" y="1968317"/>
            <a:ext cx="280305" cy="359093"/>
            <a:chOff x="6697681" y="1968317"/>
            <a:chExt cx="280305" cy="359093"/>
          </a:xfrm>
        </p:grpSpPr>
        <p:sp>
          <p:nvSpPr>
            <p:cNvPr id="12949" name="Google Shape;12949;p7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72"/>
          <p:cNvGrpSpPr/>
          <p:nvPr/>
        </p:nvGrpSpPr>
        <p:grpSpPr>
          <a:xfrm>
            <a:off x="6248839" y="1967937"/>
            <a:ext cx="280273" cy="358744"/>
            <a:chOff x="6248839" y="1967937"/>
            <a:chExt cx="280273" cy="358744"/>
          </a:xfrm>
        </p:grpSpPr>
        <p:sp>
          <p:nvSpPr>
            <p:cNvPr id="12957" name="Google Shape;12957;p7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72"/>
          <p:cNvGrpSpPr/>
          <p:nvPr/>
        </p:nvGrpSpPr>
        <p:grpSpPr>
          <a:xfrm>
            <a:off x="5801485" y="1969046"/>
            <a:ext cx="279164" cy="357794"/>
            <a:chOff x="5801485" y="1969046"/>
            <a:chExt cx="279164" cy="357794"/>
          </a:xfrm>
        </p:grpSpPr>
        <p:sp>
          <p:nvSpPr>
            <p:cNvPr id="12964" name="Google Shape;12964;p7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72"/>
          <p:cNvGrpSpPr/>
          <p:nvPr/>
        </p:nvGrpSpPr>
        <p:grpSpPr>
          <a:xfrm>
            <a:off x="5352643" y="1969046"/>
            <a:ext cx="278404" cy="358364"/>
            <a:chOff x="5352643" y="1969046"/>
            <a:chExt cx="278404" cy="358364"/>
          </a:xfrm>
        </p:grpSpPr>
        <p:sp>
          <p:nvSpPr>
            <p:cNvPr id="12978" name="Google Shape;12978;p7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72"/>
          <p:cNvGrpSpPr/>
          <p:nvPr/>
        </p:nvGrpSpPr>
        <p:grpSpPr>
          <a:xfrm>
            <a:off x="4897750" y="1968317"/>
            <a:ext cx="279132" cy="358364"/>
            <a:chOff x="4897750" y="1968317"/>
            <a:chExt cx="279132" cy="358364"/>
          </a:xfrm>
        </p:grpSpPr>
        <p:sp>
          <p:nvSpPr>
            <p:cNvPr id="12983" name="Google Shape;12983;p7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6" name="Google Shape;12996;p72"/>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7" name="Google Shape;12997;p72"/>
          <p:cNvGrpSpPr/>
          <p:nvPr/>
        </p:nvGrpSpPr>
        <p:grpSpPr>
          <a:xfrm>
            <a:off x="1767449" y="1513044"/>
            <a:ext cx="324403" cy="347783"/>
            <a:chOff x="1767449" y="1513044"/>
            <a:chExt cx="324403" cy="347783"/>
          </a:xfrm>
        </p:grpSpPr>
        <p:sp>
          <p:nvSpPr>
            <p:cNvPr id="12998" name="Google Shape;12998;p7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2"/>
          <p:cNvGrpSpPr/>
          <p:nvPr/>
        </p:nvGrpSpPr>
        <p:grpSpPr>
          <a:xfrm>
            <a:off x="4007193" y="1512727"/>
            <a:ext cx="320633" cy="348100"/>
            <a:chOff x="4007193" y="1512727"/>
            <a:chExt cx="320633" cy="348100"/>
          </a:xfrm>
        </p:grpSpPr>
        <p:sp>
          <p:nvSpPr>
            <p:cNvPr id="13008" name="Google Shape;13008;p7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72"/>
          <p:cNvGrpSpPr/>
          <p:nvPr/>
        </p:nvGrpSpPr>
        <p:grpSpPr>
          <a:xfrm>
            <a:off x="3530425" y="1508747"/>
            <a:ext cx="368175" cy="344594"/>
            <a:chOff x="3530425" y="1508747"/>
            <a:chExt cx="368175" cy="344594"/>
          </a:xfrm>
        </p:grpSpPr>
        <p:sp>
          <p:nvSpPr>
            <p:cNvPr id="13014" name="Google Shape;13014;p7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72"/>
          <p:cNvGrpSpPr/>
          <p:nvPr/>
        </p:nvGrpSpPr>
        <p:grpSpPr>
          <a:xfrm>
            <a:off x="3127598" y="1513234"/>
            <a:ext cx="289714" cy="347593"/>
            <a:chOff x="3127598" y="1513234"/>
            <a:chExt cx="289714" cy="347593"/>
          </a:xfrm>
        </p:grpSpPr>
        <p:sp>
          <p:nvSpPr>
            <p:cNvPr id="13019" name="Google Shape;13019;p7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72"/>
          <p:cNvGrpSpPr/>
          <p:nvPr/>
        </p:nvGrpSpPr>
        <p:grpSpPr>
          <a:xfrm>
            <a:off x="2662884" y="1513044"/>
            <a:ext cx="322914" cy="348543"/>
            <a:chOff x="2662884" y="1513044"/>
            <a:chExt cx="322914" cy="348543"/>
          </a:xfrm>
        </p:grpSpPr>
        <p:sp>
          <p:nvSpPr>
            <p:cNvPr id="13025" name="Google Shape;13025;p7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72"/>
          <p:cNvGrpSpPr/>
          <p:nvPr/>
        </p:nvGrpSpPr>
        <p:grpSpPr>
          <a:xfrm>
            <a:off x="2232511" y="1512759"/>
            <a:ext cx="299534" cy="348068"/>
            <a:chOff x="2232511" y="1512759"/>
            <a:chExt cx="299534" cy="348068"/>
          </a:xfrm>
        </p:grpSpPr>
        <p:sp>
          <p:nvSpPr>
            <p:cNvPr id="13036" name="Google Shape;13036;p7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72"/>
          <p:cNvGrpSpPr/>
          <p:nvPr/>
        </p:nvGrpSpPr>
        <p:grpSpPr>
          <a:xfrm>
            <a:off x="1331406" y="1513361"/>
            <a:ext cx="301784" cy="348607"/>
            <a:chOff x="1331406" y="1513361"/>
            <a:chExt cx="301784" cy="348607"/>
          </a:xfrm>
        </p:grpSpPr>
        <p:sp>
          <p:nvSpPr>
            <p:cNvPr id="13048" name="Google Shape;13048;p7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72"/>
          <p:cNvGrpSpPr/>
          <p:nvPr/>
        </p:nvGrpSpPr>
        <p:grpSpPr>
          <a:xfrm>
            <a:off x="7144274" y="1500214"/>
            <a:ext cx="282174" cy="355735"/>
            <a:chOff x="7144274" y="1500214"/>
            <a:chExt cx="282174" cy="355735"/>
          </a:xfrm>
        </p:grpSpPr>
        <p:sp>
          <p:nvSpPr>
            <p:cNvPr id="13053" name="Google Shape;13053;p7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72"/>
          <p:cNvGrpSpPr/>
          <p:nvPr/>
        </p:nvGrpSpPr>
        <p:grpSpPr>
          <a:xfrm>
            <a:off x="6685262" y="1500214"/>
            <a:ext cx="289682" cy="354594"/>
            <a:chOff x="6685262" y="1500214"/>
            <a:chExt cx="289682" cy="354594"/>
          </a:xfrm>
        </p:grpSpPr>
        <p:sp>
          <p:nvSpPr>
            <p:cNvPr id="13060" name="Google Shape;13060;p7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72"/>
          <p:cNvGrpSpPr/>
          <p:nvPr/>
        </p:nvGrpSpPr>
        <p:grpSpPr>
          <a:xfrm>
            <a:off x="6200938" y="1500594"/>
            <a:ext cx="322154" cy="355355"/>
            <a:chOff x="6200938" y="1500594"/>
            <a:chExt cx="322154" cy="355355"/>
          </a:xfrm>
        </p:grpSpPr>
        <p:sp>
          <p:nvSpPr>
            <p:cNvPr id="13065" name="Google Shape;13065;p7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72"/>
          <p:cNvGrpSpPr/>
          <p:nvPr/>
        </p:nvGrpSpPr>
        <p:grpSpPr>
          <a:xfrm>
            <a:off x="5289631" y="1500214"/>
            <a:ext cx="332355" cy="354974"/>
            <a:chOff x="5289631" y="1500214"/>
            <a:chExt cx="332355" cy="354974"/>
          </a:xfrm>
        </p:grpSpPr>
        <p:sp>
          <p:nvSpPr>
            <p:cNvPr id="13071" name="Google Shape;13071;p7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72"/>
          <p:cNvGrpSpPr/>
          <p:nvPr/>
        </p:nvGrpSpPr>
        <p:grpSpPr>
          <a:xfrm>
            <a:off x="5748295" y="1499833"/>
            <a:ext cx="323294" cy="356115"/>
            <a:chOff x="5748295" y="1499833"/>
            <a:chExt cx="323294" cy="356115"/>
          </a:xfrm>
        </p:grpSpPr>
        <p:sp>
          <p:nvSpPr>
            <p:cNvPr id="13078" name="Google Shape;13078;p7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72"/>
          <p:cNvGrpSpPr/>
          <p:nvPr/>
        </p:nvGrpSpPr>
        <p:grpSpPr>
          <a:xfrm>
            <a:off x="8047661" y="1501037"/>
            <a:ext cx="278404" cy="355260"/>
            <a:chOff x="8047661" y="1501037"/>
            <a:chExt cx="278404" cy="355260"/>
          </a:xfrm>
        </p:grpSpPr>
        <p:sp>
          <p:nvSpPr>
            <p:cNvPr id="13086" name="Google Shape;13086;p7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72"/>
          <p:cNvGrpSpPr/>
          <p:nvPr/>
        </p:nvGrpSpPr>
        <p:grpSpPr>
          <a:xfrm>
            <a:off x="4903389" y="1500214"/>
            <a:ext cx="267854" cy="355735"/>
            <a:chOff x="4903389" y="1500214"/>
            <a:chExt cx="267854" cy="355735"/>
          </a:xfrm>
        </p:grpSpPr>
        <p:sp>
          <p:nvSpPr>
            <p:cNvPr id="13091" name="Google Shape;13091;p7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2"/>
          <p:cNvGrpSpPr/>
          <p:nvPr/>
        </p:nvGrpSpPr>
        <p:grpSpPr>
          <a:xfrm>
            <a:off x="7613518" y="1501354"/>
            <a:ext cx="264433" cy="353074"/>
            <a:chOff x="7613518" y="1501354"/>
            <a:chExt cx="264433" cy="353074"/>
          </a:xfrm>
        </p:grpSpPr>
        <p:sp>
          <p:nvSpPr>
            <p:cNvPr id="13097" name="Google Shape;13097;p7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06"/>
        <p:cNvGrpSpPr/>
        <p:nvPr/>
      </p:nvGrpSpPr>
      <p:grpSpPr>
        <a:xfrm>
          <a:off x="0" y="0"/>
          <a:ext cx="0" cy="0"/>
          <a:chOff x="0" y="0"/>
          <a:chExt cx="0" cy="0"/>
        </a:xfrm>
      </p:grpSpPr>
      <p:sp>
        <p:nvSpPr>
          <p:cNvPr id="13107" name="Google Shape;13107;p7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108" name="Google Shape;13108;p7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109" name="Google Shape;13109;p73"/>
          <p:cNvGrpSpPr/>
          <p:nvPr/>
        </p:nvGrpSpPr>
        <p:grpSpPr>
          <a:xfrm>
            <a:off x="1757085" y="1500675"/>
            <a:ext cx="371069" cy="359396"/>
            <a:chOff x="1757085" y="1500675"/>
            <a:chExt cx="371069" cy="359396"/>
          </a:xfrm>
        </p:grpSpPr>
        <p:sp>
          <p:nvSpPr>
            <p:cNvPr id="13110" name="Google Shape;13110;p7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73"/>
          <p:cNvGrpSpPr/>
          <p:nvPr/>
        </p:nvGrpSpPr>
        <p:grpSpPr>
          <a:xfrm>
            <a:off x="2774209" y="1954691"/>
            <a:ext cx="116693" cy="374186"/>
            <a:chOff x="2774209" y="1954691"/>
            <a:chExt cx="116693" cy="374186"/>
          </a:xfrm>
        </p:grpSpPr>
        <p:sp>
          <p:nvSpPr>
            <p:cNvPr id="13140" name="Google Shape;13140;p7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3"/>
          <p:cNvGrpSpPr/>
          <p:nvPr/>
        </p:nvGrpSpPr>
        <p:grpSpPr>
          <a:xfrm>
            <a:off x="4017435" y="1499912"/>
            <a:ext cx="315092" cy="359397"/>
            <a:chOff x="4017435" y="1499912"/>
            <a:chExt cx="315092" cy="359397"/>
          </a:xfrm>
        </p:grpSpPr>
        <p:sp>
          <p:nvSpPr>
            <p:cNvPr id="13143" name="Google Shape;13143;p7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73"/>
          <p:cNvGrpSpPr/>
          <p:nvPr/>
        </p:nvGrpSpPr>
        <p:grpSpPr>
          <a:xfrm>
            <a:off x="3963652" y="1999759"/>
            <a:ext cx="374154" cy="284050"/>
            <a:chOff x="3963652" y="1999759"/>
            <a:chExt cx="374154" cy="284050"/>
          </a:xfrm>
        </p:grpSpPr>
        <p:sp>
          <p:nvSpPr>
            <p:cNvPr id="13146" name="Google Shape;13146;p7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9" name="Google Shape;13149;p73"/>
          <p:cNvGrpSpPr/>
          <p:nvPr/>
        </p:nvGrpSpPr>
        <p:grpSpPr>
          <a:xfrm>
            <a:off x="1777536" y="2014866"/>
            <a:ext cx="376444" cy="253772"/>
            <a:chOff x="1777536" y="2014866"/>
            <a:chExt cx="376444" cy="253772"/>
          </a:xfrm>
        </p:grpSpPr>
        <p:sp>
          <p:nvSpPr>
            <p:cNvPr id="13150" name="Google Shape;13150;p7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5" name="Google Shape;13155;p73"/>
          <p:cNvGrpSpPr/>
          <p:nvPr/>
        </p:nvGrpSpPr>
        <p:grpSpPr>
          <a:xfrm>
            <a:off x="1309875" y="2057326"/>
            <a:ext cx="374154" cy="169680"/>
            <a:chOff x="1309875" y="2057326"/>
            <a:chExt cx="374154" cy="169680"/>
          </a:xfrm>
        </p:grpSpPr>
        <p:sp>
          <p:nvSpPr>
            <p:cNvPr id="13156" name="Google Shape;13156;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7" name="Google Shape;13167;p73"/>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8" name="Google Shape;13168;p73"/>
          <p:cNvGrpSpPr/>
          <p:nvPr/>
        </p:nvGrpSpPr>
        <p:grpSpPr>
          <a:xfrm>
            <a:off x="2347450" y="1954564"/>
            <a:ext cx="113639" cy="373168"/>
            <a:chOff x="2347450" y="1954564"/>
            <a:chExt cx="113639" cy="373168"/>
          </a:xfrm>
        </p:grpSpPr>
        <p:sp>
          <p:nvSpPr>
            <p:cNvPr id="13169" name="Google Shape;13169;p7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1" name="Google Shape;13171;p73"/>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2" name="Google Shape;13172;p73"/>
          <p:cNvGrpSpPr/>
          <p:nvPr/>
        </p:nvGrpSpPr>
        <p:grpSpPr>
          <a:xfrm>
            <a:off x="3110102" y="1499880"/>
            <a:ext cx="330613" cy="358379"/>
            <a:chOff x="3110102" y="1499880"/>
            <a:chExt cx="330613" cy="358379"/>
          </a:xfrm>
        </p:grpSpPr>
        <p:sp>
          <p:nvSpPr>
            <p:cNvPr id="13173" name="Google Shape;13173;p7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0" name="Google Shape;13180;p73"/>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1" name="Google Shape;13181;p73"/>
          <p:cNvGrpSpPr/>
          <p:nvPr/>
        </p:nvGrpSpPr>
        <p:grpSpPr>
          <a:xfrm>
            <a:off x="3485575" y="1999759"/>
            <a:ext cx="373772" cy="284050"/>
            <a:chOff x="3531200" y="1999759"/>
            <a:chExt cx="373772" cy="284050"/>
          </a:xfrm>
        </p:grpSpPr>
        <p:sp>
          <p:nvSpPr>
            <p:cNvPr id="13182" name="Google Shape;13182;p7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73"/>
          <p:cNvGrpSpPr/>
          <p:nvPr/>
        </p:nvGrpSpPr>
        <p:grpSpPr>
          <a:xfrm>
            <a:off x="2667058" y="1500293"/>
            <a:ext cx="330231" cy="359015"/>
            <a:chOff x="2667058" y="1500293"/>
            <a:chExt cx="330231" cy="359015"/>
          </a:xfrm>
        </p:grpSpPr>
        <p:sp>
          <p:nvSpPr>
            <p:cNvPr id="13187" name="Google Shape;13187;p7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5" name="Google Shape;13205;p73"/>
          <p:cNvGrpSpPr/>
          <p:nvPr/>
        </p:nvGrpSpPr>
        <p:grpSpPr>
          <a:xfrm>
            <a:off x="3567553" y="1499912"/>
            <a:ext cx="320022" cy="359778"/>
            <a:chOff x="3567553" y="1499912"/>
            <a:chExt cx="320022" cy="359778"/>
          </a:xfrm>
        </p:grpSpPr>
        <p:sp>
          <p:nvSpPr>
            <p:cNvPr id="13206" name="Google Shape;13206;p7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73"/>
          <p:cNvGrpSpPr/>
          <p:nvPr/>
        </p:nvGrpSpPr>
        <p:grpSpPr>
          <a:xfrm>
            <a:off x="1309875" y="1499912"/>
            <a:ext cx="359015" cy="358633"/>
            <a:chOff x="1309875" y="1499912"/>
            <a:chExt cx="359015" cy="358633"/>
          </a:xfrm>
        </p:grpSpPr>
        <p:sp>
          <p:nvSpPr>
            <p:cNvPr id="13213" name="Google Shape;13213;p7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73"/>
          <p:cNvGrpSpPr/>
          <p:nvPr/>
        </p:nvGrpSpPr>
        <p:grpSpPr>
          <a:xfrm>
            <a:off x="2219466" y="1500293"/>
            <a:ext cx="330613" cy="359015"/>
            <a:chOff x="2219466" y="1500293"/>
            <a:chExt cx="330613" cy="359015"/>
          </a:xfrm>
        </p:grpSpPr>
        <p:sp>
          <p:nvSpPr>
            <p:cNvPr id="13223" name="Google Shape;13223;p7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73"/>
          <p:cNvGrpSpPr/>
          <p:nvPr/>
        </p:nvGrpSpPr>
        <p:grpSpPr>
          <a:xfrm>
            <a:off x="5343544" y="1509358"/>
            <a:ext cx="244676" cy="351095"/>
            <a:chOff x="5343544" y="1509358"/>
            <a:chExt cx="244676" cy="351095"/>
          </a:xfrm>
        </p:grpSpPr>
        <p:sp>
          <p:nvSpPr>
            <p:cNvPr id="13226" name="Google Shape;13226;p7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73"/>
          <p:cNvGrpSpPr/>
          <p:nvPr/>
        </p:nvGrpSpPr>
        <p:grpSpPr>
          <a:xfrm>
            <a:off x="4882340" y="1509358"/>
            <a:ext cx="246171" cy="351095"/>
            <a:chOff x="4882340" y="1509358"/>
            <a:chExt cx="246171" cy="351095"/>
          </a:xfrm>
        </p:grpSpPr>
        <p:sp>
          <p:nvSpPr>
            <p:cNvPr id="13230" name="Google Shape;13230;p7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73"/>
          <p:cNvGrpSpPr/>
          <p:nvPr/>
        </p:nvGrpSpPr>
        <p:grpSpPr>
          <a:xfrm>
            <a:off x="6273204" y="1509008"/>
            <a:ext cx="236343" cy="351445"/>
            <a:chOff x="6273204" y="1509008"/>
            <a:chExt cx="236343" cy="351445"/>
          </a:xfrm>
        </p:grpSpPr>
        <p:sp>
          <p:nvSpPr>
            <p:cNvPr id="13236" name="Google Shape;13236;p7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8" name="Google Shape;13238;p73"/>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9" name="Google Shape;13239;p73"/>
          <p:cNvGrpSpPr/>
          <p:nvPr/>
        </p:nvGrpSpPr>
        <p:grpSpPr>
          <a:xfrm>
            <a:off x="7219530" y="1508244"/>
            <a:ext cx="191625" cy="352209"/>
            <a:chOff x="7219530" y="1508244"/>
            <a:chExt cx="191625" cy="352209"/>
          </a:xfrm>
        </p:grpSpPr>
        <p:sp>
          <p:nvSpPr>
            <p:cNvPr id="13240" name="Google Shape;13240;p7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2" name="Google Shape;13242;p73"/>
          <p:cNvGrpSpPr/>
          <p:nvPr/>
        </p:nvGrpSpPr>
        <p:grpSpPr>
          <a:xfrm>
            <a:off x="7699309" y="1508626"/>
            <a:ext cx="154922" cy="351827"/>
            <a:chOff x="7699309" y="1508626"/>
            <a:chExt cx="154922" cy="351827"/>
          </a:xfrm>
        </p:grpSpPr>
        <p:sp>
          <p:nvSpPr>
            <p:cNvPr id="13243" name="Google Shape;13243;p7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73"/>
          <p:cNvGrpSpPr/>
          <p:nvPr/>
        </p:nvGrpSpPr>
        <p:grpSpPr>
          <a:xfrm>
            <a:off x="8161690" y="1509008"/>
            <a:ext cx="153396" cy="351064"/>
            <a:chOff x="8161690" y="1509008"/>
            <a:chExt cx="153396" cy="351064"/>
          </a:xfrm>
        </p:grpSpPr>
        <p:sp>
          <p:nvSpPr>
            <p:cNvPr id="13251" name="Google Shape;13251;p7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73"/>
          <p:cNvGrpSpPr/>
          <p:nvPr/>
        </p:nvGrpSpPr>
        <p:grpSpPr>
          <a:xfrm>
            <a:off x="6746940" y="1508881"/>
            <a:ext cx="213221" cy="352304"/>
            <a:chOff x="6746940" y="1508881"/>
            <a:chExt cx="213221" cy="352304"/>
          </a:xfrm>
        </p:grpSpPr>
        <p:sp>
          <p:nvSpPr>
            <p:cNvPr id="13256" name="Google Shape;13256;p7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73"/>
          <p:cNvGrpSpPr/>
          <p:nvPr/>
        </p:nvGrpSpPr>
        <p:grpSpPr>
          <a:xfrm>
            <a:off x="5770336" y="2007615"/>
            <a:ext cx="350682" cy="292097"/>
            <a:chOff x="5770336" y="2007615"/>
            <a:chExt cx="350682" cy="292097"/>
          </a:xfrm>
        </p:grpSpPr>
        <p:sp>
          <p:nvSpPr>
            <p:cNvPr id="13261" name="Google Shape;13261;p7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5" name="Google Shape;13265;p73"/>
          <p:cNvGrpSpPr/>
          <p:nvPr/>
        </p:nvGrpSpPr>
        <p:grpSpPr>
          <a:xfrm>
            <a:off x="5326878" y="1980358"/>
            <a:ext cx="350332" cy="346229"/>
            <a:chOff x="5326878" y="1980358"/>
            <a:chExt cx="350332" cy="346229"/>
          </a:xfrm>
        </p:grpSpPr>
        <p:sp>
          <p:nvSpPr>
            <p:cNvPr id="13266" name="Google Shape;13266;p7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0" name="Google Shape;13270;p73"/>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1" name="Google Shape;13271;p73"/>
          <p:cNvGrpSpPr/>
          <p:nvPr/>
        </p:nvGrpSpPr>
        <p:grpSpPr>
          <a:xfrm>
            <a:off x="4883835" y="1992571"/>
            <a:ext cx="350300" cy="323043"/>
            <a:chOff x="4883835" y="1992571"/>
            <a:chExt cx="350300" cy="323043"/>
          </a:xfrm>
        </p:grpSpPr>
        <p:sp>
          <p:nvSpPr>
            <p:cNvPr id="13272" name="Google Shape;13272;p7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73"/>
          <p:cNvGrpSpPr/>
          <p:nvPr/>
        </p:nvGrpSpPr>
        <p:grpSpPr>
          <a:xfrm>
            <a:off x="7548967" y="1978927"/>
            <a:ext cx="333285" cy="349950"/>
            <a:chOff x="7548967" y="1978927"/>
            <a:chExt cx="333285" cy="349950"/>
          </a:xfrm>
        </p:grpSpPr>
        <p:sp>
          <p:nvSpPr>
            <p:cNvPr id="13279" name="Google Shape;13279;p7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6" name="Google Shape;13286;p73"/>
          <p:cNvGrpSpPr/>
          <p:nvPr/>
        </p:nvGrpSpPr>
        <p:grpSpPr>
          <a:xfrm>
            <a:off x="6214142" y="1978927"/>
            <a:ext cx="346515" cy="350300"/>
            <a:chOff x="6214142" y="1978927"/>
            <a:chExt cx="346515" cy="350300"/>
          </a:xfrm>
        </p:grpSpPr>
        <p:sp>
          <p:nvSpPr>
            <p:cNvPr id="13287" name="Google Shape;13287;p7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73"/>
          <p:cNvGrpSpPr/>
          <p:nvPr/>
        </p:nvGrpSpPr>
        <p:grpSpPr>
          <a:xfrm>
            <a:off x="7105923" y="1978545"/>
            <a:ext cx="333285" cy="350682"/>
            <a:chOff x="7105923" y="1978545"/>
            <a:chExt cx="333285" cy="350682"/>
          </a:xfrm>
        </p:grpSpPr>
        <p:sp>
          <p:nvSpPr>
            <p:cNvPr id="13290" name="Google Shape;13290;p7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7" name="Google Shape;13297;p73"/>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3"/>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9" name="Google Shape;13299;p73"/>
          <p:cNvGrpSpPr/>
          <p:nvPr/>
        </p:nvGrpSpPr>
        <p:grpSpPr>
          <a:xfrm>
            <a:off x="3616406" y="2422352"/>
            <a:ext cx="203393" cy="351827"/>
            <a:chOff x="3616406" y="2422352"/>
            <a:chExt cx="203393" cy="351827"/>
          </a:xfrm>
        </p:grpSpPr>
        <p:sp>
          <p:nvSpPr>
            <p:cNvPr id="13300" name="Google Shape;13300;p7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73"/>
          <p:cNvGrpSpPr/>
          <p:nvPr/>
        </p:nvGrpSpPr>
        <p:grpSpPr>
          <a:xfrm>
            <a:off x="878187" y="2421970"/>
            <a:ext cx="272696" cy="351827"/>
            <a:chOff x="913012" y="2421970"/>
            <a:chExt cx="272696" cy="351827"/>
          </a:xfrm>
        </p:grpSpPr>
        <p:sp>
          <p:nvSpPr>
            <p:cNvPr id="13303" name="Google Shape;13303;p7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73"/>
          <p:cNvGrpSpPr/>
          <p:nvPr/>
        </p:nvGrpSpPr>
        <p:grpSpPr>
          <a:xfrm>
            <a:off x="2274743" y="2422352"/>
            <a:ext cx="255649" cy="351445"/>
            <a:chOff x="2274743" y="2422352"/>
            <a:chExt cx="255649" cy="351445"/>
          </a:xfrm>
        </p:grpSpPr>
        <p:sp>
          <p:nvSpPr>
            <p:cNvPr id="13308" name="Google Shape;13308;p7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73"/>
          <p:cNvGrpSpPr/>
          <p:nvPr/>
        </p:nvGrpSpPr>
        <p:grpSpPr>
          <a:xfrm>
            <a:off x="2708723" y="2421239"/>
            <a:ext cx="246552" cy="352558"/>
            <a:chOff x="2708723" y="2421239"/>
            <a:chExt cx="246552" cy="352558"/>
          </a:xfrm>
        </p:grpSpPr>
        <p:sp>
          <p:nvSpPr>
            <p:cNvPr id="13312" name="Google Shape;13312;p7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4" name="Google Shape;13314;p73"/>
          <p:cNvGrpSpPr/>
          <p:nvPr/>
        </p:nvGrpSpPr>
        <p:grpSpPr>
          <a:xfrm>
            <a:off x="1835485" y="2422352"/>
            <a:ext cx="259433" cy="350714"/>
            <a:chOff x="1835485" y="2422352"/>
            <a:chExt cx="259433" cy="350714"/>
          </a:xfrm>
        </p:grpSpPr>
        <p:sp>
          <p:nvSpPr>
            <p:cNvPr id="13315" name="Google Shape;13315;p7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2" name="Google Shape;13322;p73"/>
          <p:cNvGrpSpPr/>
          <p:nvPr/>
        </p:nvGrpSpPr>
        <p:grpSpPr>
          <a:xfrm>
            <a:off x="3150240" y="2422352"/>
            <a:ext cx="212489" cy="351445"/>
            <a:chOff x="3150240" y="2422352"/>
            <a:chExt cx="212489" cy="351445"/>
          </a:xfrm>
        </p:grpSpPr>
        <p:sp>
          <p:nvSpPr>
            <p:cNvPr id="13323" name="Google Shape;13323;p7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73"/>
          <p:cNvGrpSpPr/>
          <p:nvPr/>
        </p:nvGrpSpPr>
        <p:grpSpPr>
          <a:xfrm>
            <a:off x="1367060" y="2422129"/>
            <a:ext cx="269261" cy="352050"/>
            <a:chOff x="1367060" y="2422129"/>
            <a:chExt cx="269261" cy="352050"/>
          </a:xfrm>
        </p:grpSpPr>
        <p:sp>
          <p:nvSpPr>
            <p:cNvPr id="13326" name="Google Shape;13326;p7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0" name="Google Shape;13340;p73"/>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1" name="Google Shape;13341;p73"/>
          <p:cNvGrpSpPr/>
          <p:nvPr/>
        </p:nvGrpSpPr>
        <p:grpSpPr>
          <a:xfrm>
            <a:off x="4882690" y="2425405"/>
            <a:ext cx="274573" cy="350682"/>
            <a:chOff x="4882690" y="2425405"/>
            <a:chExt cx="274573" cy="350682"/>
          </a:xfrm>
        </p:grpSpPr>
        <p:sp>
          <p:nvSpPr>
            <p:cNvPr id="13342" name="Google Shape;13342;p7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73"/>
          <p:cNvGrpSpPr/>
          <p:nvPr/>
        </p:nvGrpSpPr>
        <p:grpSpPr>
          <a:xfrm>
            <a:off x="6627639" y="2443884"/>
            <a:ext cx="355993" cy="313247"/>
            <a:chOff x="6627639" y="2443884"/>
            <a:chExt cx="355993" cy="313247"/>
          </a:xfrm>
        </p:grpSpPr>
        <p:sp>
          <p:nvSpPr>
            <p:cNvPr id="13345" name="Google Shape;13345;p7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73"/>
          <p:cNvGrpSpPr/>
          <p:nvPr/>
        </p:nvGrpSpPr>
        <p:grpSpPr>
          <a:xfrm>
            <a:off x="6183451" y="2462140"/>
            <a:ext cx="351445" cy="277976"/>
            <a:chOff x="6183451" y="2462140"/>
            <a:chExt cx="351445" cy="277976"/>
          </a:xfrm>
        </p:grpSpPr>
        <p:sp>
          <p:nvSpPr>
            <p:cNvPr id="13349" name="Google Shape;13349;p7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6" name="Google Shape;13356;p73"/>
          <p:cNvGrpSpPr/>
          <p:nvPr/>
        </p:nvGrpSpPr>
        <p:grpSpPr>
          <a:xfrm>
            <a:off x="5735477" y="2429858"/>
            <a:ext cx="353354" cy="341299"/>
            <a:chOff x="5735477" y="2429858"/>
            <a:chExt cx="353354" cy="341299"/>
          </a:xfrm>
        </p:grpSpPr>
        <p:sp>
          <p:nvSpPr>
            <p:cNvPr id="13357" name="Google Shape;13357;p7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3" name="Google Shape;13363;p73"/>
          <p:cNvGrpSpPr/>
          <p:nvPr/>
        </p:nvGrpSpPr>
        <p:grpSpPr>
          <a:xfrm>
            <a:off x="5243735" y="2446973"/>
            <a:ext cx="405255" cy="275499"/>
            <a:chOff x="5283337" y="2478774"/>
            <a:chExt cx="358633" cy="243913"/>
          </a:xfrm>
        </p:grpSpPr>
        <p:sp>
          <p:nvSpPr>
            <p:cNvPr id="13364" name="Google Shape;13364;p7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73"/>
          <p:cNvGrpSpPr/>
          <p:nvPr/>
        </p:nvGrpSpPr>
        <p:grpSpPr>
          <a:xfrm>
            <a:off x="7964753" y="2470823"/>
            <a:ext cx="362068" cy="258670"/>
            <a:chOff x="7964753" y="2470823"/>
            <a:chExt cx="362068" cy="258670"/>
          </a:xfrm>
        </p:grpSpPr>
        <p:sp>
          <p:nvSpPr>
            <p:cNvPr id="13382" name="Google Shape;13382;p7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73"/>
          <p:cNvGrpSpPr/>
          <p:nvPr/>
        </p:nvGrpSpPr>
        <p:grpSpPr>
          <a:xfrm>
            <a:off x="7524349" y="2456447"/>
            <a:ext cx="350332" cy="288948"/>
            <a:chOff x="7524349" y="2456447"/>
            <a:chExt cx="350332" cy="288948"/>
          </a:xfrm>
        </p:grpSpPr>
        <p:sp>
          <p:nvSpPr>
            <p:cNvPr id="13392" name="Google Shape;13392;p7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7" name="Google Shape;13397;p73"/>
          <p:cNvGrpSpPr/>
          <p:nvPr/>
        </p:nvGrpSpPr>
        <p:grpSpPr>
          <a:xfrm>
            <a:off x="3972749" y="2894211"/>
            <a:ext cx="355230" cy="356725"/>
            <a:chOff x="3972749" y="2894211"/>
            <a:chExt cx="355230" cy="356725"/>
          </a:xfrm>
        </p:grpSpPr>
        <p:sp>
          <p:nvSpPr>
            <p:cNvPr id="13398" name="Google Shape;13398;p7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73"/>
          <p:cNvGrpSpPr/>
          <p:nvPr/>
        </p:nvGrpSpPr>
        <p:grpSpPr>
          <a:xfrm>
            <a:off x="3527797" y="2918796"/>
            <a:ext cx="355993" cy="307904"/>
            <a:chOff x="3527797" y="2918796"/>
            <a:chExt cx="355993" cy="307904"/>
          </a:xfrm>
        </p:grpSpPr>
        <p:sp>
          <p:nvSpPr>
            <p:cNvPr id="13404" name="Google Shape;13404;p7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73"/>
          <p:cNvGrpSpPr/>
          <p:nvPr/>
        </p:nvGrpSpPr>
        <p:grpSpPr>
          <a:xfrm>
            <a:off x="3082845" y="2920959"/>
            <a:ext cx="356375" cy="302338"/>
            <a:chOff x="3082845" y="2920959"/>
            <a:chExt cx="356375" cy="302338"/>
          </a:xfrm>
        </p:grpSpPr>
        <p:sp>
          <p:nvSpPr>
            <p:cNvPr id="13415" name="Google Shape;13415;p7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7" name="Google Shape;13417;p73"/>
          <p:cNvGrpSpPr/>
          <p:nvPr/>
        </p:nvGrpSpPr>
        <p:grpSpPr>
          <a:xfrm>
            <a:off x="2639038" y="2894942"/>
            <a:ext cx="355612" cy="355612"/>
            <a:chOff x="2639038" y="2894942"/>
            <a:chExt cx="355612" cy="355612"/>
          </a:xfrm>
        </p:grpSpPr>
        <p:sp>
          <p:nvSpPr>
            <p:cNvPr id="13418" name="Google Shape;13418;p7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73"/>
          <p:cNvGrpSpPr/>
          <p:nvPr/>
        </p:nvGrpSpPr>
        <p:grpSpPr>
          <a:xfrm>
            <a:off x="2194468" y="2938865"/>
            <a:ext cx="355993" cy="267766"/>
            <a:chOff x="2194468" y="2938865"/>
            <a:chExt cx="355993" cy="267766"/>
          </a:xfrm>
        </p:grpSpPr>
        <p:sp>
          <p:nvSpPr>
            <p:cNvPr id="13421" name="Google Shape;13421;p7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7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7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73"/>
          <p:cNvGrpSpPr/>
          <p:nvPr/>
        </p:nvGrpSpPr>
        <p:grpSpPr>
          <a:xfrm>
            <a:off x="1749897" y="2894561"/>
            <a:ext cx="355993" cy="355612"/>
            <a:chOff x="1749897" y="2894561"/>
            <a:chExt cx="355993" cy="355612"/>
          </a:xfrm>
        </p:grpSpPr>
        <p:sp>
          <p:nvSpPr>
            <p:cNvPr id="13442" name="Google Shape;13442;p7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3" name="Google Shape;13453;p73"/>
          <p:cNvGrpSpPr/>
          <p:nvPr/>
        </p:nvGrpSpPr>
        <p:grpSpPr>
          <a:xfrm>
            <a:off x="1305327" y="2894211"/>
            <a:ext cx="357520" cy="357488"/>
            <a:chOff x="1305327" y="2894211"/>
            <a:chExt cx="357520" cy="357488"/>
          </a:xfrm>
        </p:grpSpPr>
        <p:sp>
          <p:nvSpPr>
            <p:cNvPr id="13454" name="Google Shape;13454;p7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73"/>
          <p:cNvGrpSpPr/>
          <p:nvPr/>
        </p:nvGrpSpPr>
        <p:grpSpPr>
          <a:xfrm>
            <a:off x="853950" y="2894720"/>
            <a:ext cx="364104" cy="353290"/>
            <a:chOff x="853950" y="2894720"/>
            <a:chExt cx="364104" cy="353290"/>
          </a:xfrm>
        </p:grpSpPr>
        <p:sp>
          <p:nvSpPr>
            <p:cNvPr id="13460" name="Google Shape;13460;p7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73"/>
          <p:cNvGrpSpPr/>
          <p:nvPr/>
        </p:nvGrpSpPr>
        <p:grpSpPr>
          <a:xfrm>
            <a:off x="7066548" y="2912594"/>
            <a:ext cx="352209" cy="334938"/>
            <a:chOff x="7066548" y="2912594"/>
            <a:chExt cx="352209" cy="334938"/>
          </a:xfrm>
        </p:grpSpPr>
        <p:sp>
          <p:nvSpPr>
            <p:cNvPr id="13468" name="Google Shape;13468;p7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4" name="Google Shape;13474;p73"/>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3"/>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6" name="Google Shape;13476;p73"/>
          <p:cNvGrpSpPr/>
          <p:nvPr/>
        </p:nvGrpSpPr>
        <p:grpSpPr>
          <a:xfrm>
            <a:off x="7541397" y="2904802"/>
            <a:ext cx="318495" cy="352209"/>
            <a:chOff x="7541397" y="2904802"/>
            <a:chExt cx="318495" cy="352209"/>
          </a:xfrm>
        </p:grpSpPr>
        <p:sp>
          <p:nvSpPr>
            <p:cNvPr id="13477" name="Google Shape;13477;p7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73"/>
          <p:cNvGrpSpPr/>
          <p:nvPr/>
        </p:nvGrpSpPr>
        <p:grpSpPr>
          <a:xfrm>
            <a:off x="8003015" y="2904039"/>
            <a:ext cx="306759" cy="351445"/>
            <a:chOff x="8003015" y="2904039"/>
            <a:chExt cx="306759" cy="351445"/>
          </a:xfrm>
        </p:grpSpPr>
        <p:sp>
          <p:nvSpPr>
            <p:cNvPr id="13480" name="Google Shape;13480;p7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73"/>
          <p:cNvGrpSpPr/>
          <p:nvPr/>
        </p:nvGrpSpPr>
        <p:grpSpPr>
          <a:xfrm>
            <a:off x="5687770" y="2885496"/>
            <a:ext cx="369638" cy="369606"/>
            <a:chOff x="5687770" y="2885496"/>
            <a:chExt cx="369638" cy="369606"/>
          </a:xfrm>
        </p:grpSpPr>
        <p:sp>
          <p:nvSpPr>
            <p:cNvPr id="13487" name="Google Shape;13487;p7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73"/>
          <p:cNvGrpSpPr/>
          <p:nvPr/>
        </p:nvGrpSpPr>
        <p:grpSpPr>
          <a:xfrm>
            <a:off x="4881958" y="2904802"/>
            <a:ext cx="156417" cy="349537"/>
            <a:chOff x="4881958" y="2904802"/>
            <a:chExt cx="156417" cy="349537"/>
          </a:xfrm>
        </p:grpSpPr>
        <p:sp>
          <p:nvSpPr>
            <p:cNvPr id="13498" name="Google Shape;13498;p7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5" name="Google Shape;13505;p73"/>
          <p:cNvGrpSpPr/>
          <p:nvPr/>
        </p:nvGrpSpPr>
        <p:grpSpPr>
          <a:xfrm>
            <a:off x="5230318" y="2886514"/>
            <a:ext cx="371133" cy="367443"/>
            <a:chOff x="5230318" y="2886514"/>
            <a:chExt cx="371133" cy="367443"/>
          </a:xfrm>
        </p:grpSpPr>
        <p:sp>
          <p:nvSpPr>
            <p:cNvPr id="13506" name="Google Shape;13506;p7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5" name="Google Shape;13515;p73"/>
          <p:cNvGrpSpPr/>
          <p:nvPr/>
        </p:nvGrpSpPr>
        <p:grpSpPr>
          <a:xfrm>
            <a:off x="5748358" y="3434578"/>
            <a:ext cx="352590" cy="182561"/>
            <a:chOff x="5748358" y="3434578"/>
            <a:chExt cx="352590" cy="182561"/>
          </a:xfrm>
        </p:grpSpPr>
        <p:sp>
          <p:nvSpPr>
            <p:cNvPr id="13516" name="Google Shape;13516;p7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3"/>
          <p:cNvGrpSpPr/>
          <p:nvPr/>
        </p:nvGrpSpPr>
        <p:grpSpPr>
          <a:xfrm>
            <a:off x="862283" y="4274771"/>
            <a:ext cx="341204" cy="359301"/>
            <a:chOff x="862283" y="4274771"/>
            <a:chExt cx="341204" cy="359301"/>
          </a:xfrm>
        </p:grpSpPr>
        <p:sp>
          <p:nvSpPr>
            <p:cNvPr id="13523" name="Google Shape;13523;p7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73"/>
          <p:cNvGrpSpPr/>
          <p:nvPr/>
        </p:nvGrpSpPr>
        <p:grpSpPr>
          <a:xfrm>
            <a:off x="1396957" y="4287365"/>
            <a:ext cx="301861" cy="332871"/>
            <a:chOff x="1396957" y="4287365"/>
            <a:chExt cx="301861" cy="332871"/>
          </a:xfrm>
        </p:grpSpPr>
        <p:sp>
          <p:nvSpPr>
            <p:cNvPr id="13527" name="Google Shape;13527;p7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73"/>
          <p:cNvGrpSpPr/>
          <p:nvPr/>
        </p:nvGrpSpPr>
        <p:grpSpPr>
          <a:xfrm>
            <a:off x="1865381" y="4277506"/>
            <a:ext cx="396131" cy="355612"/>
            <a:chOff x="1865381" y="4277506"/>
            <a:chExt cx="396131" cy="355612"/>
          </a:xfrm>
        </p:grpSpPr>
        <p:sp>
          <p:nvSpPr>
            <p:cNvPr id="13543" name="Google Shape;13543;p7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73"/>
          <p:cNvGrpSpPr/>
          <p:nvPr/>
        </p:nvGrpSpPr>
        <p:grpSpPr>
          <a:xfrm>
            <a:off x="2411823" y="4303999"/>
            <a:ext cx="334398" cy="299953"/>
            <a:chOff x="2411823" y="4303999"/>
            <a:chExt cx="334398" cy="299953"/>
          </a:xfrm>
        </p:grpSpPr>
        <p:sp>
          <p:nvSpPr>
            <p:cNvPr id="13550" name="Google Shape;13550;p7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73"/>
          <p:cNvGrpSpPr/>
          <p:nvPr/>
        </p:nvGrpSpPr>
        <p:grpSpPr>
          <a:xfrm>
            <a:off x="2903337" y="4279032"/>
            <a:ext cx="382519" cy="350682"/>
            <a:chOff x="2903337" y="4279032"/>
            <a:chExt cx="382519" cy="350682"/>
          </a:xfrm>
        </p:grpSpPr>
        <p:sp>
          <p:nvSpPr>
            <p:cNvPr id="13558" name="Google Shape;13558;p7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3"/>
          <p:cNvGrpSpPr/>
          <p:nvPr/>
        </p:nvGrpSpPr>
        <p:grpSpPr>
          <a:xfrm>
            <a:off x="3933342" y="4315767"/>
            <a:ext cx="383632" cy="276449"/>
            <a:chOff x="3933342" y="4315767"/>
            <a:chExt cx="383632" cy="276449"/>
          </a:xfrm>
        </p:grpSpPr>
        <p:sp>
          <p:nvSpPr>
            <p:cNvPr id="13574" name="Google Shape;13574;p7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73"/>
          <p:cNvGrpSpPr/>
          <p:nvPr/>
        </p:nvGrpSpPr>
        <p:grpSpPr>
          <a:xfrm>
            <a:off x="3441065" y="4302505"/>
            <a:ext cx="337069" cy="302593"/>
            <a:chOff x="3441065" y="4302505"/>
            <a:chExt cx="337069" cy="302593"/>
          </a:xfrm>
        </p:grpSpPr>
        <p:sp>
          <p:nvSpPr>
            <p:cNvPr id="13581" name="Google Shape;13581;p7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73"/>
          <p:cNvGrpSpPr/>
          <p:nvPr/>
        </p:nvGrpSpPr>
        <p:grpSpPr>
          <a:xfrm>
            <a:off x="3532345" y="3362635"/>
            <a:ext cx="339328" cy="336274"/>
            <a:chOff x="3532345" y="3362635"/>
            <a:chExt cx="339328" cy="336274"/>
          </a:xfrm>
        </p:grpSpPr>
        <p:sp>
          <p:nvSpPr>
            <p:cNvPr id="13595" name="Google Shape;13595;p7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0" name="Google Shape;13600;p73"/>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1" name="Google Shape;13601;p73"/>
          <p:cNvGrpSpPr/>
          <p:nvPr/>
        </p:nvGrpSpPr>
        <p:grpSpPr>
          <a:xfrm>
            <a:off x="1883955" y="3808700"/>
            <a:ext cx="162873" cy="351445"/>
            <a:chOff x="1883955" y="3808700"/>
            <a:chExt cx="162873" cy="351445"/>
          </a:xfrm>
        </p:grpSpPr>
        <p:sp>
          <p:nvSpPr>
            <p:cNvPr id="13602" name="Google Shape;13602;p7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73"/>
          <p:cNvGrpSpPr/>
          <p:nvPr/>
        </p:nvGrpSpPr>
        <p:grpSpPr>
          <a:xfrm>
            <a:off x="939156" y="3809209"/>
            <a:ext cx="192007" cy="351318"/>
            <a:chOff x="939156" y="3809209"/>
            <a:chExt cx="192007" cy="351318"/>
          </a:xfrm>
        </p:grpSpPr>
        <p:sp>
          <p:nvSpPr>
            <p:cNvPr id="13605" name="Google Shape;13605;p7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73"/>
          <p:cNvGrpSpPr/>
          <p:nvPr/>
        </p:nvGrpSpPr>
        <p:grpSpPr>
          <a:xfrm>
            <a:off x="2306167" y="3809845"/>
            <a:ext cx="193915" cy="349155"/>
            <a:chOff x="2306167" y="3809845"/>
            <a:chExt cx="193915" cy="349155"/>
          </a:xfrm>
        </p:grpSpPr>
        <p:sp>
          <p:nvSpPr>
            <p:cNvPr id="13608" name="Google Shape;13608;p7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73"/>
          <p:cNvGrpSpPr/>
          <p:nvPr/>
        </p:nvGrpSpPr>
        <p:grpSpPr>
          <a:xfrm>
            <a:off x="1323901" y="3807173"/>
            <a:ext cx="356343" cy="356757"/>
            <a:chOff x="1323901" y="3807173"/>
            <a:chExt cx="356343" cy="356757"/>
          </a:xfrm>
        </p:grpSpPr>
        <p:sp>
          <p:nvSpPr>
            <p:cNvPr id="13616" name="Google Shape;13616;p7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0" name="Google Shape;13640;p73"/>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1" name="Google Shape;13641;p73"/>
          <p:cNvGrpSpPr/>
          <p:nvPr/>
        </p:nvGrpSpPr>
        <p:grpSpPr>
          <a:xfrm>
            <a:off x="859262" y="3353920"/>
            <a:ext cx="306759" cy="351445"/>
            <a:chOff x="859262" y="3353920"/>
            <a:chExt cx="306759" cy="351445"/>
          </a:xfrm>
        </p:grpSpPr>
        <p:sp>
          <p:nvSpPr>
            <p:cNvPr id="13642" name="Google Shape;13642;p7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47" name="Google Shape;13647;p73"/>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8" name="Google Shape;13648;p73"/>
          <p:cNvGrpSpPr/>
          <p:nvPr/>
        </p:nvGrpSpPr>
        <p:grpSpPr>
          <a:xfrm>
            <a:off x="3967437" y="3837102"/>
            <a:ext cx="364708" cy="295405"/>
            <a:chOff x="3967437" y="3837102"/>
            <a:chExt cx="364708" cy="295405"/>
          </a:xfrm>
        </p:grpSpPr>
        <p:sp>
          <p:nvSpPr>
            <p:cNvPr id="13649" name="Google Shape;13649;p7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4" name="Google Shape;13654;p73"/>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3"/>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3"/>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7" name="Google Shape;13657;p73"/>
          <p:cNvGrpSpPr/>
          <p:nvPr/>
        </p:nvGrpSpPr>
        <p:grpSpPr>
          <a:xfrm>
            <a:off x="5811827" y="3806451"/>
            <a:ext cx="283743" cy="308444"/>
            <a:chOff x="5964227" y="3858701"/>
            <a:chExt cx="283743" cy="308444"/>
          </a:xfrm>
        </p:grpSpPr>
        <p:sp>
          <p:nvSpPr>
            <p:cNvPr id="13658" name="Google Shape;13658;p7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73"/>
          <p:cNvGrpSpPr/>
          <p:nvPr/>
        </p:nvGrpSpPr>
        <p:grpSpPr>
          <a:xfrm>
            <a:off x="6243508" y="3873073"/>
            <a:ext cx="320372" cy="213602"/>
            <a:chOff x="6395908" y="3873073"/>
            <a:chExt cx="320372" cy="213602"/>
          </a:xfrm>
        </p:grpSpPr>
        <p:sp>
          <p:nvSpPr>
            <p:cNvPr id="13663" name="Google Shape;13663;p7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3"/>
          <p:cNvGrpSpPr/>
          <p:nvPr/>
        </p:nvGrpSpPr>
        <p:grpSpPr>
          <a:xfrm>
            <a:off x="7262890" y="3802816"/>
            <a:ext cx="357138" cy="352018"/>
            <a:chOff x="7415290" y="3802816"/>
            <a:chExt cx="357138" cy="352018"/>
          </a:xfrm>
        </p:grpSpPr>
        <p:sp>
          <p:nvSpPr>
            <p:cNvPr id="13674" name="Google Shape;13674;p7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3"/>
          <p:cNvGrpSpPr/>
          <p:nvPr/>
        </p:nvGrpSpPr>
        <p:grpSpPr>
          <a:xfrm>
            <a:off x="6737312" y="3833413"/>
            <a:ext cx="355230" cy="293401"/>
            <a:chOff x="6889712" y="3833413"/>
            <a:chExt cx="355230" cy="293401"/>
          </a:xfrm>
        </p:grpSpPr>
        <p:sp>
          <p:nvSpPr>
            <p:cNvPr id="13683" name="Google Shape;13683;p7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73"/>
          <p:cNvGrpSpPr/>
          <p:nvPr/>
        </p:nvGrpSpPr>
        <p:grpSpPr>
          <a:xfrm>
            <a:off x="7707152" y="3835870"/>
            <a:ext cx="282318" cy="337168"/>
            <a:chOff x="1635875" y="237775"/>
            <a:chExt cx="4370250" cy="5219325"/>
          </a:xfrm>
        </p:grpSpPr>
        <p:sp>
          <p:nvSpPr>
            <p:cNvPr id="13689" name="Google Shape;13689;p7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73"/>
          <p:cNvGrpSpPr/>
          <p:nvPr/>
        </p:nvGrpSpPr>
        <p:grpSpPr>
          <a:xfrm>
            <a:off x="3103963" y="3361140"/>
            <a:ext cx="297886" cy="337578"/>
            <a:chOff x="3103963" y="3361140"/>
            <a:chExt cx="297886" cy="337578"/>
          </a:xfrm>
        </p:grpSpPr>
        <p:sp>
          <p:nvSpPr>
            <p:cNvPr id="13692" name="Google Shape;13692;p7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73"/>
          <p:cNvGrpSpPr/>
          <p:nvPr/>
        </p:nvGrpSpPr>
        <p:grpSpPr>
          <a:xfrm>
            <a:off x="2667821" y="3361108"/>
            <a:ext cx="273046" cy="337801"/>
            <a:chOff x="2667821" y="3361108"/>
            <a:chExt cx="273046" cy="337801"/>
          </a:xfrm>
        </p:grpSpPr>
        <p:sp>
          <p:nvSpPr>
            <p:cNvPr id="13717" name="Google Shape;13717;p7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3"/>
          <p:cNvGrpSpPr/>
          <p:nvPr/>
        </p:nvGrpSpPr>
        <p:grpSpPr>
          <a:xfrm>
            <a:off x="2212469" y="3360313"/>
            <a:ext cx="282715" cy="338660"/>
            <a:chOff x="2212469" y="3360313"/>
            <a:chExt cx="282715" cy="338660"/>
          </a:xfrm>
        </p:grpSpPr>
        <p:sp>
          <p:nvSpPr>
            <p:cNvPr id="13737" name="Google Shape;13737;p7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73"/>
          <p:cNvGrpSpPr/>
          <p:nvPr/>
        </p:nvGrpSpPr>
        <p:grpSpPr>
          <a:xfrm>
            <a:off x="1768821" y="3361108"/>
            <a:ext cx="278739" cy="339073"/>
            <a:chOff x="1768821" y="3361108"/>
            <a:chExt cx="278739" cy="339073"/>
          </a:xfrm>
        </p:grpSpPr>
        <p:sp>
          <p:nvSpPr>
            <p:cNvPr id="13741" name="Google Shape;13741;p7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73"/>
          <p:cNvGrpSpPr/>
          <p:nvPr/>
        </p:nvGrpSpPr>
        <p:grpSpPr>
          <a:xfrm>
            <a:off x="5337883" y="3336873"/>
            <a:ext cx="307141" cy="376826"/>
            <a:chOff x="5337883" y="3336873"/>
            <a:chExt cx="307141" cy="376826"/>
          </a:xfrm>
        </p:grpSpPr>
        <p:sp>
          <p:nvSpPr>
            <p:cNvPr id="13753" name="Google Shape;13753;p7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73"/>
          <p:cNvGrpSpPr/>
          <p:nvPr/>
        </p:nvGrpSpPr>
        <p:grpSpPr>
          <a:xfrm>
            <a:off x="4883835" y="3337255"/>
            <a:ext cx="323425" cy="377557"/>
            <a:chOff x="4883835" y="3337255"/>
            <a:chExt cx="323425" cy="377557"/>
          </a:xfrm>
        </p:grpSpPr>
        <p:sp>
          <p:nvSpPr>
            <p:cNvPr id="13756" name="Google Shape;13756;p7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3"/>
          <p:cNvGrpSpPr/>
          <p:nvPr/>
        </p:nvGrpSpPr>
        <p:grpSpPr>
          <a:xfrm>
            <a:off x="6193310" y="3407289"/>
            <a:ext cx="352590" cy="237488"/>
            <a:chOff x="6193310" y="3407289"/>
            <a:chExt cx="352590" cy="237488"/>
          </a:xfrm>
        </p:grpSpPr>
        <p:sp>
          <p:nvSpPr>
            <p:cNvPr id="13760" name="Google Shape;13760;p7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73"/>
          <p:cNvGrpSpPr/>
          <p:nvPr/>
        </p:nvGrpSpPr>
        <p:grpSpPr>
          <a:xfrm>
            <a:off x="6637117" y="3397843"/>
            <a:ext cx="353735" cy="254504"/>
            <a:chOff x="6637117" y="3397843"/>
            <a:chExt cx="353735" cy="254504"/>
          </a:xfrm>
        </p:grpSpPr>
        <p:sp>
          <p:nvSpPr>
            <p:cNvPr id="13766" name="Google Shape;13766;p7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73"/>
          <p:cNvGrpSpPr/>
          <p:nvPr/>
        </p:nvGrpSpPr>
        <p:grpSpPr>
          <a:xfrm>
            <a:off x="7075994" y="3349531"/>
            <a:ext cx="360637" cy="352336"/>
            <a:chOff x="7075994" y="3349531"/>
            <a:chExt cx="360637" cy="352336"/>
          </a:xfrm>
        </p:grpSpPr>
        <p:sp>
          <p:nvSpPr>
            <p:cNvPr id="13773" name="Google Shape;13773;p7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73"/>
          <p:cNvGrpSpPr/>
          <p:nvPr/>
        </p:nvGrpSpPr>
        <p:grpSpPr>
          <a:xfrm>
            <a:off x="7651983" y="3349181"/>
            <a:ext cx="107183" cy="352399"/>
            <a:chOff x="7651983" y="3349181"/>
            <a:chExt cx="107183" cy="352399"/>
          </a:xfrm>
        </p:grpSpPr>
        <p:sp>
          <p:nvSpPr>
            <p:cNvPr id="13781" name="Google Shape;13781;p7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3" name="Google Shape;13783;p73"/>
          <p:cNvGrpSpPr/>
          <p:nvPr/>
        </p:nvGrpSpPr>
        <p:grpSpPr>
          <a:xfrm>
            <a:off x="7973468" y="3382322"/>
            <a:ext cx="352590" cy="287072"/>
            <a:chOff x="7973468" y="3382322"/>
            <a:chExt cx="352590" cy="287072"/>
          </a:xfrm>
        </p:grpSpPr>
        <p:sp>
          <p:nvSpPr>
            <p:cNvPr id="13784" name="Google Shape;13784;p7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9"/>
        <p:cNvGrpSpPr/>
        <p:nvPr/>
      </p:nvGrpSpPr>
      <p:grpSpPr>
        <a:xfrm>
          <a:off x="0" y="0"/>
          <a:ext cx="0" cy="0"/>
          <a:chOff x="0" y="0"/>
          <a:chExt cx="0" cy="0"/>
        </a:xfrm>
      </p:grpSpPr>
      <p:sp>
        <p:nvSpPr>
          <p:cNvPr id="13800" name="Google Shape;13800;p7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3801" name="Google Shape;13801;p74"/>
          <p:cNvGrpSpPr/>
          <p:nvPr/>
        </p:nvGrpSpPr>
        <p:grpSpPr>
          <a:xfrm>
            <a:off x="849677" y="1500658"/>
            <a:ext cx="347872" cy="347488"/>
            <a:chOff x="849677" y="1500658"/>
            <a:chExt cx="347872" cy="347488"/>
          </a:xfrm>
        </p:grpSpPr>
        <p:sp>
          <p:nvSpPr>
            <p:cNvPr id="13802" name="Google Shape;13802;p7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4"/>
          <p:cNvGrpSpPr/>
          <p:nvPr/>
        </p:nvGrpSpPr>
        <p:grpSpPr>
          <a:xfrm>
            <a:off x="1415853" y="1500658"/>
            <a:ext cx="315872" cy="347488"/>
            <a:chOff x="1415853" y="1500658"/>
            <a:chExt cx="315872" cy="347488"/>
          </a:xfrm>
        </p:grpSpPr>
        <p:sp>
          <p:nvSpPr>
            <p:cNvPr id="13809" name="Google Shape;13809;p7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4"/>
          <p:cNvGrpSpPr/>
          <p:nvPr/>
        </p:nvGrpSpPr>
        <p:grpSpPr>
          <a:xfrm>
            <a:off x="4697389" y="1500658"/>
            <a:ext cx="347520" cy="347104"/>
            <a:chOff x="4697389" y="1500658"/>
            <a:chExt cx="347520" cy="347104"/>
          </a:xfrm>
        </p:grpSpPr>
        <p:sp>
          <p:nvSpPr>
            <p:cNvPr id="13814" name="Google Shape;13814;p7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4"/>
          <p:cNvGrpSpPr/>
          <p:nvPr/>
        </p:nvGrpSpPr>
        <p:grpSpPr>
          <a:xfrm>
            <a:off x="3603533" y="1964946"/>
            <a:ext cx="347520" cy="353760"/>
            <a:chOff x="3603533" y="1964946"/>
            <a:chExt cx="347520" cy="353760"/>
          </a:xfrm>
        </p:grpSpPr>
        <p:sp>
          <p:nvSpPr>
            <p:cNvPr id="13818" name="Google Shape;13818;p7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1" name="Google Shape;13821;p74"/>
          <p:cNvGrpSpPr/>
          <p:nvPr/>
        </p:nvGrpSpPr>
        <p:grpSpPr>
          <a:xfrm>
            <a:off x="1950765" y="1964338"/>
            <a:ext cx="357792" cy="352448"/>
            <a:chOff x="1950765" y="1964338"/>
            <a:chExt cx="357792" cy="352448"/>
          </a:xfrm>
        </p:grpSpPr>
        <p:sp>
          <p:nvSpPr>
            <p:cNvPr id="13822" name="Google Shape;13822;p7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6" name="Google Shape;13826;p74"/>
          <p:cNvGrpSpPr/>
          <p:nvPr/>
        </p:nvGrpSpPr>
        <p:grpSpPr>
          <a:xfrm>
            <a:off x="7435629" y="1964690"/>
            <a:ext cx="367712" cy="353248"/>
            <a:chOff x="7435629" y="1964690"/>
            <a:chExt cx="367712" cy="353248"/>
          </a:xfrm>
        </p:grpSpPr>
        <p:sp>
          <p:nvSpPr>
            <p:cNvPr id="13827" name="Google Shape;13827;p7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74"/>
          <p:cNvGrpSpPr/>
          <p:nvPr/>
        </p:nvGrpSpPr>
        <p:grpSpPr>
          <a:xfrm>
            <a:off x="2512749" y="1965042"/>
            <a:ext cx="333024" cy="352896"/>
            <a:chOff x="2512749" y="1965042"/>
            <a:chExt cx="333024" cy="352896"/>
          </a:xfrm>
        </p:grpSpPr>
        <p:sp>
          <p:nvSpPr>
            <p:cNvPr id="13832" name="Google Shape;13832;p7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4"/>
          <p:cNvGrpSpPr/>
          <p:nvPr/>
        </p:nvGrpSpPr>
        <p:grpSpPr>
          <a:xfrm>
            <a:off x="1398317" y="1981778"/>
            <a:ext cx="365792" cy="335392"/>
            <a:chOff x="1398317" y="1981778"/>
            <a:chExt cx="365792" cy="335392"/>
          </a:xfrm>
        </p:grpSpPr>
        <p:sp>
          <p:nvSpPr>
            <p:cNvPr id="13838" name="Google Shape;13838;p7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74"/>
          <p:cNvGrpSpPr/>
          <p:nvPr/>
        </p:nvGrpSpPr>
        <p:grpSpPr>
          <a:xfrm>
            <a:off x="3052237" y="2003570"/>
            <a:ext cx="353600" cy="314752"/>
            <a:chOff x="3052237" y="2003570"/>
            <a:chExt cx="353600" cy="314752"/>
          </a:xfrm>
        </p:grpSpPr>
        <p:sp>
          <p:nvSpPr>
            <p:cNvPr id="13845" name="Google Shape;13845;p7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8" name="Google Shape;13848;p74"/>
          <p:cNvGrpSpPr/>
          <p:nvPr/>
        </p:nvGrpSpPr>
        <p:grpSpPr>
          <a:xfrm>
            <a:off x="1404013" y="2958066"/>
            <a:ext cx="368096" cy="223968"/>
            <a:chOff x="1404013" y="2958066"/>
            <a:chExt cx="368096" cy="223968"/>
          </a:xfrm>
        </p:grpSpPr>
        <p:sp>
          <p:nvSpPr>
            <p:cNvPr id="13849" name="Google Shape;13849;p7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1" name="Google Shape;13851;p74"/>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4"/>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3" name="Google Shape;13853;p74"/>
          <p:cNvGrpSpPr/>
          <p:nvPr/>
        </p:nvGrpSpPr>
        <p:grpSpPr>
          <a:xfrm>
            <a:off x="1951149" y="2885202"/>
            <a:ext cx="370368" cy="367328"/>
            <a:chOff x="1951149" y="2885202"/>
            <a:chExt cx="370368" cy="367328"/>
          </a:xfrm>
        </p:grpSpPr>
        <p:sp>
          <p:nvSpPr>
            <p:cNvPr id="13854" name="Google Shape;13854;p7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74"/>
          <p:cNvGrpSpPr/>
          <p:nvPr/>
        </p:nvGrpSpPr>
        <p:grpSpPr>
          <a:xfrm>
            <a:off x="2501677" y="2906162"/>
            <a:ext cx="367328" cy="327296"/>
            <a:chOff x="2501677" y="2906162"/>
            <a:chExt cx="367328" cy="327296"/>
          </a:xfrm>
        </p:grpSpPr>
        <p:sp>
          <p:nvSpPr>
            <p:cNvPr id="13858" name="Google Shape;13858;p7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1" name="Google Shape;13861;p74"/>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2" name="Google Shape;13862;p74"/>
          <p:cNvGrpSpPr/>
          <p:nvPr/>
        </p:nvGrpSpPr>
        <p:grpSpPr>
          <a:xfrm>
            <a:off x="3050317" y="2893714"/>
            <a:ext cx="367712" cy="354240"/>
            <a:chOff x="3050317" y="2893714"/>
            <a:chExt cx="367712" cy="354240"/>
          </a:xfrm>
        </p:grpSpPr>
        <p:sp>
          <p:nvSpPr>
            <p:cNvPr id="13863" name="Google Shape;13863;p7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5" name="Google Shape;13865;p74"/>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4"/>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7" name="Google Shape;13867;p74"/>
          <p:cNvGrpSpPr/>
          <p:nvPr/>
        </p:nvGrpSpPr>
        <p:grpSpPr>
          <a:xfrm>
            <a:off x="7531277" y="2886354"/>
            <a:ext cx="185184" cy="367296"/>
            <a:chOff x="7531277" y="2886354"/>
            <a:chExt cx="185184" cy="367296"/>
          </a:xfrm>
        </p:grpSpPr>
        <p:sp>
          <p:nvSpPr>
            <p:cNvPr id="13868" name="Google Shape;13868;p7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74"/>
          <p:cNvGrpSpPr/>
          <p:nvPr/>
        </p:nvGrpSpPr>
        <p:grpSpPr>
          <a:xfrm>
            <a:off x="6926637" y="2886738"/>
            <a:ext cx="297184" cy="367296"/>
            <a:chOff x="6926637" y="2886738"/>
            <a:chExt cx="297184" cy="367296"/>
          </a:xfrm>
        </p:grpSpPr>
        <p:sp>
          <p:nvSpPr>
            <p:cNvPr id="13872" name="Google Shape;13872;p7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5" name="Google Shape;13875;p74"/>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4"/>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7" name="Google Shape;13877;p74"/>
          <p:cNvGrpSpPr/>
          <p:nvPr/>
        </p:nvGrpSpPr>
        <p:grpSpPr>
          <a:xfrm>
            <a:off x="6340653" y="2886354"/>
            <a:ext cx="370368" cy="368064"/>
            <a:chOff x="6340653" y="2886354"/>
            <a:chExt cx="370368" cy="368064"/>
          </a:xfrm>
        </p:grpSpPr>
        <p:sp>
          <p:nvSpPr>
            <p:cNvPr id="13878" name="Google Shape;13878;p7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74"/>
          <p:cNvGrpSpPr/>
          <p:nvPr/>
        </p:nvGrpSpPr>
        <p:grpSpPr>
          <a:xfrm>
            <a:off x="5246797" y="1981426"/>
            <a:ext cx="354752" cy="336512"/>
            <a:chOff x="5246797" y="1981426"/>
            <a:chExt cx="354752" cy="336512"/>
          </a:xfrm>
        </p:grpSpPr>
        <p:sp>
          <p:nvSpPr>
            <p:cNvPr id="13885" name="Google Shape;13885;p7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74"/>
          <p:cNvGrpSpPr/>
          <p:nvPr/>
        </p:nvGrpSpPr>
        <p:grpSpPr>
          <a:xfrm>
            <a:off x="4148749" y="2102066"/>
            <a:ext cx="355136" cy="216256"/>
            <a:chOff x="4148749" y="2102066"/>
            <a:chExt cx="355136" cy="216256"/>
          </a:xfrm>
        </p:grpSpPr>
        <p:sp>
          <p:nvSpPr>
            <p:cNvPr id="13888" name="Google Shape;13888;p7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0" name="Google Shape;13890;p74"/>
          <p:cNvGrpSpPr/>
          <p:nvPr/>
        </p:nvGrpSpPr>
        <p:grpSpPr>
          <a:xfrm>
            <a:off x="5794669" y="2001426"/>
            <a:ext cx="354752" cy="315360"/>
            <a:chOff x="5794669" y="2001426"/>
            <a:chExt cx="354752" cy="315360"/>
          </a:xfrm>
        </p:grpSpPr>
        <p:sp>
          <p:nvSpPr>
            <p:cNvPr id="13891" name="Google Shape;13891;p7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74"/>
          <p:cNvGrpSpPr/>
          <p:nvPr/>
        </p:nvGrpSpPr>
        <p:grpSpPr>
          <a:xfrm>
            <a:off x="6345229" y="2029842"/>
            <a:ext cx="352832" cy="289216"/>
            <a:chOff x="6345229" y="2029842"/>
            <a:chExt cx="352832" cy="289216"/>
          </a:xfrm>
        </p:grpSpPr>
        <p:sp>
          <p:nvSpPr>
            <p:cNvPr id="13894" name="Google Shape;13894;p7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74"/>
          <p:cNvGrpSpPr/>
          <p:nvPr/>
        </p:nvGrpSpPr>
        <p:grpSpPr>
          <a:xfrm>
            <a:off x="4697389" y="2036338"/>
            <a:ext cx="354752" cy="281984"/>
            <a:chOff x="4697389" y="2036338"/>
            <a:chExt cx="354752" cy="281984"/>
          </a:xfrm>
        </p:grpSpPr>
        <p:sp>
          <p:nvSpPr>
            <p:cNvPr id="13897" name="Google Shape;13897;p7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74"/>
          <p:cNvGrpSpPr/>
          <p:nvPr/>
        </p:nvGrpSpPr>
        <p:grpSpPr>
          <a:xfrm>
            <a:off x="1404013" y="2424754"/>
            <a:ext cx="353600" cy="354944"/>
            <a:chOff x="1404013" y="2424754"/>
            <a:chExt cx="353600" cy="354944"/>
          </a:xfrm>
        </p:grpSpPr>
        <p:sp>
          <p:nvSpPr>
            <p:cNvPr id="13900" name="Google Shape;13900;p7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4"/>
          <p:cNvGrpSpPr/>
          <p:nvPr/>
        </p:nvGrpSpPr>
        <p:grpSpPr>
          <a:xfrm>
            <a:off x="854253" y="2428274"/>
            <a:ext cx="355104" cy="351040"/>
            <a:chOff x="854253" y="2428274"/>
            <a:chExt cx="355104" cy="351040"/>
          </a:xfrm>
        </p:grpSpPr>
        <p:sp>
          <p:nvSpPr>
            <p:cNvPr id="13906" name="Google Shape;13906;p7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8" name="Google Shape;13908;p74"/>
          <p:cNvGrpSpPr/>
          <p:nvPr/>
        </p:nvGrpSpPr>
        <p:grpSpPr>
          <a:xfrm>
            <a:off x="6896909" y="2440946"/>
            <a:ext cx="354752" cy="275904"/>
            <a:chOff x="6896909" y="2440946"/>
            <a:chExt cx="354752" cy="275904"/>
          </a:xfrm>
        </p:grpSpPr>
        <p:sp>
          <p:nvSpPr>
            <p:cNvPr id="13909" name="Google Shape;13909;p7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1" name="Google Shape;13911;p74"/>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2" name="Google Shape;13912;p74"/>
          <p:cNvGrpSpPr/>
          <p:nvPr/>
        </p:nvGrpSpPr>
        <p:grpSpPr>
          <a:xfrm>
            <a:off x="5265069" y="2424754"/>
            <a:ext cx="321984" cy="354560"/>
            <a:chOff x="5265069" y="2424754"/>
            <a:chExt cx="321984" cy="354560"/>
          </a:xfrm>
        </p:grpSpPr>
        <p:sp>
          <p:nvSpPr>
            <p:cNvPr id="13913" name="Google Shape;13913;p7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5" name="Google Shape;13915;p74"/>
          <p:cNvGrpSpPr/>
          <p:nvPr/>
        </p:nvGrpSpPr>
        <p:grpSpPr>
          <a:xfrm>
            <a:off x="4150669" y="2466770"/>
            <a:ext cx="355104" cy="259584"/>
            <a:chOff x="4150669" y="2466770"/>
            <a:chExt cx="355104" cy="259584"/>
          </a:xfrm>
        </p:grpSpPr>
        <p:sp>
          <p:nvSpPr>
            <p:cNvPr id="13916" name="Google Shape;13916;p7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74"/>
          <p:cNvGrpSpPr/>
          <p:nvPr/>
        </p:nvGrpSpPr>
        <p:grpSpPr>
          <a:xfrm>
            <a:off x="4699693" y="2424946"/>
            <a:ext cx="354336" cy="353984"/>
            <a:chOff x="4699693" y="2424946"/>
            <a:chExt cx="354336" cy="353984"/>
          </a:xfrm>
        </p:grpSpPr>
        <p:sp>
          <p:nvSpPr>
            <p:cNvPr id="13921" name="Google Shape;13921;p7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3" name="Google Shape;13923;p74"/>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4"/>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5" name="Google Shape;13925;p74"/>
          <p:cNvGrpSpPr/>
          <p:nvPr/>
        </p:nvGrpSpPr>
        <p:grpSpPr>
          <a:xfrm>
            <a:off x="1953037" y="2552242"/>
            <a:ext cx="355136" cy="227072"/>
            <a:chOff x="1953037" y="2552242"/>
            <a:chExt cx="355136" cy="227072"/>
          </a:xfrm>
        </p:grpSpPr>
        <p:sp>
          <p:nvSpPr>
            <p:cNvPr id="13926" name="Google Shape;13926;p7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8" name="Google Shape;13928;p74"/>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9" name="Google Shape;13929;p74"/>
          <p:cNvGrpSpPr/>
          <p:nvPr/>
        </p:nvGrpSpPr>
        <p:grpSpPr>
          <a:xfrm>
            <a:off x="2500941" y="2527218"/>
            <a:ext cx="355104" cy="250944"/>
            <a:chOff x="2500941" y="2527218"/>
            <a:chExt cx="355104" cy="250944"/>
          </a:xfrm>
        </p:grpSpPr>
        <p:sp>
          <p:nvSpPr>
            <p:cNvPr id="13930" name="Google Shape;13930;p7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5" name="Google Shape;13935;p74"/>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6" name="Google Shape;13936;p74"/>
          <p:cNvGrpSpPr/>
          <p:nvPr/>
        </p:nvGrpSpPr>
        <p:grpSpPr>
          <a:xfrm>
            <a:off x="7993805" y="2427122"/>
            <a:ext cx="356256" cy="351808"/>
            <a:chOff x="7993805" y="2427122"/>
            <a:chExt cx="356256" cy="351808"/>
          </a:xfrm>
        </p:grpSpPr>
        <p:sp>
          <p:nvSpPr>
            <p:cNvPr id="13937" name="Google Shape;13937;p7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0" name="Google Shape;13940;p74"/>
          <p:cNvGrpSpPr/>
          <p:nvPr/>
        </p:nvGrpSpPr>
        <p:grpSpPr>
          <a:xfrm>
            <a:off x="878637" y="1965010"/>
            <a:ext cx="308640" cy="353312"/>
            <a:chOff x="878637" y="1965010"/>
            <a:chExt cx="308640" cy="353312"/>
          </a:xfrm>
        </p:grpSpPr>
        <p:sp>
          <p:nvSpPr>
            <p:cNvPr id="13941" name="Google Shape;13941;p7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74"/>
          <p:cNvGrpSpPr/>
          <p:nvPr/>
        </p:nvGrpSpPr>
        <p:grpSpPr>
          <a:xfrm>
            <a:off x="6896141" y="1964722"/>
            <a:ext cx="348256" cy="352448"/>
            <a:chOff x="6896141" y="1964722"/>
            <a:chExt cx="348256" cy="352448"/>
          </a:xfrm>
        </p:grpSpPr>
        <p:sp>
          <p:nvSpPr>
            <p:cNvPr id="13945" name="Google Shape;13945;p7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4"/>
          <p:cNvGrpSpPr/>
          <p:nvPr/>
        </p:nvGrpSpPr>
        <p:grpSpPr>
          <a:xfrm>
            <a:off x="7989997" y="2015378"/>
            <a:ext cx="355136" cy="303328"/>
            <a:chOff x="7989997" y="2015378"/>
            <a:chExt cx="355136" cy="303328"/>
          </a:xfrm>
        </p:grpSpPr>
        <p:sp>
          <p:nvSpPr>
            <p:cNvPr id="13949" name="Google Shape;13949;p7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2" name="Google Shape;13952;p74"/>
          <p:cNvGrpSpPr/>
          <p:nvPr/>
        </p:nvGrpSpPr>
        <p:grpSpPr>
          <a:xfrm>
            <a:off x="3598221" y="1509362"/>
            <a:ext cx="348640" cy="330784"/>
            <a:chOff x="3598221" y="1509362"/>
            <a:chExt cx="348640" cy="330784"/>
          </a:xfrm>
        </p:grpSpPr>
        <p:sp>
          <p:nvSpPr>
            <p:cNvPr id="13953" name="Google Shape;13953;p7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74"/>
          <p:cNvGrpSpPr/>
          <p:nvPr/>
        </p:nvGrpSpPr>
        <p:grpSpPr>
          <a:xfrm>
            <a:off x="5246797" y="1500658"/>
            <a:ext cx="347872" cy="347488"/>
            <a:chOff x="5246797" y="1500658"/>
            <a:chExt cx="347872" cy="347488"/>
          </a:xfrm>
        </p:grpSpPr>
        <p:sp>
          <p:nvSpPr>
            <p:cNvPr id="13958" name="Google Shape;13958;p7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4"/>
          <p:cNvGrpSpPr/>
          <p:nvPr/>
        </p:nvGrpSpPr>
        <p:grpSpPr>
          <a:xfrm>
            <a:off x="5796589" y="1500658"/>
            <a:ext cx="349024" cy="346752"/>
            <a:chOff x="5796589" y="1500658"/>
            <a:chExt cx="349024" cy="346752"/>
          </a:xfrm>
        </p:grpSpPr>
        <p:sp>
          <p:nvSpPr>
            <p:cNvPr id="13963" name="Google Shape;13963;p7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4" name="Google Shape;13964;p74"/>
            <p:cNvGrpSpPr/>
            <p:nvPr/>
          </p:nvGrpSpPr>
          <p:grpSpPr>
            <a:xfrm>
              <a:off x="5796589" y="1500658"/>
              <a:ext cx="349024" cy="346752"/>
              <a:chOff x="5796589" y="1500658"/>
              <a:chExt cx="349024" cy="346752"/>
            </a:xfrm>
          </p:grpSpPr>
          <p:sp>
            <p:nvSpPr>
              <p:cNvPr id="13965" name="Google Shape;13965;p7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69" name="Google Shape;13969;p74"/>
          <p:cNvGrpSpPr/>
          <p:nvPr/>
        </p:nvGrpSpPr>
        <p:grpSpPr>
          <a:xfrm>
            <a:off x="6895373" y="1502578"/>
            <a:ext cx="348640" cy="343296"/>
            <a:chOff x="6895373" y="1502578"/>
            <a:chExt cx="348640" cy="343296"/>
          </a:xfrm>
        </p:grpSpPr>
        <p:sp>
          <p:nvSpPr>
            <p:cNvPr id="13970" name="Google Shape;13970;p7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74"/>
          <p:cNvGrpSpPr/>
          <p:nvPr/>
        </p:nvGrpSpPr>
        <p:grpSpPr>
          <a:xfrm>
            <a:off x="4147597" y="1505458"/>
            <a:ext cx="347904" cy="336992"/>
            <a:chOff x="4147597" y="1505458"/>
            <a:chExt cx="347904" cy="336992"/>
          </a:xfrm>
        </p:grpSpPr>
        <p:sp>
          <p:nvSpPr>
            <p:cNvPr id="13974" name="Google Shape;13974;p7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74"/>
          <p:cNvGrpSpPr/>
          <p:nvPr/>
        </p:nvGrpSpPr>
        <p:grpSpPr>
          <a:xfrm>
            <a:off x="2499405" y="1499890"/>
            <a:ext cx="347488" cy="348256"/>
            <a:chOff x="2499405" y="1499890"/>
            <a:chExt cx="347488" cy="348256"/>
          </a:xfrm>
        </p:grpSpPr>
        <p:sp>
          <p:nvSpPr>
            <p:cNvPr id="13982" name="Google Shape;13982;p7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74"/>
          <p:cNvGrpSpPr/>
          <p:nvPr/>
        </p:nvGrpSpPr>
        <p:grpSpPr>
          <a:xfrm>
            <a:off x="1956845" y="1500498"/>
            <a:ext cx="331520" cy="348032"/>
            <a:chOff x="1956845" y="1500498"/>
            <a:chExt cx="331520" cy="348032"/>
          </a:xfrm>
        </p:grpSpPr>
        <p:sp>
          <p:nvSpPr>
            <p:cNvPr id="13988" name="Google Shape;13988;p7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0" name="Google Shape;14000;p74"/>
          <p:cNvGrpSpPr/>
          <p:nvPr/>
        </p:nvGrpSpPr>
        <p:grpSpPr>
          <a:xfrm>
            <a:off x="6345613" y="1549874"/>
            <a:ext cx="348640" cy="250656"/>
            <a:chOff x="6345613" y="1549874"/>
            <a:chExt cx="348640" cy="250656"/>
          </a:xfrm>
        </p:grpSpPr>
        <p:sp>
          <p:nvSpPr>
            <p:cNvPr id="14001" name="Google Shape;14001;p7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74"/>
          <p:cNvGrpSpPr/>
          <p:nvPr/>
        </p:nvGrpSpPr>
        <p:grpSpPr>
          <a:xfrm>
            <a:off x="7444781" y="1507026"/>
            <a:ext cx="348640" cy="334272"/>
            <a:chOff x="7444781" y="1507026"/>
            <a:chExt cx="348640" cy="334272"/>
          </a:xfrm>
        </p:grpSpPr>
        <p:sp>
          <p:nvSpPr>
            <p:cNvPr id="14008" name="Google Shape;14008;p7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4"/>
          <p:cNvGrpSpPr/>
          <p:nvPr/>
        </p:nvGrpSpPr>
        <p:grpSpPr>
          <a:xfrm>
            <a:off x="7995341" y="1506738"/>
            <a:ext cx="347872" cy="334944"/>
            <a:chOff x="7995341" y="1506738"/>
            <a:chExt cx="347872" cy="334944"/>
          </a:xfrm>
        </p:grpSpPr>
        <p:sp>
          <p:nvSpPr>
            <p:cNvPr id="14014" name="Google Shape;14014;p7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0" name="Google Shape;14020;p74"/>
          <p:cNvGrpSpPr/>
          <p:nvPr/>
        </p:nvGrpSpPr>
        <p:grpSpPr>
          <a:xfrm>
            <a:off x="3048045" y="1522930"/>
            <a:ext cx="347872" cy="303904"/>
            <a:chOff x="3048045" y="1522930"/>
            <a:chExt cx="347872" cy="303904"/>
          </a:xfrm>
        </p:grpSpPr>
        <p:sp>
          <p:nvSpPr>
            <p:cNvPr id="14021" name="Google Shape;14021;p7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2" name="Google Shape;14022;p74"/>
            <p:cNvGrpSpPr/>
            <p:nvPr/>
          </p:nvGrpSpPr>
          <p:grpSpPr>
            <a:xfrm>
              <a:off x="3048045" y="1522930"/>
              <a:ext cx="347872" cy="303904"/>
              <a:chOff x="3048045" y="1522930"/>
              <a:chExt cx="347872" cy="303904"/>
            </a:xfrm>
          </p:grpSpPr>
          <p:sp>
            <p:nvSpPr>
              <p:cNvPr id="14023" name="Google Shape;14023;p7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25" name="Google Shape;14025;p74"/>
          <p:cNvGrpSpPr/>
          <p:nvPr/>
        </p:nvGrpSpPr>
        <p:grpSpPr>
          <a:xfrm>
            <a:off x="1133133" y="3351922"/>
            <a:ext cx="313984" cy="358560"/>
            <a:chOff x="1133133" y="3351922"/>
            <a:chExt cx="313984" cy="358560"/>
          </a:xfrm>
        </p:grpSpPr>
        <p:sp>
          <p:nvSpPr>
            <p:cNvPr id="14026" name="Google Shape;14026;p7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2" name="Google Shape;14042;p74"/>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3" name="Google Shape;14043;p74"/>
          <p:cNvGrpSpPr/>
          <p:nvPr/>
        </p:nvGrpSpPr>
        <p:grpSpPr>
          <a:xfrm>
            <a:off x="2795053" y="3352594"/>
            <a:ext cx="288448" cy="357120"/>
            <a:chOff x="2795053" y="3352594"/>
            <a:chExt cx="288448" cy="357120"/>
          </a:xfrm>
        </p:grpSpPr>
        <p:sp>
          <p:nvSpPr>
            <p:cNvPr id="14044" name="Google Shape;14044;p7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3" name="Google Shape;14053;p74"/>
          <p:cNvGrpSpPr/>
          <p:nvPr/>
        </p:nvGrpSpPr>
        <p:grpSpPr>
          <a:xfrm>
            <a:off x="2236525" y="3353202"/>
            <a:ext cx="304832" cy="356512"/>
            <a:chOff x="2236525" y="3353202"/>
            <a:chExt cx="304832" cy="356512"/>
          </a:xfrm>
        </p:grpSpPr>
        <p:sp>
          <p:nvSpPr>
            <p:cNvPr id="14054" name="Google Shape;14054;p7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7" name="Google Shape;14057;p74"/>
          <p:cNvGrpSpPr/>
          <p:nvPr/>
        </p:nvGrpSpPr>
        <p:grpSpPr>
          <a:xfrm>
            <a:off x="3910637" y="3352690"/>
            <a:ext cx="256800" cy="357024"/>
            <a:chOff x="3910637" y="3352690"/>
            <a:chExt cx="256800" cy="357024"/>
          </a:xfrm>
        </p:grpSpPr>
        <p:sp>
          <p:nvSpPr>
            <p:cNvPr id="14058" name="Google Shape;14058;p7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1" name="Google Shape;14061;p74"/>
          <p:cNvGrpSpPr/>
          <p:nvPr/>
        </p:nvGrpSpPr>
        <p:grpSpPr>
          <a:xfrm>
            <a:off x="6056429" y="3351922"/>
            <a:ext cx="360064" cy="360096"/>
            <a:chOff x="6056429" y="3351922"/>
            <a:chExt cx="360064" cy="360096"/>
          </a:xfrm>
        </p:grpSpPr>
        <p:sp>
          <p:nvSpPr>
            <p:cNvPr id="14062" name="Google Shape;14062;p7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4"/>
          <p:cNvGrpSpPr/>
          <p:nvPr/>
        </p:nvGrpSpPr>
        <p:grpSpPr>
          <a:xfrm>
            <a:off x="6608877" y="3353074"/>
            <a:ext cx="357408" cy="357408"/>
            <a:chOff x="6608877" y="3353074"/>
            <a:chExt cx="357408" cy="357408"/>
          </a:xfrm>
        </p:grpSpPr>
        <p:sp>
          <p:nvSpPr>
            <p:cNvPr id="14066" name="Google Shape;14066;p7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3" name="Google Shape;14073;p74"/>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4" name="Google Shape;14074;p74"/>
          <p:cNvGrpSpPr/>
          <p:nvPr/>
        </p:nvGrpSpPr>
        <p:grpSpPr>
          <a:xfrm>
            <a:off x="3316269" y="3352402"/>
            <a:ext cx="344832" cy="356544"/>
            <a:chOff x="3316269" y="3352402"/>
            <a:chExt cx="344832" cy="356544"/>
          </a:xfrm>
        </p:grpSpPr>
        <p:sp>
          <p:nvSpPr>
            <p:cNvPr id="14075" name="Google Shape;14075;p7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8" name="Google Shape;14078;p74"/>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9" name="Google Shape;14079;p74"/>
          <p:cNvGrpSpPr/>
          <p:nvPr/>
        </p:nvGrpSpPr>
        <p:grpSpPr>
          <a:xfrm>
            <a:off x="4959533" y="3370226"/>
            <a:ext cx="357408" cy="323488"/>
            <a:chOff x="4959533" y="3370226"/>
            <a:chExt cx="357408" cy="323488"/>
          </a:xfrm>
        </p:grpSpPr>
        <p:sp>
          <p:nvSpPr>
            <p:cNvPr id="14080" name="Google Shape;14080;p7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2" name="Google Shape;14082;p74"/>
          <p:cNvGrpSpPr/>
          <p:nvPr/>
        </p:nvGrpSpPr>
        <p:grpSpPr>
          <a:xfrm>
            <a:off x="7158637" y="3353074"/>
            <a:ext cx="357056" cy="357408"/>
            <a:chOff x="7158637" y="3353074"/>
            <a:chExt cx="357056" cy="357408"/>
          </a:xfrm>
        </p:grpSpPr>
        <p:sp>
          <p:nvSpPr>
            <p:cNvPr id="14083" name="Google Shape;14083;p7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74"/>
          <p:cNvGrpSpPr/>
          <p:nvPr/>
        </p:nvGrpSpPr>
        <p:grpSpPr>
          <a:xfrm>
            <a:off x="5508909" y="3371506"/>
            <a:ext cx="358560" cy="319552"/>
            <a:chOff x="5508909" y="3371506"/>
            <a:chExt cx="358560" cy="319552"/>
          </a:xfrm>
        </p:grpSpPr>
        <p:sp>
          <p:nvSpPr>
            <p:cNvPr id="14088" name="Google Shape;14088;p7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01"/>
        <p:cNvGrpSpPr/>
        <p:nvPr/>
      </p:nvGrpSpPr>
      <p:grpSpPr>
        <a:xfrm>
          <a:off x="0" y="0"/>
          <a:ext cx="0" cy="0"/>
          <a:chOff x="0" y="0"/>
          <a:chExt cx="0" cy="0"/>
        </a:xfrm>
      </p:grpSpPr>
      <p:sp>
        <p:nvSpPr>
          <p:cNvPr id="14102" name="Google Shape;14102;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4103" name="Google Shape;14103;p75"/>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04" name="Google Shape;14104;p75"/>
          <p:cNvGrpSpPr/>
          <p:nvPr/>
        </p:nvGrpSpPr>
        <p:grpSpPr>
          <a:xfrm>
            <a:off x="3303268" y="3817349"/>
            <a:ext cx="346056" cy="345674"/>
            <a:chOff x="3303268" y="3817349"/>
            <a:chExt cx="346056" cy="345674"/>
          </a:xfrm>
        </p:grpSpPr>
        <p:sp>
          <p:nvSpPr>
            <p:cNvPr id="14105" name="Google Shape;14105;p7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75"/>
          <p:cNvGrpSpPr/>
          <p:nvPr/>
        </p:nvGrpSpPr>
        <p:grpSpPr>
          <a:xfrm>
            <a:off x="3752358" y="3817349"/>
            <a:ext cx="346056" cy="345674"/>
            <a:chOff x="3752358" y="3817349"/>
            <a:chExt cx="346056" cy="345674"/>
          </a:xfrm>
        </p:grpSpPr>
        <p:sp>
          <p:nvSpPr>
            <p:cNvPr id="14110" name="Google Shape;14110;p7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4" name="Google Shape;14114;p75"/>
          <p:cNvGrpSpPr/>
          <p:nvPr/>
        </p:nvGrpSpPr>
        <p:grpSpPr>
          <a:xfrm>
            <a:off x="5100008" y="3817349"/>
            <a:ext cx="346024" cy="345674"/>
            <a:chOff x="5100008" y="3817349"/>
            <a:chExt cx="346024" cy="345674"/>
          </a:xfrm>
        </p:grpSpPr>
        <p:sp>
          <p:nvSpPr>
            <p:cNvPr id="14115" name="Google Shape;14115;p7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75"/>
          <p:cNvGrpSpPr/>
          <p:nvPr/>
        </p:nvGrpSpPr>
        <p:grpSpPr>
          <a:xfrm>
            <a:off x="5998919" y="3817349"/>
            <a:ext cx="345674" cy="345674"/>
            <a:chOff x="5998919" y="3817349"/>
            <a:chExt cx="345674" cy="345674"/>
          </a:xfrm>
        </p:grpSpPr>
        <p:sp>
          <p:nvSpPr>
            <p:cNvPr id="14119" name="Google Shape;14119;p7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2" name="Google Shape;14122;p75"/>
          <p:cNvGrpSpPr/>
          <p:nvPr/>
        </p:nvGrpSpPr>
        <p:grpSpPr>
          <a:xfrm>
            <a:off x="4201447" y="3817349"/>
            <a:ext cx="346024" cy="345674"/>
            <a:chOff x="4201447" y="3817349"/>
            <a:chExt cx="346024" cy="345674"/>
          </a:xfrm>
        </p:grpSpPr>
        <p:sp>
          <p:nvSpPr>
            <p:cNvPr id="14123" name="Google Shape;14123;p7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5" name="Google Shape;14125;p75"/>
          <p:cNvGrpSpPr/>
          <p:nvPr/>
        </p:nvGrpSpPr>
        <p:grpSpPr>
          <a:xfrm>
            <a:off x="4650919" y="3817349"/>
            <a:ext cx="346024" cy="345674"/>
            <a:chOff x="4650919" y="3817349"/>
            <a:chExt cx="346024" cy="345674"/>
          </a:xfrm>
        </p:grpSpPr>
        <p:sp>
          <p:nvSpPr>
            <p:cNvPr id="14126" name="Google Shape;14126;p7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9" name="Google Shape;14129;p75"/>
          <p:cNvGrpSpPr/>
          <p:nvPr/>
        </p:nvGrpSpPr>
        <p:grpSpPr>
          <a:xfrm>
            <a:off x="5549861" y="3817349"/>
            <a:ext cx="345642" cy="345674"/>
            <a:chOff x="5549861" y="3817349"/>
            <a:chExt cx="345642" cy="345674"/>
          </a:xfrm>
        </p:grpSpPr>
        <p:sp>
          <p:nvSpPr>
            <p:cNvPr id="14130" name="Google Shape;14130;p7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3" name="Google Shape;14133;p75"/>
          <p:cNvGrpSpPr/>
          <p:nvPr/>
        </p:nvGrpSpPr>
        <p:grpSpPr>
          <a:xfrm>
            <a:off x="1306445" y="3397829"/>
            <a:ext cx="367255" cy="269855"/>
            <a:chOff x="1306445" y="3397829"/>
            <a:chExt cx="367255" cy="269855"/>
          </a:xfrm>
        </p:grpSpPr>
        <p:sp>
          <p:nvSpPr>
            <p:cNvPr id="14134" name="Google Shape;14134;p7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0" name="Google Shape;14140;p75"/>
          <p:cNvGrpSpPr/>
          <p:nvPr/>
        </p:nvGrpSpPr>
        <p:grpSpPr>
          <a:xfrm>
            <a:off x="1781317" y="3391400"/>
            <a:ext cx="367255" cy="282364"/>
            <a:chOff x="1781317" y="3391400"/>
            <a:chExt cx="367255" cy="282364"/>
          </a:xfrm>
        </p:grpSpPr>
        <p:sp>
          <p:nvSpPr>
            <p:cNvPr id="14141" name="Google Shape;14141;p7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75"/>
          <p:cNvGrpSpPr/>
          <p:nvPr/>
        </p:nvGrpSpPr>
        <p:grpSpPr>
          <a:xfrm>
            <a:off x="3678830" y="3370933"/>
            <a:ext cx="369164" cy="323297"/>
            <a:chOff x="3678830" y="3370933"/>
            <a:chExt cx="369164" cy="323297"/>
          </a:xfrm>
        </p:grpSpPr>
        <p:sp>
          <p:nvSpPr>
            <p:cNvPr id="14148" name="Google Shape;14148;p7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75"/>
          <p:cNvGrpSpPr/>
          <p:nvPr/>
        </p:nvGrpSpPr>
        <p:grpSpPr>
          <a:xfrm>
            <a:off x="859265" y="3348175"/>
            <a:ext cx="312316" cy="368400"/>
            <a:chOff x="859265" y="3348175"/>
            <a:chExt cx="312316" cy="368400"/>
          </a:xfrm>
        </p:grpSpPr>
        <p:sp>
          <p:nvSpPr>
            <p:cNvPr id="14160" name="Google Shape;14160;p7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5" name="Google Shape;14165;p75"/>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6" name="Google Shape;14166;p75"/>
          <p:cNvGrpSpPr/>
          <p:nvPr/>
        </p:nvGrpSpPr>
        <p:grpSpPr>
          <a:xfrm>
            <a:off x="2766374" y="3361013"/>
            <a:ext cx="330110" cy="308908"/>
            <a:chOff x="2766264" y="3394042"/>
            <a:chExt cx="294873" cy="275934"/>
          </a:xfrm>
        </p:grpSpPr>
        <p:sp>
          <p:nvSpPr>
            <p:cNvPr id="14167" name="Google Shape;14167;p7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75"/>
          <p:cNvGrpSpPr/>
          <p:nvPr/>
        </p:nvGrpSpPr>
        <p:grpSpPr>
          <a:xfrm>
            <a:off x="3214972" y="3359188"/>
            <a:ext cx="346406" cy="347552"/>
            <a:chOff x="3214972" y="3359188"/>
            <a:chExt cx="346406" cy="347552"/>
          </a:xfrm>
        </p:grpSpPr>
        <p:sp>
          <p:nvSpPr>
            <p:cNvPr id="14172" name="Google Shape;14172;p7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75"/>
          <p:cNvGrpSpPr/>
          <p:nvPr/>
        </p:nvGrpSpPr>
        <p:grpSpPr>
          <a:xfrm>
            <a:off x="4629306" y="3409193"/>
            <a:ext cx="367255" cy="244486"/>
            <a:chOff x="4629306" y="3409193"/>
            <a:chExt cx="367255" cy="244486"/>
          </a:xfrm>
        </p:grpSpPr>
        <p:sp>
          <p:nvSpPr>
            <p:cNvPr id="14187" name="Google Shape;14187;p7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5"/>
          <p:cNvGrpSpPr/>
          <p:nvPr/>
        </p:nvGrpSpPr>
        <p:grpSpPr>
          <a:xfrm>
            <a:off x="4193490" y="3350084"/>
            <a:ext cx="289939" cy="334661"/>
            <a:chOff x="4193490" y="3350084"/>
            <a:chExt cx="289939" cy="334661"/>
          </a:xfrm>
        </p:grpSpPr>
        <p:sp>
          <p:nvSpPr>
            <p:cNvPr id="14198" name="Google Shape;14198;p7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8" name="Google Shape;14208;p75"/>
          <p:cNvGrpSpPr/>
          <p:nvPr/>
        </p:nvGrpSpPr>
        <p:grpSpPr>
          <a:xfrm>
            <a:off x="6533281" y="3351230"/>
            <a:ext cx="357037" cy="357005"/>
            <a:chOff x="6533281" y="3351230"/>
            <a:chExt cx="357037" cy="357005"/>
          </a:xfrm>
        </p:grpSpPr>
        <p:sp>
          <p:nvSpPr>
            <p:cNvPr id="14209" name="Google Shape;14209;p7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2" name="Google Shape;14212;p75"/>
          <p:cNvGrpSpPr/>
          <p:nvPr/>
        </p:nvGrpSpPr>
        <p:grpSpPr>
          <a:xfrm>
            <a:off x="6058441" y="3351230"/>
            <a:ext cx="357387" cy="357005"/>
            <a:chOff x="6058441" y="3351230"/>
            <a:chExt cx="357387" cy="357005"/>
          </a:xfrm>
        </p:grpSpPr>
        <p:sp>
          <p:nvSpPr>
            <p:cNvPr id="14213" name="Google Shape;14213;p7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5" name="Google Shape;14215;p75"/>
          <p:cNvGrpSpPr/>
          <p:nvPr/>
        </p:nvGrpSpPr>
        <p:grpSpPr>
          <a:xfrm>
            <a:off x="7957483" y="3350848"/>
            <a:ext cx="357387" cy="357387"/>
            <a:chOff x="7957483" y="3350848"/>
            <a:chExt cx="357387" cy="357387"/>
          </a:xfrm>
        </p:grpSpPr>
        <p:sp>
          <p:nvSpPr>
            <p:cNvPr id="14216" name="Google Shape;14216;p7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75"/>
          <p:cNvGrpSpPr/>
          <p:nvPr/>
        </p:nvGrpSpPr>
        <p:grpSpPr>
          <a:xfrm>
            <a:off x="7007771" y="3351230"/>
            <a:ext cx="357387" cy="357005"/>
            <a:chOff x="7007771" y="3351230"/>
            <a:chExt cx="357387" cy="357005"/>
          </a:xfrm>
        </p:grpSpPr>
        <p:sp>
          <p:nvSpPr>
            <p:cNvPr id="14220" name="Google Shape;14220;p7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5" name="Google Shape;14225;p75"/>
          <p:cNvGrpSpPr/>
          <p:nvPr/>
        </p:nvGrpSpPr>
        <p:grpSpPr>
          <a:xfrm>
            <a:off x="5108729" y="3351230"/>
            <a:ext cx="357005" cy="357005"/>
            <a:chOff x="5108729" y="3351230"/>
            <a:chExt cx="357005" cy="357005"/>
          </a:xfrm>
        </p:grpSpPr>
        <p:sp>
          <p:nvSpPr>
            <p:cNvPr id="14226" name="Google Shape;14226;p7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8" name="Google Shape;14228;p75"/>
          <p:cNvGrpSpPr/>
          <p:nvPr/>
        </p:nvGrpSpPr>
        <p:grpSpPr>
          <a:xfrm>
            <a:off x="5583569" y="3351230"/>
            <a:ext cx="357419" cy="357005"/>
            <a:chOff x="5583569" y="3351230"/>
            <a:chExt cx="357419" cy="357005"/>
          </a:xfrm>
        </p:grpSpPr>
        <p:sp>
          <p:nvSpPr>
            <p:cNvPr id="14229" name="Google Shape;14229;p7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75"/>
          <p:cNvGrpSpPr/>
          <p:nvPr/>
        </p:nvGrpSpPr>
        <p:grpSpPr>
          <a:xfrm>
            <a:off x="7482229" y="3351230"/>
            <a:ext cx="357419" cy="357005"/>
            <a:chOff x="7482229" y="3351230"/>
            <a:chExt cx="357419" cy="357005"/>
          </a:xfrm>
        </p:grpSpPr>
        <p:sp>
          <p:nvSpPr>
            <p:cNvPr id="14232" name="Google Shape;14232;p7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7" name="Google Shape;14237;p75"/>
          <p:cNvGrpSpPr/>
          <p:nvPr/>
        </p:nvGrpSpPr>
        <p:grpSpPr>
          <a:xfrm>
            <a:off x="3764485" y="2890682"/>
            <a:ext cx="222874" cy="345737"/>
            <a:chOff x="3764485" y="2890682"/>
            <a:chExt cx="222874" cy="345737"/>
          </a:xfrm>
        </p:grpSpPr>
        <p:sp>
          <p:nvSpPr>
            <p:cNvPr id="14238" name="Google Shape;14238;p7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1" name="Google Shape;14241;p75"/>
          <p:cNvGrpSpPr/>
          <p:nvPr/>
        </p:nvGrpSpPr>
        <p:grpSpPr>
          <a:xfrm>
            <a:off x="2238616" y="2908131"/>
            <a:ext cx="422596" cy="310382"/>
            <a:chOff x="2278533" y="2937377"/>
            <a:chExt cx="346788" cy="254704"/>
          </a:xfrm>
        </p:grpSpPr>
        <p:sp>
          <p:nvSpPr>
            <p:cNvPr id="14242" name="Google Shape;14242;p7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4" name="Google Shape;14244;p75"/>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5" name="Google Shape;14245;p75"/>
          <p:cNvGrpSpPr/>
          <p:nvPr/>
        </p:nvGrpSpPr>
        <p:grpSpPr>
          <a:xfrm>
            <a:off x="1836637" y="2891510"/>
            <a:ext cx="286152" cy="346438"/>
            <a:chOff x="1836637" y="2891510"/>
            <a:chExt cx="286152" cy="346438"/>
          </a:xfrm>
        </p:grpSpPr>
        <p:sp>
          <p:nvSpPr>
            <p:cNvPr id="14246" name="Google Shape;14246;p7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9" name="Google Shape;14249;p75"/>
          <p:cNvGrpSpPr/>
          <p:nvPr/>
        </p:nvGrpSpPr>
        <p:grpSpPr>
          <a:xfrm>
            <a:off x="5585861" y="2905929"/>
            <a:ext cx="379764" cy="337684"/>
            <a:chOff x="5585861" y="2905929"/>
            <a:chExt cx="379764" cy="337684"/>
          </a:xfrm>
        </p:grpSpPr>
        <p:sp>
          <p:nvSpPr>
            <p:cNvPr id="14250" name="Google Shape;14250;p7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5"/>
          <p:cNvGrpSpPr/>
          <p:nvPr/>
        </p:nvGrpSpPr>
        <p:grpSpPr>
          <a:xfrm>
            <a:off x="1327676" y="2910480"/>
            <a:ext cx="347934" cy="310024"/>
            <a:chOff x="1327676" y="2910480"/>
            <a:chExt cx="347934" cy="310024"/>
          </a:xfrm>
        </p:grpSpPr>
        <p:sp>
          <p:nvSpPr>
            <p:cNvPr id="14255" name="Google Shape;14255;p7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0" name="Google Shape;14260;p75"/>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1" name="Google Shape;14261;p75"/>
          <p:cNvGrpSpPr/>
          <p:nvPr/>
        </p:nvGrpSpPr>
        <p:grpSpPr>
          <a:xfrm>
            <a:off x="2753401" y="2869564"/>
            <a:ext cx="382828" cy="358601"/>
            <a:chOff x="2753373" y="2902523"/>
            <a:chExt cx="347552" cy="325557"/>
          </a:xfrm>
        </p:grpSpPr>
        <p:sp>
          <p:nvSpPr>
            <p:cNvPr id="14262" name="Google Shape;14262;p7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8" name="Google Shape;14268;p75"/>
          <p:cNvGrpSpPr/>
          <p:nvPr/>
        </p:nvGrpSpPr>
        <p:grpSpPr>
          <a:xfrm>
            <a:off x="849016" y="2903255"/>
            <a:ext cx="356655" cy="335425"/>
            <a:chOff x="849016" y="2903255"/>
            <a:chExt cx="356655" cy="335425"/>
          </a:xfrm>
        </p:grpSpPr>
        <p:sp>
          <p:nvSpPr>
            <p:cNvPr id="14269" name="Google Shape;14269;p7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75"/>
          <p:cNvGrpSpPr/>
          <p:nvPr/>
        </p:nvGrpSpPr>
        <p:grpSpPr>
          <a:xfrm>
            <a:off x="4210933" y="2926777"/>
            <a:ext cx="280072" cy="275520"/>
            <a:chOff x="4210933" y="2926777"/>
            <a:chExt cx="280072" cy="275520"/>
          </a:xfrm>
        </p:grpSpPr>
        <p:sp>
          <p:nvSpPr>
            <p:cNvPr id="14281" name="Google Shape;14281;p7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75"/>
          <p:cNvGrpSpPr/>
          <p:nvPr/>
        </p:nvGrpSpPr>
        <p:grpSpPr>
          <a:xfrm>
            <a:off x="4667216" y="2915382"/>
            <a:ext cx="320273" cy="318395"/>
            <a:chOff x="4667216" y="2915382"/>
            <a:chExt cx="320273" cy="318395"/>
          </a:xfrm>
        </p:grpSpPr>
        <p:sp>
          <p:nvSpPr>
            <p:cNvPr id="14295" name="Google Shape;14295;p7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75"/>
          <p:cNvGrpSpPr/>
          <p:nvPr/>
        </p:nvGrpSpPr>
        <p:grpSpPr>
          <a:xfrm>
            <a:off x="5170480" y="2934639"/>
            <a:ext cx="261929" cy="280550"/>
            <a:chOff x="5170480" y="2934639"/>
            <a:chExt cx="261929" cy="280550"/>
          </a:xfrm>
        </p:grpSpPr>
        <p:sp>
          <p:nvSpPr>
            <p:cNvPr id="14300" name="Google Shape;14300;p7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7" name="Google Shape;14307;p75"/>
          <p:cNvGrpSpPr/>
          <p:nvPr/>
        </p:nvGrpSpPr>
        <p:grpSpPr>
          <a:xfrm>
            <a:off x="6069423" y="2891892"/>
            <a:ext cx="362321" cy="364231"/>
            <a:chOff x="6069423" y="2891892"/>
            <a:chExt cx="362321" cy="364231"/>
          </a:xfrm>
        </p:grpSpPr>
        <p:sp>
          <p:nvSpPr>
            <p:cNvPr id="14308" name="Google Shape;14308;p7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5"/>
          <p:cNvGrpSpPr/>
          <p:nvPr/>
        </p:nvGrpSpPr>
        <p:grpSpPr>
          <a:xfrm>
            <a:off x="6571955" y="2919170"/>
            <a:ext cx="308878" cy="311170"/>
            <a:chOff x="6571955" y="2919170"/>
            <a:chExt cx="308878" cy="311170"/>
          </a:xfrm>
        </p:grpSpPr>
        <p:sp>
          <p:nvSpPr>
            <p:cNvPr id="14315" name="Google Shape;14315;p7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5" name="Google Shape;14325;p75"/>
          <p:cNvGrpSpPr/>
          <p:nvPr/>
        </p:nvGrpSpPr>
        <p:grpSpPr>
          <a:xfrm>
            <a:off x="7500054" y="2934735"/>
            <a:ext cx="350576" cy="280454"/>
            <a:chOff x="7500054" y="2934735"/>
            <a:chExt cx="350576" cy="280454"/>
          </a:xfrm>
        </p:grpSpPr>
        <p:sp>
          <p:nvSpPr>
            <p:cNvPr id="14326" name="Google Shape;14326;p7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4" name="Google Shape;14334;p75"/>
          <p:cNvGrpSpPr/>
          <p:nvPr/>
        </p:nvGrpSpPr>
        <p:grpSpPr>
          <a:xfrm>
            <a:off x="7024430" y="2874662"/>
            <a:ext cx="332012" cy="355454"/>
            <a:chOff x="7055134" y="2919170"/>
            <a:chExt cx="290321" cy="310820"/>
          </a:xfrm>
        </p:grpSpPr>
        <p:sp>
          <p:nvSpPr>
            <p:cNvPr id="14335" name="Google Shape;14335;p7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5"/>
          <p:cNvGrpSpPr/>
          <p:nvPr/>
        </p:nvGrpSpPr>
        <p:grpSpPr>
          <a:xfrm>
            <a:off x="7985143" y="2900613"/>
            <a:ext cx="330109" cy="347552"/>
            <a:chOff x="7985143" y="2900613"/>
            <a:chExt cx="330109" cy="347552"/>
          </a:xfrm>
        </p:grpSpPr>
        <p:sp>
          <p:nvSpPr>
            <p:cNvPr id="14350" name="Google Shape;14350;p7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8" name="Google Shape;14358;p75"/>
          <p:cNvGrpSpPr/>
          <p:nvPr/>
        </p:nvGrpSpPr>
        <p:grpSpPr>
          <a:xfrm>
            <a:off x="7990840" y="2435226"/>
            <a:ext cx="354363" cy="353631"/>
            <a:chOff x="7990840" y="2435226"/>
            <a:chExt cx="354363" cy="353631"/>
          </a:xfrm>
        </p:grpSpPr>
        <p:sp>
          <p:nvSpPr>
            <p:cNvPr id="14359" name="Google Shape;14359;p7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5"/>
          <p:cNvGrpSpPr/>
          <p:nvPr/>
        </p:nvGrpSpPr>
        <p:grpSpPr>
          <a:xfrm>
            <a:off x="1817317" y="2480330"/>
            <a:ext cx="350958" cy="263043"/>
            <a:chOff x="1817317" y="2480330"/>
            <a:chExt cx="350958" cy="263043"/>
          </a:xfrm>
        </p:grpSpPr>
        <p:sp>
          <p:nvSpPr>
            <p:cNvPr id="14363" name="Google Shape;14363;p7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75"/>
          <p:cNvGrpSpPr/>
          <p:nvPr/>
        </p:nvGrpSpPr>
        <p:grpSpPr>
          <a:xfrm>
            <a:off x="1341727" y="2483349"/>
            <a:ext cx="419913" cy="308109"/>
            <a:chOff x="1341727" y="2483349"/>
            <a:chExt cx="419913" cy="308109"/>
          </a:xfrm>
        </p:grpSpPr>
        <p:sp>
          <p:nvSpPr>
            <p:cNvPr id="14369" name="Google Shape;14369;p7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5"/>
          <p:cNvGrpSpPr/>
          <p:nvPr/>
        </p:nvGrpSpPr>
        <p:grpSpPr>
          <a:xfrm>
            <a:off x="854332" y="2447736"/>
            <a:ext cx="376358" cy="330109"/>
            <a:chOff x="854332" y="2447736"/>
            <a:chExt cx="376358" cy="330109"/>
          </a:xfrm>
        </p:grpSpPr>
        <p:sp>
          <p:nvSpPr>
            <p:cNvPr id="14373" name="Google Shape;14373;p7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75"/>
          <p:cNvGrpSpPr/>
          <p:nvPr/>
        </p:nvGrpSpPr>
        <p:grpSpPr>
          <a:xfrm>
            <a:off x="4206763" y="2450951"/>
            <a:ext cx="322151" cy="322374"/>
            <a:chOff x="4206763" y="2450951"/>
            <a:chExt cx="322151" cy="322374"/>
          </a:xfrm>
        </p:grpSpPr>
        <p:sp>
          <p:nvSpPr>
            <p:cNvPr id="14382" name="Google Shape;14382;p7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4" name="Google Shape;14384;p75"/>
          <p:cNvGrpSpPr/>
          <p:nvPr/>
        </p:nvGrpSpPr>
        <p:grpSpPr>
          <a:xfrm>
            <a:off x="7528096" y="2450059"/>
            <a:ext cx="327976" cy="324316"/>
            <a:chOff x="7528096" y="2450059"/>
            <a:chExt cx="327976" cy="324316"/>
          </a:xfrm>
        </p:grpSpPr>
        <p:sp>
          <p:nvSpPr>
            <p:cNvPr id="14385" name="Google Shape;14385;p7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0" name="Google Shape;14390;p75"/>
          <p:cNvGrpSpPr/>
          <p:nvPr/>
        </p:nvGrpSpPr>
        <p:grpSpPr>
          <a:xfrm>
            <a:off x="7077129" y="2512542"/>
            <a:ext cx="282364" cy="198619"/>
            <a:chOff x="7077129" y="2512542"/>
            <a:chExt cx="282364" cy="198619"/>
          </a:xfrm>
        </p:grpSpPr>
        <p:sp>
          <p:nvSpPr>
            <p:cNvPr id="14391" name="Google Shape;14391;p7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75"/>
          <p:cNvGrpSpPr/>
          <p:nvPr/>
        </p:nvGrpSpPr>
        <p:grpSpPr>
          <a:xfrm>
            <a:off x="3725461" y="2444712"/>
            <a:ext cx="334279" cy="334661"/>
            <a:chOff x="3725461" y="2444712"/>
            <a:chExt cx="334279" cy="334661"/>
          </a:xfrm>
        </p:grpSpPr>
        <p:sp>
          <p:nvSpPr>
            <p:cNvPr id="14398" name="Google Shape;14398;p7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5" name="Google Shape;14405;p75"/>
          <p:cNvGrpSpPr/>
          <p:nvPr/>
        </p:nvGrpSpPr>
        <p:grpSpPr>
          <a:xfrm>
            <a:off x="6577238" y="2457221"/>
            <a:ext cx="332019" cy="310788"/>
            <a:chOff x="6577238" y="2457221"/>
            <a:chExt cx="332019" cy="310788"/>
          </a:xfrm>
        </p:grpSpPr>
        <p:sp>
          <p:nvSpPr>
            <p:cNvPr id="14406" name="Google Shape;14406;p7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75"/>
          <p:cNvGrpSpPr/>
          <p:nvPr/>
        </p:nvGrpSpPr>
        <p:grpSpPr>
          <a:xfrm>
            <a:off x="2818561" y="2439778"/>
            <a:ext cx="247892" cy="346024"/>
            <a:chOff x="2818561" y="2439778"/>
            <a:chExt cx="247892" cy="346024"/>
          </a:xfrm>
        </p:grpSpPr>
        <p:sp>
          <p:nvSpPr>
            <p:cNvPr id="14413" name="Google Shape;14413;p7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5"/>
          <p:cNvGrpSpPr/>
          <p:nvPr/>
        </p:nvGrpSpPr>
        <p:grpSpPr>
          <a:xfrm>
            <a:off x="3207778" y="2474632"/>
            <a:ext cx="419933" cy="275170"/>
            <a:chOff x="3207778" y="2474632"/>
            <a:chExt cx="419933" cy="275170"/>
          </a:xfrm>
        </p:grpSpPr>
        <p:sp>
          <p:nvSpPr>
            <p:cNvPr id="14426" name="Google Shape;14426;p7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75"/>
          <p:cNvGrpSpPr/>
          <p:nvPr/>
        </p:nvGrpSpPr>
        <p:grpSpPr>
          <a:xfrm>
            <a:off x="6099375" y="2456075"/>
            <a:ext cx="337684" cy="314194"/>
            <a:chOff x="6099375" y="2456075"/>
            <a:chExt cx="337684" cy="314194"/>
          </a:xfrm>
        </p:grpSpPr>
        <p:sp>
          <p:nvSpPr>
            <p:cNvPr id="14441" name="Google Shape;14441;p7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3" name="Google Shape;14443;p75"/>
          <p:cNvGrpSpPr/>
          <p:nvPr/>
        </p:nvGrpSpPr>
        <p:grpSpPr>
          <a:xfrm>
            <a:off x="2312623" y="2468584"/>
            <a:ext cx="312698" cy="286534"/>
            <a:chOff x="2312623" y="2468584"/>
            <a:chExt cx="312698" cy="286534"/>
          </a:xfrm>
        </p:grpSpPr>
        <p:sp>
          <p:nvSpPr>
            <p:cNvPr id="14444" name="Google Shape;14444;p7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7" name="Google Shape;14447;p75"/>
          <p:cNvGrpSpPr/>
          <p:nvPr/>
        </p:nvGrpSpPr>
        <p:grpSpPr>
          <a:xfrm>
            <a:off x="5618805" y="2440924"/>
            <a:ext cx="345292" cy="342618"/>
            <a:chOff x="5618805" y="2440924"/>
            <a:chExt cx="345292" cy="342618"/>
          </a:xfrm>
        </p:grpSpPr>
        <p:sp>
          <p:nvSpPr>
            <p:cNvPr id="14448" name="Google Shape;14448;p7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5"/>
          <p:cNvGrpSpPr/>
          <p:nvPr/>
        </p:nvGrpSpPr>
        <p:grpSpPr>
          <a:xfrm>
            <a:off x="4653179" y="2446590"/>
            <a:ext cx="377886" cy="331255"/>
            <a:chOff x="4653179" y="2446590"/>
            <a:chExt cx="377886" cy="331255"/>
          </a:xfrm>
        </p:grpSpPr>
        <p:sp>
          <p:nvSpPr>
            <p:cNvPr id="14454" name="Google Shape;14454;p7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75"/>
          <p:cNvGrpSpPr/>
          <p:nvPr/>
        </p:nvGrpSpPr>
        <p:grpSpPr>
          <a:xfrm>
            <a:off x="5184517" y="2459481"/>
            <a:ext cx="252062" cy="305122"/>
            <a:chOff x="5184517" y="2459481"/>
            <a:chExt cx="252062" cy="305122"/>
          </a:xfrm>
        </p:grpSpPr>
        <p:sp>
          <p:nvSpPr>
            <p:cNvPr id="14459" name="Google Shape;14459;p7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65" name="Google Shape;14465;p75"/>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6" name="Google Shape;14466;p75"/>
          <p:cNvGrpSpPr/>
          <p:nvPr/>
        </p:nvGrpSpPr>
        <p:grpSpPr>
          <a:xfrm>
            <a:off x="6155459" y="1969108"/>
            <a:ext cx="249770" cy="363849"/>
            <a:chOff x="6155459" y="1969108"/>
            <a:chExt cx="249770" cy="363849"/>
          </a:xfrm>
        </p:grpSpPr>
        <p:sp>
          <p:nvSpPr>
            <p:cNvPr id="14467" name="Google Shape;14467;p7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75"/>
          <p:cNvGrpSpPr/>
          <p:nvPr/>
        </p:nvGrpSpPr>
        <p:grpSpPr>
          <a:xfrm>
            <a:off x="2280029" y="1970604"/>
            <a:ext cx="353631" cy="354395"/>
            <a:chOff x="2280029" y="1970604"/>
            <a:chExt cx="353631" cy="354395"/>
          </a:xfrm>
        </p:grpSpPr>
        <p:sp>
          <p:nvSpPr>
            <p:cNvPr id="14477" name="Google Shape;14477;p7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5"/>
          <p:cNvGrpSpPr/>
          <p:nvPr/>
        </p:nvGrpSpPr>
        <p:grpSpPr>
          <a:xfrm>
            <a:off x="8065100" y="2000174"/>
            <a:ext cx="255086" cy="301685"/>
            <a:chOff x="8065100" y="2000174"/>
            <a:chExt cx="255086" cy="301685"/>
          </a:xfrm>
        </p:grpSpPr>
        <p:sp>
          <p:nvSpPr>
            <p:cNvPr id="14482" name="Google Shape;14482;p7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5"/>
          <p:cNvGrpSpPr/>
          <p:nvPr/>
        </p:nvGrpSpPr>
        <p:grpSpPr>
          <a:xfrm>
            <a:off x="6633705" y="1969108"/>
            <a:ext cx="249420" cy="363849"/>
            <a:chOff x="6633705" y="1969108"/>
            <a:chExt cx="249420" cy="363849"/>
          </a:xfrm>
        </p:grpSpPr>
        <p:sp>
          <p:nvSpPr>
            <p:cNvPr id="14487" name="Google Shape;14487;p7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5" name="Google Shape;14495;p75"/>
          <p:cNvGrpSpPr/>
          <p:nvPr/>
        </p:nvGrpSpPr>
        <p:grpSpPr>
          <a:xfrm>
            <a:off x="5211031" y="1969108"/>
            <a:ext cx="226661" cy="363467"/>
            <a:chOff x="5211031" y="1969108"/>
            <a:chExt cx="226661" cy="363467"/>
          </a:xfrm>
        </p:grpSpPr>
        <p:sp>
          <p:nvSpPr>
            <p:cNvPr id="14496" name="Google Shape;14496;p7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5"/>
          <p:cNvGrpSpPr/>
          <p:nvPr/>
        </p:nvGrpSpPr>
        <p:grpSpPr>
          <a:xfrm>
            <a:off x="3712952" y="1970604"/>
            <a:ext cx="354363" cy="354395"/>
            <a:chOff x="3712952" y="1970604"/>
            <a:chExt cx="354363" cy="354395"/>
          </a:xfrm>
        </p:grpSpPr>
        <p:sp>
          <p:nvSpPr>
            <p:cNvPr id="14499" name="Google Shape;14499;p7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5"/>
          <p:cNvGrpSpPr/>
          <p:nvPr/>
        </p:nvGrpSpPr>
        <p:grpSpPr>
          <a:xfrm>
            <a:off x="3235438" y="1970604"/>
            <a:ext cx="354363" cy="354745"/>
            <a:chOff x="3235438" y="1970604"/>
            <a:chExt cx="354363" cy="354745"/>
          </a:xfrm>
        </p:grpSpPr>
        <p:sp>
          <p:nvSpPr>
            <p:cNvPr id="14509" name="Google Shape;14509;p7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5"/>
          <p:cNvGrpSpPr/>
          <p:nvPr/>
        </p:nvGrpSpPr>
        <p:grpSpPr>
          <a:xfrm>
            <a:off x="1329585" y="1989925"/>
            <a:ext cx="341472" cy="335074"/>
            <a:chOff x="1329585" y="1989925"/>
            <a:chExt cx="341472" cy="335074"/>
          </a:xfrm>
        </p:grpSpPr>
        <p:sp>
          <p:nvSpPr>
            <p:cNvPr id="14523" name="Google Shape;14523;p7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6" name="Google Shape;14526;p75"/>
          <p:cNvGrpSpPr/>
          <p:nvPr/>
        </p:nvGrpSpPr>
        <p:grpSpPr>
          <a:xfrm>
            <a:off x="5591871" y="1989906"/>
            <a:ext cx="416649" cy="325597"/>
            <a:chOff x="5626763" y="2013829"/>
            <a:chExt cx="351722" cy="274788"/>
          </a:xfrm>
        </p:grpSpPr>
        <p:sp>
          <p:nvSpPr>
            <p:cNvPr id="14527" name="Google Shape;14527;p7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5"/>
          <p:cNvGrpSpPr/>
          <p:nvPr/>
        </p:nvGrpSpPr>
        <p:grpSpPr>
          <a:xfrm>
            <a:off x="7576605" y="1983877"/>
            <a:ext cx="276698" cy="333133"/>
            <a:chOff x="7576605" y="1983877"/>
            <a:chExt cx="276698" cy="333133"/>
          </a:xfrm>
        </p:grpSpPr>
        <p:sp>
          <p:nvSpPr>
            <p:cNvPr id="14538" name="Google Shape;14538;p7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75"/>
          <p:cNvGrpSpPr/>
          <p:nvPr/>
        </p:nvGrpSpPr>
        <p:grpSpPr>
          <a:xfrm>
            <a:off x="853568" y="1975538"/>
            <a:ext cx="337334" cy="353599"/>
            <a:chOff x="853568" y="1975538"/>
            <a:chExt cx="337334" cy="353599"/>
          </a:xfrm>
        </p:grpSpPr>
        <p:sp>
          <p:nvSpPr>
            <p:cNvPr id="14541" name="Google Shape;14541;p7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75"/>
          <p:cNvGrpSpPr/>
          <p:nvPr/>
        </p:nvGrpSpPr>
        <p:grpSpPr>
          <a:xfrm>
            <a:off x="2770052" y="2009628"/>
            <a:ext cx="327085" cy="277080"/>
            <a:chOff x="2770052" y="2009628"/>
            <a:chExt cx="327085" cy="277080"/>
          </a:xfrm>
        </p:grpSpPr>
        <p:sp>
          <p:nvSpPr>
            <p:cNvPr id="14546" name="Google Shape;14546;p7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8" name="Google Shape;14548;p75"/>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9" name="Google Shape;14549;p75"/>
          <p:cNvGrpSpPr/>
          <p:nvPr/>
        </p:nvGrpSpPr>
        <p:grpSpPr>
          <a:xfrm>
            <a:off x="4195399" y="1970604"/>
            <a:ext cx="344878" cy="343573"/>
            <a:chOff x="4195399" y="1970604"/>
            <a:chExt cx="344878" cy="343573"/>
          </a:xfrm>
        </p:grpSpPr>
        <p:sp>
          <p:nvSpPr>
            <p:cNvPr id="14550" name="Google Shape;14550;p7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75"/>
          <p:cNvGrpSpPr/>
          <p:nvPr/>
        </p:nvGrpSpPr>
        <p:grpSpPr>
          <a:xfrm>
            <a:off x="4674791" y="1977447"/>
            <a:ext cx="344528" cy="344114"/>
            <a:chOff x="4674791" y="1977447"/>
            <a:chExt cx="344528" cy="344114"/>
          </a:xfrm>
        </p:grpSpPr>
        <p:sp>
          <p:nvSpPr>
            <p:cNvPr id="14555" name="Google Shape;14555;p7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5"/>
          <p:cNvGrpSpPr/>
          <p:nvPr/>
        </p:nvGrpSpPr>
        <p:grpSpPr>
          <a:xfrm>
            <a:off x="6083810" y="1547297"/>
            <a:ext cx="382819" cy="310788"/>
            <a:chOff x="6083810" y="1547297"/>
            <a:chExt cx="382819" cy="310788"/>
          </a:xfrm>
        </p:grpSpPr>
        <p:sp>
          <p:nvSpPr>
            <p:cNvPr id="14582" name="Google Shape;14582;p7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0" name="Google Shape;14600;p75"/>
          <p:cNvGrpSpPr/>
          <p:nvPr/>
        </p:nvGrpSpPr>
        <p:grpSpPr>
          <a:xfrm>
            <a:off x="6558300" y="1538193"/>
            <a:ext cx="382788" cy="328613"/>
            <a:chOff x="6558300" y="1538193"/>
            <a:chExt cx="382788" cy="328613"/>
          </a:xfrm>
        </p:grpSpPr>
        <p:sp>
          <p:nvSpPr>
            <p:cNvPr id="14601" name="Google Shape;14601;p7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3" name="Google Shape;14603;p75"/>
          <p:cNvGrpSpPr/>
          <p:nvPr/>
        </p:nvGrpSpPr>
        <p:grpSpPr>
          <a:xfrm>
            <a:off x="5194002" y="1511297"/>
            <a:ext cx="259605" cy="346024"/>
            <a:chOff x="5194002" y="1511297"/>
            <a:chExt cx="259605" cy="346024"/>
          </a:xfrm>
        </p:grpSpPr>
        <p:sp>
          <p:nvSpPr>
            <p:cNvPr id="14604" name="Google Shape;14604;p7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75"/>
          <p:cNvGrpSpPr/>
          <p:nvPr/>
        </p:nvGrpSpPr>
        <p:grpSpPr>
          <a:xfrm>
            <a:off x="1394741" y="1512061"/>
            <a:ext cx="252444" cy="351722"/>
            <a:chOff x="1394741" y="1512061"/>
            <a:chExt cx="252444" cy="351722"/>
          </a:xfrm>
        </p:grpSpPr>
        <p:sp>
          <p:nvSpPr>
            <p:cNvPr id="14609" name="Google Shape;14609;p7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5"/>
          <p:cNvGrpSpPr/>
          <p:nvPr/>
        </p:nvGrpSpPr>
        <p:grpSpPr>
          <a:xfrm>
            <a:off x="855096" y="1504485"/>
            <a:ext cx="380910" cy="339594"/>
            <a:chOff x="855096" y="1504485"/>
            <a:chExt cx="380910" cy="339594"/>
          </a:xfrm>
        </p:grpSpPr>
        <p:sp>
          <p:nvSpPr>
            <p:cNvPr id="14627" name="Google Shape;14627;p7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2" name="Google Shape;14632;p75"/>
          <p:cNvGrpSpPr/>
          <p:nvPr/>
        </p:nvGrpSpPr>
        <p:grpSpPr>
          <a:xfrm>
            <a:off x="1819576" y="1511679"/>
            <a:ext cx="352103" cy="352103"/>
            <a:chOff x="1819576" y="1511679"/>
            <a:chExt cx="352103" cy="352103"/>
          </a:xfrm>
        </p:grpSpPr>
        <p:sp>
          <p:nvSpPr>
            <p:cNvPr id="14633" name="Google Shape;14633;p7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7" name="Google Shape;14637;p75"/>
          <p:cNvGrpSpPr/>
          <p:nvPr/>
        </p:nvGrpSpPr>
        <p:grpSpPr>
          <a:xfrm>
            <a:off x="5621097" y="1500761"/>
            <a:ext cx="371424" cy="355446"/>
            <a:chOff x="5621097" y="1500761"/>
            <a:chExt cx="371424" cy="355446"/>
          </a:xfrm>
        </p:grpSpPr>
        <p:sp>
          <p:nvSpPr>
            <p:cNvPr id="14638" name="Google Shape;14638;p7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0" name="Google Shape;14640;p75"/>
          <p:cNvGrpSpPr/>
          <p:nvPr/>
        </p:nvGrpSpPr>
        <p:grpSpPr>
          <a:xfrm>
            <a:off x="4670239" y="1541599"/>
            <a:ext cx="359679" cy="321833"/>
            <a:chOff x="4670239" y="1541599"/>
            <a:chExt cx="359679" cy="321833"/>
          </a:xfrm>
        </p:grpSpPr>
        <p:sp>
          <p:nvSpPr>
            <p:cNvPr id="14641" name="Google Shape;14641;p7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75"/>
          <p:cNvGrpSpPr/>
          <p:nvPr/>
        </p:nvGrpSpPr>
        <p:grpSpPr>
          <a:xfrm>
            <a:off x="4212429" y="1502385"/>
            <a:ext cx="321037" cy="353822"/>
            <a:chOff x="4212429" y="1502385"/>
            <a:chExt cx="321037" cy="353822"/>
          </a:xfrm>
        </p:grpSpPr>
        <p:sp>
          <p:nvSpPr>
            <p:cNvPr id="14647" name="Google Shape;14647;p7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75"/>
          <p:cNvGrpSpPr/>
          <p:nvPr/>
        </p:nvGrpSpPr>
        <p:grpSpPr>
          <a:xfrm>
            <a:off x="2302788" y="1505981"/>
            <a:ext cx="336188" cy="335425"/>
            <a:chOff x="2302788" y="1505981"/>
            <a:chExt cx="336188" cy="335425"/>
          </a:xfrm>
        </p:grpSpPr>
        <p:sp>
          <p:nvSpPr>
            <p:cNvPr id="14652" name="Google Shape;14652;p7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5"/>
          <p:cNvGrpSpPr/>
          <p:nvPr/>
        </p:nvGrpSpPr>
        <p:grpSpPr>
          <a:xfrm>
            <a:off x="2780301" y="1521896"/>
            <a:ext cx="333133" cy="321037"/>
            <a:chOff x="2780301" y="1521896"/>
            <a:chExt cx="333133" cy="321037"/>
          </a:xfrm>
        </p:grpSpPr>
        <p:sp>
          <p:nvSpPr>
            <p:cNvPr id="14670" name="Google Shape;14670;p7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0" name="Google Shape;14690;p7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93" name="Google Shape;14693;p75"/>
          <p:cNvGrpSpPr/>
          <p:nvPr/>
        </p:nvGrpSpPr>
        <p:grpSpPr>
          <a:xfrm>
            <a:off x="3316159" y="1515085"/>
            <a:ext cx="211892" cy="339594"/>
            <a:chOff x="3316159" y="1515085"/>
            <a:chExt cx="211892" cy="339594"/>
          </a:xfrm>
        </p:grpSpPr>
        <p:sp>
          <p:nvSpPr>
            <p:cNvPr id="14694" name="Google Shape;14694;p7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75"/>
          <p:cNvGrpSpPr/>
          <p:nvPr/>
        </p:nvGrpSpPr>
        <p:grpSpPr>
          <a:xfrm>
            <a:off x="3716358" y="1544655"/>
            <a:ext cx="361971" cy="314958"/>
            <a:chOff x="3716358" y="1544655"/>
            <a:chExt cx="361971" cy="314958"/>
          </a:xfrm>
        </p:grpSpPr>
        <p:sp>
          <p:nvSpPr>
            <p:cNvPr id="14701" name="Google Shape;14701;p7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6" name="Google Shape;14706;p75"/>
            <p:cNvGrpSpPr/>
            <p:nvPr/>
          </p:nvGrpSpPr>
          <p:grpSpPr>
            <a:xfrm>
              <a:off x="3716358" y="1544655"/>
              <a:ext cx="361971" cy="314958"/>
              <a:chOff x="3716358" y="1544655"/>
              <a:chExt cx="361971" cy="314958"/>
            </a:xfrm>
          </p:grpSpPr>
          <p:sp>
            <p:nvSpPr>
              <p:cNvPr id="14707" name="Google Shape;14707;p7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12" name="Google Shape;14712;p75"/>
          <p:cNvGrpSpPr/>
          <p:nvPr/>
        </p:nvGrpSpPr>
        <p:grpSpPr>
          <a:xfrm>
            <a:off x="7011924" y="1557552"/>
            <a:ext cx="499533" cy="305136"/>
            <a:chOff x="7009649" y="1541981"/>
            <a:chExt cx="524940" cy="320655"/>
          </a:xfrm>
        </p:grpSpPr>
        <p:sp>
          <p:nvSpPr>
            <p:cNvPr id="14713" name="Google Shape;14713;p7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1" name="Google Shape;14721;p75"/>
          <p:cNvGrpSpPr/>
          <p:nvPr/>
        </p:nvGrpSpPr>
        <p:grpSpPr>
          <a:xfrm>
            <a:off x="8034034" y="1518109"/>
            <a:ext cx="282746" cy="340358"/>
            <a:chOff x="8034034" y="1518109"/>
            <a:chExt cx="282746" cy="340358"/>
          </a:xfrm>
        </p:grpSpPr>
        <p:sp>
          <p:nvSpPr>
            <p:cNvPr id="14722" name="Google Shape;14722;p7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6" name="Google Shape;14726;p75"/>
          <p:cNvGrpSpPr/>
          <p:nvPr/>
        </p:nvGrpSpPr>
        <p:grpSpPr>
          <a:xfrm>
            <a:off x="7582302" y="1499934"/>
            <a:ext cx="369133" cy="360411"/>
            <a:chOff x="7582302" y="1499934"/>
            <a:chExt cx="369133" cy="360411"/>
          </a:xfrm>
        </p:grpSpPr>
        <p:sp>
          <p:nvSpPr>
            <p:cNvPr id="14727" name="Google Shape;14727;p7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1"/>
        <p:cNvGrpSpPr/>
        <p:nvPr/>
      </p:nvGrpSpPr>
      <p:grpSpPr>
        <a:xfrm>
          <a:off x="0" y="0"/>
          <a:ext cx="0" cy="0"/>
          <a:chOff x="0" y="0"/>
          <a:chExt cx="0" cy="0"/>
        </a:xfrm>
      </p:grpSpPr>
      <p:grpSp>
        <p:nvGrpSpPr>
          <p:cNvPr id="1632" name="Google Shape;1632;p54"/>
          <p:cNvGrpSpPr/>
          <p:nvPr/>
        </p:nvGrpSpPr>
        <p:grpSpPr>
          <a:xfrm rot="1398551" flipH="1">
            <a:off x="1486968" y="531954"/>
            <a:ext cx="1522160" cy="1254196"/>
            <a:chOff x="698956" y="6526827"/>
            <a:chExt cx="1522132" cy="1254173"/>
          </a:xfrm>
        </p:grpSpPr>
        <p:grpSp>
          <p:nvGrpSpPr>
            <p:cNvPr id="1633" name="Google Shape;1633;p54"/>
            <p:cNvGrpSpPr/>
            <p:nvPr/>
          </p:nvGrpSpPr>
          <p:grpSpPr>
            <a:xfrm>
              <a:off x="970014" y="6599642"/>
              <a:ext cx="1251074" cy="1089966"/>
              <a:chOff x="2227541" y="6011760"/>
              <a:chExt cx="2864180" cy="2495343"/>
            </a:xfrm>
          </p:grpSpPr>
          <p:sp>
            <p:nvSpPr>
              <p:cNvPr id="1634" name="Google Shape;1634;p54"/>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rgbClr val="5AD1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5" name="Google Shape;1635;p54"/>
              <p:cNvGrpSpPr/>
              <p:nvPr/>
            </p:nvGrpSpPr>
            <p:grpSpPr>
              <a:xfrm>
                <a:off x="2227541" y="6635267"/>
                <a:ext cx="2250382" cy="1871835"/>
                <a:chOff x="2227541" y="6635267"/>
                <a:chExt cx="2250382" cy="1871835"/>
              </a:xfrm>
            </p:grpSpPr>
            <p:sp>
              <p:nvSpPr>
                <p:cNvPr id="1636" name="Google Shape;1636;p54"/>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9" name="Google Shape;1639;p54"/>
            <p:cNvGrpSpPr/>
            <p:nvPr/>
          </p:nvGrpSpPr>
          <p:grpSpPr>
            <a:xfrm>
              <a:off x="698956" y="6526827"/>
              <a:ext cx="761443" cy="1254173"/>
              <a:chOff x="1668617" y="5683195"/>
              <a:chExt cx="1743230" cy="2871275"/>
            </a:xfrm>
          </p:grpSpPr>
          <p:sp>
            <p:nvSpPr>
              <p:cNvPr id="1640" name="Google Shape;1640;p54"/>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rgbClr val="75D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1" name="Google Shape;1641;p54"/>
              <p:cNvGrpSpPr/>
              <p:nvPr/>
            </p:nvGrpSpPr>
            <p:grpSpPr>
              <a:xfrm>
                <a:off x="2252110" y="6027996"/>
                <a:ext cx="1159737" cy="2526474"/>
                <a:chOff x="2252110" y="6027996"/>
                <a:chExt cx="1159737" cy="2526474"/>
              </a:xfrm>
            </p:grpSpPr>
            <p:sp>
              <p:nvSpPr>
                <p:cNvPr id="1642" name="Google Shape;1642;p54"/>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rgbClr val="439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646" name="Google Shape;1646;p54"/>
          <p:cNvSpPr/>
          <p:nvPr/>
        </p:nvSpPr>
        <p:spPr>
          <a:xfrm rot="5400000">
            <a:off x="716950" y="619600"/>
            <a:ext cx="1407000" cy="2861400"/>
          </a:xfrm>
          <a:prstGeom prst="round2SameRect">
            <a:avLst>
              <a:gd name="adj1" fmla="val 10879"/>
              <a:gd name="adj2" fmla="val 0"/>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7" name="Google Shape;1647;p54"/>
          <p:cNvGrpSpPr/>
          <p:nvPr/>
        </p:nvGrpSpPr>
        <p:grpSpPr>
          <a:xfrm flipH="1">
            <a:off x="834513" y="2469693"/>
            <a:ext cx="335038" cy="58176"/>
            <a:chOff x="3463225" y="2813875"/>
            <a:chExt cx="331000" cy="57475"/>
          </a:xfrm>
        </p:grpSpPr>
        <p:sp>
          <p:nvSpPr>
            <p:cNvPr id="1648" name="Google Shape;1648;p54"/>
            <p:cNvSpPr/>
            <p:nvPr/>
          </p:nvSpPr>
          <p:spPr>
            <a:xfrm>
              <a:off x="3593600" y="2813875"/>
              <a:ext cx="74125" cy="57475"/>
            </a:xfrm>
            <a:custGeom>
              <a:avLst/>
              <a:gdLst/>
              <a:ahLst/>
              <a:cxnLst/>
              <a:rect l="l" t="t" r="r" b="b"/>
              <a:pathLst>
                <a:path w="2965" h="2299" extrusionOk="0">
                  <a:moveTo>
                    <a:pt x="1488" y="0"/>
                  </a:moveTo>
                  <a:cubicBezTo>
                    <a:pt x="0" y="0"/>
                    <a:pt x="0" y="2298"/>
                    <a:pt x="1488" y="2298"/>
                  </a:cubicBezTo>
                  <a:cubicBezTo>
                    <a:pt x="2965" y="2298"/>
                    <a:pt x="2965" y="0"/>
                    <a:pt x="1488"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3463225" y="2813875"/>
              <a:ext cx="74125" cy="57475"/>
            </a:xfrm>
            <a:custGeom>
              <a:avLst/>
              <a:gdLst/>
              <a:ahLst/>
              <a:cxnLst/>
              <a:rect l="l" t="t" r="r" b="b"/>
              <a:pathLst>
                <a:path w="2965" h="2299" extrusionOk="0">
                  <a:moveTo>
                    <a:pt x="1477" y="0"/>
                  </a:moveTo>
                  <a:cubicBezTo>
                    <a:pt x="0" y="0"/>
                    <a:pt x="0" y="2298"/>
                    <a:pt x="1477" y="2298"/>
                  </a:cubicBezTo>
                  <a:cubicBezTo>
                    <a:pt x="2965" y="2298"/>
                    <a:pt x="2965" y="0"/>
                    <a:pt x="1477"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3720100" y="2813875"/>
              <a:ext cx="74125" cy="57475"/>
            </a:xfrm>
            <a:custGeom>
              <a:avLst/>
              <a:gdLst/>
              <a:ahLst/>
              <a:cxnLst/>
              <a:rect l="l" t="t" r="r" b="b"/>
              <a:pathLst>
                <a:path w="2965" h="2299" extrusionOk="0">
                  <a:moveTo>
                    <a:pt x="1489" y="0"/>
                  </a:moveTo>
                  <a:cubicBezTo>
                    <a:pt x="0" y="0"/>
                    <a:pt x="0" y="2298"/>
                    <a:pt x="1489" y="2298"/>
                  </a:cubicBezTo>
                  <a:cubicBezTo>
                    <a:pt x="2965" y="2298"/>
                    <a:pt x="2965" y="0"/>
                    <a:pt x="1489" y="0"/>
                  </a:cubicBezTo>
                  <a:close/>
                </a:path>
              </a:pathLst>
            </a:custGeom>
            <a:solidFill>
              <a:srgbClr val="053B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54"/>
          <p:cNvSpPr txBox="1">
            <a:spLocks noGrp="1"/>
          </p:cNvSpPr>
          <p:nvPr>
            <p:ph type="subTitle" idx="1"/>
          </p:nvPr>
        </p:nvSpPr>
        <p:spPr>
          <a:xfrm>
            <a:off x="725694" y="2952300"/>
            <a:ext cx="2861400" cy="160592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CO2 Emissions data for 1999-2016 has clear wandering behavior with a frequency peak at 0. The autocorrelations are gradually dampening with potential periodic behavior. </a:t>
            </a:r>
            <a:endParaRPr dirty="0"/>
          </a:p>
          <a:p>
            <a:pPr marL="0" lvl="0" indent="0" algn="l" rtl="0">
              <a:spcBef>
                <a:spcPts val="1600"/>
              </a:spcBef>
              <a:spcAft>
                <a:spcPts val="1600"/>
              </a:spcAft>
              <a:buNone/>
            </a:pPr>
            <a:endParaRPr dirty="0"/>
          </a:p>
        </p:txBody>
      </p:sp>
      <p:sp>
        <p:nvSpPr>
          <p:cNvPr id="1680" name="Google Shape;1680;p54"/>
          <p:cNvSpPr txBox="1">
            <a:spLocks noGrp="1"/>
          </p:cNvSpPr>
          <p:nvPr>
            <p:ph type="title"/>
          </p:nvPr>
        </p:nvSpPr>
        <p:spPr>
          <a:xfrm>
            <a:off x="694981" y="1715725"/>
            <a:ext cx="1952700" cy="6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CO</a:t>
            </a:r>
            <a:r>
              <a:rPr lang="en" sz="2400" baseline="30000" dirty="0"/>
              <a:t>2</a:t>
            </a:r>
            <a:r>
              <a:rPr lang="en" sz="2400" dirty="0"/>
              <a:t> EMMISIONS</a:t>
            </a:r>
            <a:endParaRPr sz="2400" dirty="0"/>
          </a:p>
        </p:txBody>
      </p:sp>
      <p:pic>
        <p:nvPicPr>
          <p:cNvPr id="3" name="Picture 2">
            <a:extLst>
              <a:ext uri="{FF2B5EF4-FFF2-40B4-BE49-F238E27FC236}">
                <a16:creationId xmlns:a16="http://schemas.microsoft.com/office/drawing/2014/main" id="{C8E6522F-8CB3-46D0-9A2E-B92925E1620C}"/>
              </a:ext>
            </a:extLst>
          </p:cNvPr>
          <p:cNvPicPr>
            <a:picLocks noChangeAspect="1"/>
          </p:cNvPicPr>
          <p:nvPr/>
        </p:nvPicPr>
        <p:blipFill>
          <a:blip r:embed="rId3"/>
          <a:stretch>
            <a:fillRect/>
          </a:stretch>
        </p:blipFill>
        <p:spPr>
          <a:xfrm>
            <a:off x="3824204" y="947430"/>
            <a:ext cx="5121793" cy="3160878"/>
          </a:xfrm>
          <a:prstGeom prst="rect">
            <a:avLst/>
          </a:prstGeom>
        </p:spPr>
      </p:pic>
    </p:spTree>
    <p:extLst>
      <p:ext uri="{BB962C8B-B14F-4D97-AF65-F5344CB8AC3E}">
        <p14:creationId xmlns:p14="http://schemas.microsoft.com/office/powerpoint/2010/main" val="278006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35"/>
          <p:cNvSpPr txBox="1">
            <a:spLocks noGrp="1"/>
          </p:cNvSpPr>
          <p:nvPr>
            <p:ph type="title"/>
          </p:nvPr>
        </p:nvSpPr>
        <p:spPr>
          <a:xfrm>
            <a:off x="2007025" y="1582990"/>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INTRODUCTION</a:t>
            </a:r>
            <a:endParaRPr/>
          </a:p>
        </p:txBody>
      </p:sp>
      <p:sp>
        <p:nvSpPr>
          <p:cNvPr id="473" name="Google Shape;473;p35"/>
          <p:cNvSpPr txBox="1">
            <a:spLocks noGrp="1"/>
          </p:cNvSpPr>
          <p:nvPr>
            <p:ph type="title" idx="2"/>
          </p:nvPr>
        </p:nvSpPr>
        <p:spPr>
          <a:xfrm>
            <a:off x="2575250" y="273196"/>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474" name="Google Shape;474;p35"/>
          <p:cNvSpPr txBox="1">
            <a:spLocks noGrp="1"/>
          </p:cNvSpPr>
          <p:nvPr>
            <p:ph type="subTitle" idx="1"/>
          </p:nvPr>
        </p:nvSpPr>
        <p:spPr>
          <a:xfrm>
            <a:off x="2007013" y="1879246"/>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sp>
        <p:nvSpPr>
          <p:cNvPr id="475" name="Google Shape;475;p35"/>
          <p:cNvSpPr txBox="1">
            <a:spLocks noGrp="1"/>
          </p:cNvSpPr>
          <p:nvPr>
            <p:ph type="title" idx="3"/>
          </p:nvPr>
        </p:nvSpPr>
        <p:spPr>
          <a:xfrm>
            <a:off x="5017500" y="1582990"/>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PRESENTATION</a:t>
            </a:r>
            <a:endParaRPr/>
          </a:p>
        </p:txBody>
      </p:sp>
      <p:sp>
        <p:nvSpPr>
          <p:cNvPr id="476" name="Google Shape;476;p35"/>
          <p:cNvSpPr txBox="1">
            <a:spLocks noGrp="1"/>
          </p:cNvSpPr>
          <p:nvPr>
            <p:ph type="title" idx="4"/>
          </p:nvPr>
        </p:nvSpPr>
        <p:spPr>
          <a:xfrm>
            <a:off x="5585700" y="273196"/>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477" name="Google Shape;477;p35"/>
          <p:cNvSpPr txBox="1">
            <a:spLocks noGrp="1"/>
          </p:cNvSpPr>
          <p:nvPr>
            <p:ph type="subTitle" idx="5"/>
          </p:nvPr>
        </p:nvSpPr>
        <p:spPr>
          <a:xfrm>
            <a:off x="5017488" y="1879246"/>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sp>
        <p:nvSpPr>
          <p:cNvPr id="478" name="Google Shape;478;p35"/>
          <p:cNvSpPr txBox="1">
            <a:spLocks noGrp="1"/>
          </p:cNvSpPr>
          <p:nvPr>
            <p:ph type="title" idx="6"/>
          </p:nvPr>
        </p:nvSpPr>
        <p:spPr>
          <a:xfrm>
            <a:off x="2007025" y="3658694"/>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a:t>
            </a:r>
            <a:endParaRPr/>
          </a:p>
        </p:txBody>
      </p:sp>
      <p:sp>
        <p:nvSpPr>
          <p:cNvPr id="479" name="Google Shape;479;p35"/>
          <p:cNvSpPr txBox="1">
            <a:spLocks noGrp="1"/>
          </p:cNvSpPr>
          <p:nvPr>
            <p:ph type="title" idx="7"/>
          </p:nvPr>
        </p:nvSpPr>
        <p:spPr>
          <a:xfrm>
            <a:off x="2575250" y="2348900"/>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480" name="Google Shape;480;p35"/>
          <p:cNvSpPr txBox="1">
            <a:spLocks noGrp="1"/>
          </p:cNvSpPr>
          <p:nvPr>
            <p:ph type="subTitle" idx="8"/>
          </p:nvPr>
        </p:nvSpPr>
        <p:spPr>
          <a:xfrm>
            <a:off x="2007013" y="3954950"/>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sp>
        <p:nvSpPr>
          <p:cNvPr id="481" name="Google Shape;481;p35"/>
          <p:cNvSpPr txBox="1">
            <a:spLocks noGrp="1"/>
          </p:cNvSpPr>
          <p:nvPr>
            <p:ph type="title" idx="9"/>
          </p:nvPr>
        </p:nvSpPr>
        <p:spPr>
          <a:xfrm>
            <a:off x="5017500" y="3658694"/>
            <a:ext cx="2119500" cy="50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a:t>
            </a:r>
            <a:endParaRPr/>
          </a:p>
        </p:txBody>
      </p:sp>
      <p:sp>
        <p:nvSpPr>
          <p:cNvPr id="482" name="Google Shape;482;p35"/>
          <p:cNvSpPr txBox="1">
            <a:spLocks noGrp="1"/>
          </p:cNvSpPr>
          <p:nvPr>
            <p:ph type="title" idx="13"/>
          </p:nvPr>
        </p:nvSpPr>
        <p:spPr>
          <a:xfrm>
            <a:off x="5585700" y="2348900"/>
            <a:ext cx="983100" cy="131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483" name="Google Shape;483;p35"/>
          <p:cNvSpPr txBox="1">
            <a:spLocks noGrp="1"/>
          </p:cNvSpPr>
          <p:nvPr>
            <p:ph type="subTitle" idx="14"/>
          </p:nvPr>
        </p:nvSpPr>
        <p:spPr>
          <a:xfrm>
            <a:off x="5017488" y="3954950"/>
            <a:ext cx="21195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Describe the topic of the section</a:t>
            </a:r>
            <a:endParaRPr/>
          </a:p>
        </p:txBody>
      </p:sp>
      <p:grpSp>
        <p:nvGrpSpPr>
          <p:cNvPr id="484" name="Google Shape;484;p35"/>
          <p:cNvGrpSpPr/>
          <p:nvPr/>
        </p:nvGrpSpPr>
        <p:grpSpPr>
          <a:xfrm flipH="1">
            <a:off x="2843664" y="1508527"/>
            <a:ext cx="446222" cy="77476"/>
            <a:chOff x="6146875" y="1767300"/>
            <a:chExt cx="331025" cy="57475"/>
          </a:xfrm>
        </p:grpSpPr>
        <p:sp>
          <p:nvSpPr>
            <p:cNvPr id="485" name="Google Shape;485;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35"/>
          <p:cNvGrpSpPr/>
          <p:nvPr/>
        </p:nvGrpSpPr>
        <p:grpSpPr>
          <a:xfrm flipH="1">
            <a:off x="5854139" y="1508527"/>
            <a:ext cx="446222" cy="77476"/>
            <a:chOff x="6146875" y="1767300"/>
            <a:chExt cx="331025" cy="57475"/>
          </a:xfrm>
        </p:grpSpPr>
        <p:sp>
          <p:nvSpPr>
            <p:cNvPr id="489" name="Google Shape;489;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35"/>
          <p:cNvGrpSpPr/>
          <p:nvPr/>
        </p:nvGrpSpPr>
        <p:grpSpPr>
          <a:xfrm flipH="1">
            <a:off x="2843664" y="3584231"/>
            <a:ext cx="446222" cy="77476"/>
            <a:chOff x="6146875" y="1767300"/>
            <a:chExt cx="331025" cy="57475"/>
          </a:xfrm>
        </p:grpSpPr>
        <p:sp>
          <p:nvSpPr>
            <p:cNvPr id="493" name="Google Shape;493;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35"/>
          <p:cNvGrpSpPr/>
          <p:nvPr/>
        </p:nvGrpSpPr>
        <p:grpSpPr>
          <a:xfrm flipH="1">
            <a:off x="5854139" y="3584231"/>
            <a:ext cx="446222" cy="77476"/>
            <a:chOff x="6146875" y="1767300"/>
            <a:chExt cx="331025" cy="57475"/>
          </a:xfrm>
        </p:grpSpPr>
        <p:sp>
          <p:nvSpPr>
            <p:cNvPr id="497" name="Google Shape;497;p35"/>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5"/>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5"/>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00" name="Google Shape;500;p35"/>
          <p:cNvCxnSpPr/>
          <p:nvPr/>
        </p:nvCxnSpPr>
        <p:spPr>
          <a:xfrm>
            <a:off x="4572240" y="927150"/>
            <a:ext cx="0" cy="1196400"/>
          </a:xfrm>
          <a:prstGeom prst="straightConnector1">
            <a:avLst/>
          </a:prstGeom>
          <a:noFill/>
          <a:ln w="19050" cap="flat" cmpd="sng">
            <a:solidFill>
              <a:srgbClr val="053B5C"/>
            </a:solidFill>
            <a:prstDash val="solid"/>
            <a:round/>
            <a:headEnd type="none" w="med" len="med"/>
            <a:tailEnd type="none" w="med" len="med"/>
          </a:ln>
        </p:spPr>
      </p:cxnSp>
      <p:cxnSp>
        <p:nvCxnSpPr>
          <p:cNvPr id="501" name="Google Shape;501;p35"/>
          <p:cNvCxnSpPr/>
          <p:nvPr/>
        </p:nvCxnSpPr>
        <p:spPr>
          <a:xfrm>
            <a:off x="4572240" y="3027856"/>
            <a:ext cx="0" cy="1196400"/>
          </a:xfrm>
          <a:prstGeom prst="straightConnector1">
            <a:avLst/>
          </a:prstGeom>
          <a:noFill/>
          <a:ln w="19050" cap="flat" cmpd="sng">
            <a:solidFill>
              <a:srgbClr val="053B5C"/>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37"/>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SOLUTIONS</a:t>
            </a:r>
            <a:endParaRPr/>
          </a:p>
          <a:p>
            <a:pPr marL="0" lvl="0" indent="0" algn="l" rtl="0">
              <a:spcBef>
                <a:spcPts val="0"/>
              </a:spcBef>
              <a:spcAft>
                <a:spcPts val="0"/>
              </a:spcAft>
              <a:buNone/>
            </a:pPr>
            <a:endParaRPr/>
          </a:p>
        </p:txBody>
      </p:sp>
      <p:sp>
        <p:nvSpPr>
          <p:cNvPr id="552" name="Google Shape;552;p37"/>
          <p:cNvSpPr txBox="1">
            <a:spLocks noGrp="1"/>
          </p:cNvSpPr>
          <p:nvPr>
            <p:ph type="subTitle" idx="1"/>
          </p:nvPr>
        </p:nvSpPr>
        <p:spPr>
          <a:xfrm>
            <a:off x="1528650" y="1342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Venus has a beautiful name and is the second planet from the Sun. It’s terribly hot</a:t>
            </a:r>
            <a:endParaRPr/>
          </a:p>
          <a:p>
            <a:pPr marL="0" lvl="0" indent="0" algn="ctr" rtl="0">
              <a:spcBef>
                <a:spcPts val="0"/>
              </a:spcBef>
              <a:spcAft>
                <a:spcPts val="0"/>
              </a:spcAft>
              <a:buNone/>
            </a:pPr>
            <a:endParaRPr/>
          </a:p>
        </p:txBody>
      </p:sp>
      <p:sp>
        <p:nvSpPr>
          <p:cNvPr id="553" name="Google Shape;553;p37"/>
          <p:cNvSpPr txBox="1">
            <a:spLocks noGrp="1"/>
          </p:cNvSpPr>
          <p:nvPr>
            <p:ph type="subTitle" idx="2"/>
          </p:nvPr>
        </p:nvSpPr>
        <p:spPr>
          <a:xfrm>
            <a:off x="5008050" y="1342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Saturn is the ringed planet and is composed mostly of hydrogen and helium</a:t>
            </a:r>
            <a:endParaRPr/>
          </a:p>
          <a:p>
            <a:pPr marL="0" lvl="0" indent="0" algn="ctr" rtl="0">
              <a:spcBef>
                <a:spcPts val="0"/>
              </a:spcBef>
              <a:spcAft>
                <a:spcPts val="0"/>
              </a:spcAft>
              <a:buNone/>
            </a:pPr>
            <a:endParaRPr/>
          </a:p>
        </p:txBody>
      </p:sp>
      <p:sp>
        <p:nvSpPr>
          <p:cNvPr id="554" name="Google Shape;554;p37"/>
          <p:cNvSpPr txBox="1">
            <a:spLocks noGrp="1"/>
          </p:cNvSpPr>
          <p:nvPr>
            <p:ph type="title" idx="3"/>
          </p:nvPr>
        </p:nvSpPr>
        <p:spPr>
          <a:xfrm>
            <a:off x="1528650" y="3808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555" name="Google Shape;555;p37"/>
          <p:cNvSpPr txBox="1">
            <a:spLocks noGrp="1"/>
          </p:cNvSpPr>
          <p:nvPr>
            <p:ph type="subTitle" idx="4"/>
          </p:nvPr>
        </p:nvSpPr>
        <p:spPr>
          <a:xfrm>
            <a:off x="5008050" y="2940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It’s the farthest planet from the Sun and the fourth- largest in our Solar System</a:t>
            </a:r>
            <a:endParaRPr/>
          </a:p>
          <a:p>
            <a:pPr marL="0" lvl="0" indent="0" algn="ctr" rtl="0">
              <a:spcBef>
                <a:spcPts val="0"/>
              </a:spcBef>
              <a:spcAft>
                <a:spcPts val="0"/>
              </a:spcAft>
              <a:buNone/>
            </a:pPr>
            <a:endParaRPr/>
          </a:p>
        </p:txBody>
      </p:sp>
      <p:sp>
        <p:nvSpPr>
          <p:cNvPr id="556" name="Google Shape;556;p37"/>
          <p:cNvSpPr txBox="1">
            <a:spLocks noGrp="1"/>
          </p:cNvSpPr>
          <p:nvPr>
            <p:ph type="title" idx="5"/>
          </p:nvPr>
        </p:nvSpPr>
        <p:spPr>
          <a:xfrm>
            <a:off x="1528650" y="2210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a:p>
            <a:pPr marL="0" lvl="0" indent="0" algn="ctr" rtl="0">
              <a:spcBef>
                <a:spcPts val="0"/>
              </a:spcBef>
              <a:spcAft>
                <a:spcPts val="0"/>
              </a:spcAft>
              <a:buNone/>
            </a:pPr>
            <a:endParaRPr/>
          </a:p>
        </p:txBody>
      </p:sp>
      <p:sp>
        <p:nvSpPr>
          <p:cNvPr id="557" name="Google Shape;557;p37"/>
          <p:cNvSpPr txBox="1">
            <a:spLocks noGrp="1"/>
          </p:cNvSpPr>
          <p:nvPr>
            <p:ph type="title" idx="6"/>
          </p:nvPr>
        </p:nvSpPr>
        <p:spPr>
          <a:xfrm>
            <a:off x="5008050" y="2210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558" name="Google Shape;558;p37"/>
          <p:cNvSpPr txBox="1">
            <a:spLocks noGrp="1"/>
          </p:cNvSpPr>
          <p:nvPr>
            <p:ph type="subTitle" idx="7"/>
          </p:nvPr>
        </p:nvSpPr>
        <p:spPr>
          <a:xfrm>
            <a:off x="1528650" y="2940100"/>
            <a:ext cx="2607300" cy="9927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Mercury is the closest planet to the Sun and the smallest one in our Solar System</a:t>
            </a:r>
            <a:endParaRPr/>
          </a:p>
          <a:p>
            <a:pPr marL="0" lvl="0" indent="0" algn="ctr" rtl="0">
              <a:spcBef>
                <a:spcPts val="0"/>
              </a:spcBef>
              <a:spcAft>
                <a:spcPts val="0"/>
              </a:spcAft>
              <a:buNone/>
            </a:pPr>
            <a:endParaRPr/>
          </a:p>
        </p:txBody>
      </p:sp>
      <p:sp>
        <p:nvSpPr>
          <p:cNvPr id="559" name="Google Shape;559;p37"/>
          <p:cNvSpPr txBox="1">
            <a:spLocks noGrp="1"/>
          </p:cNvSpPr>
          <p:nvPr>
            <p:ph type="title" idx="8"/>
          </p:nvPr>
        </p:nvSpPr>
        <p:spPr>
          <a:xfrm>
            <a:off x="5008050" y="3808350"/>
            <a:ext cx="2607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grpSp>
        <p:nvGrpSpPr>
          <p:cNvPr id="560" name="Google Shape;560;p37"/>
          <p:cNvGrpSpPr/>
          <p:nvPr/>
        </p:nvGrpSpPr>
        <p:grpSpPr>
          <a:xfrm flipH="1">
            <a:off x="2609189" y="2786981"/>
            <a:ext cx="446222" cy="77476"/>
            <a:chOff x="6146875" y="1767300"/>
            <a:chExt cx="331025" cy="57475"/>
          </a:xfrm>
        </p:grpSpPr>
        <p:sp>
          <p:nvSpPr>
            <p:cNvPr id="561" name="Google Shape;561;p3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37"/>
          <p:cNvGrpSpPr/>
          <p:nvPr/>
        </p:nvGrpSpPr>
        <p:grpSpPr>
          <a:xfrm flipH="1">
            <a:off x="6088589" y="2786981"/>
            <a:ext cx="446222" cy="77476"/>
            <a:chOff x="6146875" y="1767300"/>
            <a:chExt cx="331025" cy="57475"/>
          </a:xfrm>
        </p:grpSpPr>
        <p:sp>
          <p:nvSpPr>
            <p:cNvPr id="565" name="Google Shape;565;p37"/>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40"/>
          <p:cNvSpPr txBox="1">
            <a:spLocks noGrp="1"/>
          </p:cNvSpPr>
          <p:nvPr>
            <p:ph type="title" idx="2"/>
          </p:nvPr>
        </p:nvSpPr>
        <p:spPr>
          <a:xfrm>
            <a:off x="1891075" y="1639950"/>
            <a:ext cx="5361900" cy="105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720" name="Google Shape;720;p40"/>
          <p:cNvSpPr txBox="1">
            <a:spLocks noGrp="1"/>
          </p:cNvSpPr>
          <p:nvPr>
            <p:ph type="title"/>
          </p:nvPr>
        </p:nvSpPr>
        <p:spPr>
          <a:xfrm>
            <a:off x="1891075" y="2571750"/>
            <a:ext cx="5361900" cy="65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EARTHS IS THE SUN’S MASS</a:t>
            </a:r>
            <a:endParaRPr/>
          </a:p>
        </p:txBody>
      </p:sp>
      <p:sp>
        <p:nvSpPr>
          <p:cNvPr id="721" name="Google Shape;721;p40"/>
          <p:cNvSpPr txBox="1">
            <a:spLocks noGrp="1"/>
          </p:cNvSpPr>
          <p:nvPr>
            <p:ph type="subTitle" idx="1"/>
          </p:nvPr>
        </p:nvSpPr>
        <p:spPr>
          <a:xfrm>
            <a:off x="1891050" y="3081750"/>
            <a:ext cx="5361900" cy="42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a:p>
            <a:pPr marL="0" lvl="0" indent="0" algn="ctr" rtl="0">
              <a:spcBef>
                <a:spcPts val="1600"/>
              </a:spcBef>
              <a:spcAft>
                <a:spcPts val="1600"/>
              </a:spcAft>
              <a:buNone/>
            </a:pPr>
            <a:endParaRPr/>
          </a:p>
        </p:txBody>
      </p:sp>
      <p:grpSp>
        <p:nvGrpSpPr>
          <p:cNvPr id="722" name="Google Shape;722;p40"/>
          <p:cNvGrpSpPr/>
          <p:nvPr/>
        </p:nvGrpSpPr>
        <p:grpSpPr>
          <a:xfrm flipH="1">
            <a:off x="4348889" y="1416218"/>
            <a:ext cx="446222" cy="77476"/>
            <a:chOff x="6146875" y="1767300"/>
            <a:chExt cx="331025" cy="57475"/>
          </a:xfrm>
        </p:grpSpPr>
        <p:sp>
          <p:nvSpPr>
            <p:cNvPr id="723" name="Google Shape;723;p40"/>
            <p:cNvSpPr/>
            <p:nvPr/>
          </p:nvSpPr>
          <p:spPr>
            <a:xfrm>
              <a:off x="6277250"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0"/>
            <p:cNvSpPr/>
            <p:nvPr/>
          </p:nvSpPr>
          <p:spPr>
            <a:xfrm>
              <a:off x="6146875" y="1767300"/>
              <a:ext cx="74150" cy="57475"/>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0"/>
            <p:cNvSpPr/>
            <p:nvPr/>
          </p:nvSpPr>
          <p:spPr>
            <a:xfrm>
              <a:off x="6403775" y="1767300"/>
              <a:ext cx="74125" cy="57475"/>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rgbClr val="A0E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9"/>
        <p:cNvGrpSpPr/>
        <p:nvPr/>
      </p:nvGrpSpPr>
      <p:grpSpPr>
        <a:xfrm>
          <a:off x="0" y="0"/>
          <a:ext cx="0" cy="0"/>
          <a:chOff x="0" y="0"/>
          <a:chExt cx="0" cy="0"/>
        </a:xfrm>
      </p:grpSpPr>
      <p:sp>
        <p:nvSpPr>
          <p:cNvPr id="730" name="Google Shape;730;p41"/>
          <p:cNvSpPr txBox="1">
            <a:spLocks noGrp="1"/>
          </p:cNvSpPr>
          <p:nvPr>
            <p:ph type="title"/>
          </p:nvPr>
        </p:nvSpPr>
        <p:spPr>
          <a:xfrm>
            <a:off x="3773925" y="507470"/>
            <a:ext cx="4666800" cy="143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IS WORTH A THOUSAND WORDS</a:t>
            </a:r>
            <a:endParaRPr/>
          </a:p>
        </p:txBody>
      </p:sp>
    </p:spTree>
  </p:cSld>
  <p:clrMapOvr>
    <a:masterClrMapping/>
  </p:clrMapOvr>
</p:sld>
</file>

<file path=ppt/theme/theme1.xml><?xml version="1.0" encoding="utf-8"?>
<a:theme xmlns:a="http://schemas.openxmlformats.org/drawingml/2006/main" name="Environmental Consulting by Slidesgo">
  <a:themeElements>
    <a:clrScheme name="Simple Light">
      <a:dk1>
        <a:srgbClr val="043A5B"/>
      </a:dk1>
      <a:lt1>
        <a:srgbClr val="FFFFFF"/>
      </a:lt1>
      <a:dk2>
        <a:srgbClr val="9FEAFF"/>
      </a:dk2>
      <a:lt2>
        <a:srgbClr val="40B4E5"/>
      </a:lt2>
      <a:accent1>
        <a:srgbClr val="FFD173"/>
      </a:accent1>
      <a:accent2>
        <a:srgbClr val="74D8C2"/>
      </a:accent2>
      <a:accent3>
        <a:srgbClr val="59D098"/>
      </a:accent3>
      <a:accent4>
        <a:srgbClr val="439D8A"/>
      </a:accent4>
      <a:accent5>
        <a:srgbClr val="043A5B"/>
      </a:accent5>
      <a:accent6>
        <a:srgbClr val="043A5B"/>
      </a:accent6>
      <a:hlink>
        <a:srgbClr val="043A5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TotalTime>
  <Words>1280</Words>
  <Application>Microsoft Office PowerPoint</Application>
  <PresentationFormat>On-screen Show (16:9)</PresentationFormat>
  <Paragraphs>253</Paragraphs>
  <Slides>43</Slides>
  <Notes>43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43</vt:i4>
      </vt:variant>
    </vt:vector>
  </HeadingPairs>
  <TitlesOfParts>
    <vt:vector size="53" baseType="lpstr">
      <vt:lpstr>Roboto Medium</vt:lpstr>
      <vt:lpstr>Proxima Nova Semibold</vt:lpstr>
      <vt:lpstr>Open Sans</vt:lpstr>
      <vt:lpstr>Arial</vt:lpstr>
      <vt:lpstr>Calibri</vt:lpstr>
      <vt:lpstr>Proxima Nova</vt:lpstr>
      <vt:lpstr>Oswald</vt:lpstr>
      <vt:lpstr>Amatic SC</vt:lpstr>
      <vt:lpstr>Environmental Consulting by Slidesgo</vt:lpstr>
      <vt:lpstr>Slidesgo Final Pages</vt:lpstr>
      <vt:lpstr>Environmental Consulting</vt:lpstr>
      <vt:lpstr>OBJECTIVE</vt:lpstr>
      <vt:lpstr>DATA SOURCES </vt:lpstr>
      <vt:lpstr>STATIONARY &amp; NON-STATIONARY GOALS </vt:lpstr>
      <vt:lpstr>CO2 EMMISIONS</vt:lpstr>
      <vt:lpstr>INTRODUCTION</vt:lpstr>
      <vt:lpstr>OUR SOLUTIONS </vt:lpstr>
      <vt:lpstr>333,000.00</vt:lpstr>
      <vt:lpstr>A PICTURE IS WORTH A THOUSAND WORDS</vt:lpstr>
      <vt:lpstr>01</vt:lpstr>
      <vt:lpstr>MAIN COMPETITORS</vt:lpstr>
      <vt:lpstr>OUR PROCESS</vt:lpstr>
      <vt:lpstr>MARKET RESEARCH</vt:lpstr>
      <vt:lpstr>UPCOMING GOALS </vt:lpstr>
      <vt:lpstr>A PICTURE ALWAYS REINFORCES THE CONCEPT</vt:lpstr>
      <vt:lpstr>ANALYSIS</vt:lpstr>
      <vt:lpstr>ANALYSIS</vt:lpstr>
      <vt:lpstr>TARGET</vt:lpstr>
      <vt:lpstr>THIS IS OUR TEAM</vt:lpstr>
      <vt:lpstr>OUR PARTNERS </vt:lpstr>
      <vt:lpstr>TESTIMONIALS </vt:lpstr>
      <vt:lpstr>MOCKUPS</vt:lpstr>
      <vt:lpstr>AWARDS</vt:lpstr>
      <vt:lpstr>Thanks!</vt:lpstr>
      <vt:lpstr>ALTERNATIVE RESOURCES </vt:lpstr>
      <vt:lpstr>ALTERNATIVE RESOURCES</vt:lpstr>
      <vt:lpstr>OBJECTIVE</vt:lpstr>
      <vt:lpstr>RESOURCES</vt:lpstr>
      <vt:lpstr>Fonts &amp; colors used</vt:lpstr>
      <vt:lpstr>Stories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Consulting</dc:title>
  <cp:lastModifiedBy>Lang, Grace</cp:lastModifiedBy>
  <cp:revision>5</cp:revision>
  <dcterms:modified xsi:type="dcterms:W3CDTF">2021-03-20T15:58:10Z</dcterms:modified>
</cp:coreProperties>
</file>